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8670B-E166-4C09-B447-0D4A4BA3E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367DEE-FF1C-4C1D-8CAB-85078C598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50BE11-F4C3-40CB-8445-6CF3217D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B31-D6DB-43A3-B057-E77B1413FAB4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42DF44-D74D-402A-9873-8B5F52E1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643AFD-0A21-40AA-9E44-850309A3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5C7-094A-4636-9A90-8E8470ED8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66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117A8-2C97-469F-9947-400532D1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3B047C-3969-4658-AFA1-DB852CD90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C385B7-A5AB-4DB0-85DD-F997466A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B31-D6DB-43A3-B057-E77B1413FAB4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C55DD6-9EFC-4C4C-AF17-BDBB33DC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3B1502-EEE2-4FF9-909E-C98D93F9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5C7-094A-4636-9A90-8E8470ED8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57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290757-F2CB-4882-9E03-708353B1A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4428CC-0B92-4519-961C-5EB1B4926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48AB83-08DF-4100-BAA8-0D4E2AAB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B31-D6DB-43A3-B057-E77B1413FAB4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87D4B3-AEDE-4D2D-BC85-3DF299F9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149356-8512-433A-B2D1-A478C0FA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5C7-094A-4636-9A90-8E8470ED8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86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DFBEF-8972-49C3-9ED9-382C2D8C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2C46AD-43B7-468F-992D-4D4209324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4FBE7A-3437-4697-83DF-48FAEA23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B31-D6DB-43A3-B057-E77B1413FAB4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A5713-A34C-44CD-94B1-BA113315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D49900-FC01-4229-BBA4-5A8022D1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5C7-094A-4636-9A90-8E8470ED8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427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7EE09-549B-49A0-80B8-F19536BE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A41FB7-896E-4EE0-A15C-1EC55E118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CFC4B9-73BF-4D06-BAF4-3E309492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B31-D6DB-43A3-B057-E77B1413FAB4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4826E-A774-48A1-99D2-E5B9E6D2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17324D-8A51-4B1C-9A6D-49814144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5C7-094A-4636-9A90-8E8470ED8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846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47158-6D58-488F-82D4-8450043C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30A65-02ED-4A95-85F5-6B40765AB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205DE6-389C-4528-8F42-B5D95BE0D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C23F1E-F111-490D-9BB9-9DC349BF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B31-D6DB-43A3-B057-E77B1413FAB4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FF984F-C0EC-48B5-B669-28A08D8E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F6F438-3646-45CF-BBE7-15CAFE7A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5C7-094A-4636-9A90-8E8470ED8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565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1CBEB-91FE-4E7A-AE6A-4B0287DA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417033-72FD-4C9C-A761-B105169DF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FC799-68AF-4D23-BE3F-7F3C2A5C2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89D6F6-8532-456E-9562-2375E2887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F653E5-6C33-4CDF-8BBD-307C57040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AC5432-7BC6-4C2B-AACE-9A9EC91C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B31-D6DB-43A3-B057-E77B1413FAB4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B2713C-1CEA-49C4-AAE4-1A6C5264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1241EF-F084-4103-9B11-C783D056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5C7-094A-4636-9A90-8E8470ED8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63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126C4-33D5-48EF-9206-0B51EA75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F3CC74-BB5D-4F7C-B138-0DCDEBF2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B31-D6DB-43A3-B057-E77B1413FAB4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9D4970-19E4-4CAA-B15D-7F1842C2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FA7A19-640C-4B3E-9372-58D43056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5C7-094A-4636-9A90-8E8470ED8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05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EA4254-AFCE-4063-9597-5A256E92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B31-D6DB-43A3-B057-E77B1413FAB4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8B832F-158B-4F6C-BEB0-820FC4F6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0459FD-FC05-412D-A584-AA783A6D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5C7-094A-4636-9A90-8E8470ED8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40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5ED56-E4E1-4AC4-AFA5-C8727C4C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FE0B0D-5C65-41DC-BA2C-101CA1939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9F0EA3-DE00-49C4-81F8-24F4496FB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96E7B9-FBDD-42F3-94C5-1BB666E1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B31-D6DB-43A3-B057-E77B1413FAB4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5CD14C-F266-405B-A914-02FA803B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2639A-1978-4110-A3C4-AFFD5C35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5C7-094A-4636-9A90-8E8470ED8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66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08944-4946-4129-8064-0337DCAB6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AD5AC1-8014-4111-87CB-AF8A09A6F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38290C-9531-4D2F-AEB9-5A35C2979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74DF94-BDA9-46A4-BA58-882ED2CE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AB31-D6DB-43A3-B057-E77B1413FAB4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378B91-7F19-4CAE-8926-82E67633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5304C8-D814-4D7F-8C53-2F4A024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5C7-094A-4636-9A90-8E8470ED8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606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074A00-B97D-4C43-8076-7C8092A6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DA7C8D-96B6-4A62-BB99-E51F2F93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0E5589-2069-400E-A915-35BBBA892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2AB31-D6DB-43A3-B057-E77B1413FAB4}" type="datetimeFigureOut">
              <a:rPr lang="es-ES" smtClean="0"/>
              <a:t>09/09/2019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4EC439-082F-4F4C-871E-187EE9D9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24460A-52F1-44FC-B594-3C7D50585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E25C7-094A-4636-9A90-8E8470ED8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02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n 31">
            <a:extLst>
              <a:ext uri="{FF2B5EF4-FFF2-40B4-BE49-F238E27FC236}">
                <a16:creationId xmlns:a16="http://schemas.microsoft.com/office/drawing/2014/main" id="{825D2FA4-1FD3-430B-8495-FBE000B2F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6" t="40574" r="16426" b="10242"/>
          <a:stretch/>
        </p:blipFill>
        <p:spPr>
          <a:xfrm>
            <a:off x="2987882" y="1958121"/>
            <a:ext cx="5486400" cy="3494952"/>
          </a:xfrm>
          <a:prstGeom prst="rect">
            <a:avLst/>
          </a:prstGeom>
        </p:spPr>
      </p:pic>
      <p:sp>
        <p:nvSpPr>
          <p:cNvPr id="6" name="Cerrar corchete 5">
            <a:extLst>
              <a:ext uri="{FF2B5EF4-FFF2-40B4-BE49-F238E27FC236}">
                <a16:creationId xmlns:a16="http://schemas.microsoft.com/office/drawing/2014/main" id="{39C1CA9D-B4B6-4FA9-A884-3EB927BC2678}"/>
              </a:ext>
            </a:extLst>
          </p:cNvPr>
          <p:cNvSpPr/>
          <p:nvPr/>
        </p:nvSpPr>
        <p:spPr>
          <a:xfrm rot="16200000">
            <a:off x="4344580" y="829015"/>
            <a:ext cx="73106" cy="1393794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D1866C4-81DA-4660-85B6-FD9D00890C92}"/>
              </a:ext>
            </a:extLst>
          </p:cNvPr>
          <p:cNvSpPr txBox="1"/>
          <p:nvPr/>
        </p:nvSpPr>
        <p:spPr>
          <a:xfrm>
            <a:off x="4200635" y="112333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IP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908C3A4-50CC-4836-9527-1DAEE6931243}"/>
              </a:ext>
            </a:extLst>
          </p:cNvPr>
          <p:cNvSpPr txBox="1"/>
          <p:nvPr/>
        </p:nvSpPr>
        <p:spPr>
          <a:xfrm>
            <a:off x="3622090" y="155915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0h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F939287-6A6C-475B-AC57-596B69DEBAB7}"/>
              </a:ext>
            </a:extLst>
          </p:cNvPr>
          <p:cNvSpPr txBox="1"/>
          <p:nvPr/>
        </p:nvSpPr>
        <p:spPr>
          <a:xfrm>
            <a:off x="4122548" y="156471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12h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E841619-367C-4607-BD3B-E6B00E574602}"/>
              </a:ext>
            </a:extLst>
          </p:cNvPr>
          <p:cNvSpPr txBox="1"/>
          <p:nvPr/>
        </p:nvSpPr>
        <p:spPr>
          <a:xfrm>
            <a:off x="4666025" y="155634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24h</a:t>
            </a:r>
          </a:p>
        </p:txBody>
      </p:sp>
      <p:sp>
        <p:nvSpPr>
          <p:cNvPr id="11" name="Cerrar corchete 10">
            <a:extLst>
              <a:ext uri="{FF2B5EF4-FFF2-40B4-BE49-F238E27FC236}">
                <a16:creationId xmlns:a16="http://schemas.microsoft.com/office/drawing/2014/main" id="{3E4C8EF0-870B-48DB-8376-DBC23E820F4D}"/>
              </a:ext>
            </a:extLst>
          </p:cNvPr>
          <p:cNvSpPr/>
          <p:nvPr/>
        </p:nvSpPr>
        <p:spPr>
          <a:xfrm rot="16200000">
            <a:off x="5859578" y="842426"/>
            <a:ext cx="73106" cy="1393794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4539CF9-0C9C-4190-8C48-907E38CDBA0E}"/>
              </a:ext>
            </a:extLst>
          </p:cNvPr>
          <p:cNvSpPr txBox="1"/>
          <p:nvPr/>
        </p:nvSpPr>
        <p:spPr>
          <a:xfrm>
            <a:off x="5568700" y="113996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Input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82C8F7A-FF02-4FBC-8E22-814C80766D93}"/>
              </a:ext>
            </a:extLst>
          </p:cNvPr>
          <p:cNvSpPr txBox="1"/>
          <p:nvPr/>
        </p:nvSpPr>
        <p:spPr>
          <a:xfrm>
            <a:off x="5137088" y="157256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0h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9458E55-B5C0-468B-8721-36E06707904B}"/>
              </a:ext>
            </a:extLst>
          </p:cNvPr>
          <p:cNvSpPr txBox="1"/>
          <p:nvPr/>
        </p:nvSpPr>
        <p:spPr>
          <a:xfrm>
            <a:off x="5637546" y="157812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12h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6FFA792-EA19-4520-877F-9138DD9E918F}"/>
              </a:ext>
            </a:extLst>
          </p:cNvPr>
          <p:cNvSpPr txBox="1"/>
          <p:nvPr/>
        </p:nvSpPr>
        <p:spPr>
          <a:xfrm>
            <a:off x="6181023" y="156975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24h</a:t>
            </a:r>
          </a:p>
        </p:txBody>
      </p:sp>
      <p:sp>
        <p:nvSpPr>
          <p:cNvPr id="16" name="Cerrar corchete 15">
            <a:extLst>
              <a:ext uri="{FF2B5EF4-FFF2-40B4-BE49-F238E27FC236}">
                <a16:creationId xmlns:a16="http://schemas.microsoft.com/office/drawing/2014/main" id="{8C70F4C0-FC5C-42FC-86C1-52F5BD1F04A2}"/>
              </a:ext>
            </a:extLst>
          </p:cNvPr>
          <p:cNvSpPr/>
          <p:nvPr/>
        </p:nvSpPr>
        <p:spPr>
          <a:xfrm rot="16200000">
            <a:off x="7457815" y="845238"/>
            <a:ext cx="73106" cy="1393794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2C9682F-87A5-43E3-9197-A92AF6E0BCD3}"/>
              </a:ext>
            </a:extLst>
          </p:cNvPr>
          <p:cNvSpPr txBox="1"/>
          <p:nvPr/>
        </p:nvSpPr>
        <p:spPr>
          <a:xfrm>
            <a:off x="7289861" y="116586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6C4FB64-A372-4DFD-A60B-086FFCC06BCD}"/>
              </a:ext>
            </a:extLst>
          </p:cNvPr>
          <p:cNvSpPr txBox="1"/>
          <p:nvPr/>
        </p:nvSpPr>
        <p:spPr>
          <a:xfrm>
            <a:off x="6735325" y="15753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0h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491005F-02B2-41CC-88B0-4049F750FD52}"/>
              </a:ext>
            </a:extLst>
          </p:cNvPr>
          <p:cNvSpPr txBox="1"/>
          <p:nvPr/>
        </p:nvSpPr>
        <p:spPr>
          <a:xfrm>
            <a:off x="7235783" y="158094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12h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2A449F3-5F85-47A5-AFF8-2355787967BF}"/>
              </a:ext>
            </a:extLst>
          </p:cNvPr>
          <p:cNvSpPr txBox="1"/>
          <p:nvPr/>
        </p:nvSpPr>
        <p:spPr>
          <a:xfrm>
            <a:off x="7779260" y="157256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24h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051E81D-1EF0-454F-8E57-3E42E0EAEBC3}"/>
              </a:ext>
            </a:extLst>
          </p:cNvPr>
          <p:cNvSpPr/>
          <p:nvPr/>
        </p:nvSpPr>
        <p:spPr>
          <a:xfrm>
            <a:off x="3586578" y="2938509"/>
            <a:ext cx="1619979" cy="257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9A5B9BF-9672-41EF-9415-EA445658DA9B}"/>
              </a:ext>
            </a:extLst>
          </p:cNvPr>
          <p:cNvSpPr/>
          <p:nvPr/>
        </p:nvSpPr>
        <p:spPr>
          <a:xfrm>
            <a:off x="5265534" y="3101986"/>
            <a:ext cx="1469791" cy="257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7943037-9A55-4741-AC49-3E3DFF0CC4EC}"/>
              </a:ext>
            </a:extLst>
          </p:cNvPr>
          <p:cNvSpPr/>
          <p:nvPr/>
        </p:nvSpPr>
        <p:spPr>
          <a:xfrm>
            <a:off x="6735325" y="3099174"/>
            <a:ext cx="1578128" cy="257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C1A919E-A3CF-4A02-8ADA-3D6D4E0EC126}"/>
              </a:ext>
            </a:extLst>
          </p:cNvPr>
          <p:cNvSpPr/>
          <p:nvPr/>
        </p:nvSpPr>
        <p:spPr>
          <a:xfrm>
            <a:off x="5338543" y="3822556"/>
            <a:ext cx="1404000" cy="257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4B78F89-3E89-41AB-9260-C345ACCA5428}"/>
              </a:ext>
            </a:extLst>
          </p:cNvPr>
          <p:cNvSpPr/>
          <p:nvPr/>
        </p:nvSpPr>
        <p:spPr>
          <a:xfrm>
            <a:off x="6741665" y="3822556"/>
            <a:ext cx="1578128" cy="257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B14355A-12D9-4FD1-88C3-925FAD7B33CA}"/>
              </a:ext>
            </a:extLst>
          </p:cNvPr>
          <p:cNvSpPr/>
          <p:nvPr/>
        </p:nvSpPr>
        <p:spPr>
          <a:xfrm>
            <a:off x="3506681" y="3824036"/>
            <a:ext cx="1782317" cy="257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D8CFE21B-D03B-4413-8B65-F8A62DECD22E}"/>
              </a:ext>
            </a:extLst>
          </p:cNvPr>
          <p:cNvSpPr/>
          <p:nvPr/>
        </p:nvSpPr>
        <p:spPr>
          <a:xfrm rot="10800000">
            <a:off x="8628771" y="3055650"/>
            <a:ext cx="435006" cy="2574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46B44AC-938D-44EE-B3B9-ABFB70332412}"/>
              </a:ext>
            </a:extLst>
          </p:cNvPr>
          <p:cNvSpPr txBox="1"/>
          <p:nvPr/>
        </p:nvSpPr>
        <p:spPr>
          <a:xfrm>
            <a:off x="9175468" y="299971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INSR</a:t>
            </a:r>
            <a:r>
              <a:rPr lang="el-GR" dirty="0"/>
              <a:t>β</a:t>
            </a:r>
            <a:endParaRPr lang="es-ES" dirty="0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193ABDB6-9F91-4B12-A303-AB3ADE327C51}"/>
              </a:ext>
            </a:extLst>
          </p:cNvPr>
          <p:cNvSpPr/>
          <p:nvPr/>
        </p:nvSpPr>
        <p:spPr>
          <a:xfrm rot="10800000">
            <a:off x="8628771" y="3819881"/>
            <a:ext cx="435006" cy="2574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967DDFC-FE98-4392-9091-29258FD78233}"/>
              </a:ext>
            </a:extLst>
          </p:cNvPr>
          <p:cNvSpPr txBox="1"/>
          <p:nvPr/>
        </p:nvSpPr>
        <p:spPr>
          <a:xfrm>
            <a:off x="9175468" y="376394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hnRNPK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9DB1755-6F6F-40A3-8F5E-18EBBC1781AA}"/>
              </a:ext>
            </a:extLst>
          </p:cNvPr>
          <p:cNvSpPr txBox="1"/>
          <p:nvPr/>
        </p:nvSpPr>
        <p:spPr>
          <a:xfrm>
            <a:off x="452761" y="48827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06/09/19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F86A733-148C-428D-9669-9D808AA72C49}"/>
              </a:ext>
            </a:extLst>
          </p:cNvPr>
          <p:cNvSpPr txBox="1"/>
          <p:nvPr/>
        </p:nvSpPr>
        <p:spPr>
          <a:xfrm>
            <a:off x="3141751" y="1564718"/>
            <a:ext cx="4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Std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399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5EF6D4A8-4C56-4AD9-91EA-38C22A9E90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1"/>
          <a:stretch/>
        </p:blipFill>
        <p:spPr>
          <a:xfrm>
            <a:off x="2853318" y="2130641"/>
            <a:ext cx="5678122" cy="3453358"/>
          </a:xfrm>
          <a:prstGeom prst="rect">
            <a:avLst/>
          </a:prstGeom>
        </p:spPr>
      </p:pic>
      <p:sp>
        <p:nvSpPr>
          <p:cNvPr id="10" name="Cerrar corchete 9">
            <a:extLst>
              <a:ext uri="{FF2B5EF4-FFF2-40B4-BE49-F238E27FC236}">
                <a16:creationId xmlns:a16="http://schemas.microsoft.com/office/drawing/2014/main" id="{9E67BE81-D9F9-4AAE-96A3-B3B448029B34}"/>
              </a:ext>
            </a:extLst>
          </p:cNvPr>
          <p:cNvSpPr/>
          <p:nvPr/>
        </p:nvSpPr>
        <p:spPr>
          <a:xfrm rot="16200000">
            <a:off x="4380090" y="1026613"/>
            <a:ext cx="73106" cy="1393794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5991C9-CB49-4D24-B06A-C293124F0077}"/>
              </a:ext>
            </a:extLst>
          </p:cNvPr>
          <p:cNvSpPr txBox="1"/>
          <p:nvPr/>
        </p:nvSpPr>
        <p:spPr>
          <a:xfrm>
            <a:off x="3657600" y="175675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0h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6836B31-2C6E-4AE3-A2D0-CC891FA775E5}"/>
              </a:ext>
            </a:extLst>
          </p:cNvPr>
          <p:cNvSpPr txBox="1"/>
          <p:nvPr/>
        </p:nvSpPr>
        <p:spPr>
          <a:xfrm>
            <a:off x="4158058" y="176231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12h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AB11878-D704-40B6-AAE2-130D3BD6F7ED}"/>
              </a:ext>
            </a:extLst>
          </p:cNvPr>
          <p:cNvSpPr txBox="1"/>
          <p:nvPr/>
        </p:nvSpPr>
        <p:spPr>
          <a:xfrm>
            <a:off x="4701535" y="175394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24h</a:t>
            </a:r>
          </a:p>
        </p:txBody>
      </p:sp>
      <p:sp>
        <p:nvSpPr>
          <p:cNvPr id="14" name="Cerrar corchete 13">
            <a:extLst>
              <a:ext uri="{FF2B5EF4-FFF2-40B4-BE49-F238E27FC236}">
                <a16:creationId xmlns:a16="http://schemas.microsoft.com/office/drawing/2014/main" id="{2F70F9CC-17A7-4A9F-B7F8-4C0F6FEA2E21}"/>
              </a:ext>
            </a:extLst>
          </p:cNvPr>
          <p:cNvSpPr/>
          <p:nvPr/>
        </p:nvSpPr>
        <p:spPr>
          <a:xfrm rot="16200000">
            <a:off x="5895088" y="1040024"/>
            <a:ext cx="73106" cy="1393794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F81155C-F278-4DF5-9BE6-42D314A526CA}"/>
              </a:ext>
            </a:extLst>
          </p:cNvPr>
          <p:cNvSpPr txBox="1"/>
          <p:nvPr/>
        </p:nvSpPr>
        <p:spPr>
          <a:xfrm>
            <a:off x="5604210" y="133756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Input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9E12FFC-A3B6-4771-BF0A-A922DDF40D64}"/>
              </a:ext>
            </a:extLst>
          </p:cNvPr>
          <p:cNvSpPr txBox="1"/>
          <p:nvPr/>
        </p:nvSpPr>
        <p:spPr>
          <a:xfrm>
            <a:off x="5172598" y="177016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0h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F6C29CE-1ECC-4419-B992-09157B7AC83A}"/>
              </a:ext>
            </a:extLst>
          </p:cNvPr>
          <p:cNvSpPr txBox="1"/>
          <p:nvPr/>
        </p:nvSpPr>
        <p:spPr>
          <a:xfrm>
            <a:off x="5673056" y="177572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12h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2E39496-A217-4580-808F-57AD80A93D8A}"/>
              </a:ext>
            </a:extLst>
          </p:cNvPr>
          <p:cNvSpPr txBox="1"/>
          <p:nvPr/>
        </p:nvSpPr>
        <p:spPr>
          <a:xfrm>
            <a:off x="6216533" y="176735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24h</a:t>
            </a:r>
          </a:p>
        </p:txBody>
      </p:sp>
      <p:sp>
        <p:nvSpPr>
          <p:cNvPr id="19" name="Cerrar corchete 18">
            <a:extLst>
              <a:ext uri="{FF2B5EF4-FFF2-40B4-BE49-F238E27FC236}">
                <a16:creationId xmlns:a16="http://schemas.microsoft.com/office/drawing/2014/main" id="{DA6ED2AC-488B-4742-B040-50363E684C5C}"/>
              </a:ext>
            </a:extLst>
          </p:cNvPr>
          <p:cNvSpPr/>
          <p:nvPr/>
        </p:nvSpPr>
        <p:spPr>
          <a:xfrm rot="16200000">
            <a:off x="7493325" y="1042836"/>
            <a:ext cx="73106" cy="1393794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B0E7D52-4B75-43EB-868D-84F041042DF9}"/>
              </a:ext>
            </a:extLst>
          </p:cNvPr>
          <p:cNvSpPr txBox="1"/>
          <p:nvPr/>
        </p:nvSpPr>
        <p:spPr>
          <a:xfrm>
            <a:off x="7325371" y="1363462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DD01545-EC5A-40DF-AE91-6AC206718523}"/>
              </a:ext>
            </a:extLst>
          </p:cNvPr>
          <p:cNvSpPr txBox="1"/>
          <p:nvPr/>
        </p:nvSpPr>
        <p:spPr>
          <a:xfrm>
            <a:off x="6770835" y="17729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0h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D449C88-1109-41A2-A861-BF7D0EBDD5BF}"/>
              </a:ext>
            </a:extLst>
          </p:cNvPr>
          <p:cNvSpPr txBox="1"/>
          <p:nvPr/>
        </p:nvSpPr>
        <p:spPr>
          <a:xfrm>
            <a:off x="7271293" y="177853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12h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E6D4239-4E88-49C5-AC57-6FD6C646727C}"/>
              </a:ext>
            </a:extLst>
          </p:cNvPr>
          <p:cNvSpPr txBox="1"/>
          <p:nvPr/>
        </p:nvSpPr>
        <p:spPr>
          <a:xfrm>
            <a:off x="7814770" y="177016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24h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A1C2C7B-7FD8-48DA-88D4-339ECFD8F2C2}"/>
              </a:ext>
            </a:extLst>
          </p:cNvPr>
          <p:cNvSpPr txBox="1"/>
          <p:nvPr/>
        </p:nvSpPr>
        <p:spPr>
          <a:xfrm>
            <a:off x="4247826" y="131924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IP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82EEAC6-D931-4EDB-9B42-5F87123D9103}"/>
              </a:ext>
            </a:extLst>
          </p:cNvPr>
          <p:cNvSpPr/>
          <p:nvPr/>
        </p:nvSpPr>
        <p:spPr>
          <a:xfrm>
            <a:off x="3027285" y="2833401"/>
            <a:ext cx="5328018" cy="266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016D7927-9234-494C-82D6-FF030BA9CEDF}"/>
              </a:ext>
            </a:extLst>
          </p:cNvPr>
          <p:cNvSpPr/>
          <p:nvPr/>
        </p:nvSpPr>
        <p:spPr>
          <a:xfrm rot="10800000">
            <a:off x="8653528" y="2809439"/>
            <a:ext cx="435006" cy="2574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84C3E8C-6C4A-4F47-949C-760E55EFA632}"/>
              </a:ext>
            </a:extLst>
          </p:cNvPr>
          <p:cNvSpPr txBox="1"/>
          <p:nvPr/>
        </p:nvSpPr>
        <p:spPr>
          <a:xfrm>
            <a:off x="9200225" y="275349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Vinculina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69EA31D-86E4-4CEE-9D3D-361EC316A4E7}"/>
              </a:ext>
            </a:extLst>
          </p:cNvPr>
          <p:cNvSpPr/>
          <p:nvPr/>
        </p:nvSpPr>
        <p:spPr>
          <a:xfrm>
            <a:off x="3027285" y="3335898"/>
            <a:ext cx="5328018" cy="266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302BE995-14A9-45CF-8058-7B5B8BDE7F4D}"/>
              </a:ext>
            </a:extLst>
          </p:cNvPr>
          <p:cNvSpPr/>
          <p:nvPr/>
        </p:nvSpPr>
        <p:spPr>
          <a:xfrm rot="10800000">
            <a:off x="8653528" y="3333226"/>
            <a:ext cx="435006" cy="2574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A4290E2-4687-4B9B-8246-1CBCAB3C74E6}"/>
              </a:ext>
            </a:extLst>
          </p:cNvPr>
          <p:cNvSpPr txBox="1"/>
          <p:nvPr/>
        </p:nvSpPr>
        <p:spPr>
          <a:xfrm>
            <a:off x="9200225" y="327728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HSP90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6392591-D1D2-4DAA-8918-9E3E9C9F4603}"/>
              </a:ext>
            </a:extLst>
          </p:cNvPr>
          <p:cNvSpPr txBox="1"/>
          <p:nvPr/>
        </p:nvSpPr>
        <p:spPr>
          <a:xfrm>
            <a:off x="452761" y="48827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09/09/19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DD56312-F958-482D-A3AE-D06BB7A708BE}"/>
              </a:ext>
            </a:extLst>
          </p:cNvPr>
          <p:cNvSpPr txBox="1"/>
          <p:nvPr/>
        </p:nvSpPr>
        <p:spPr>
          <a:xfrm>
            <a:off x="3116062" y="4678534"/>
            <a:ext cx="5239241" cy="443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34A80AF1-2E02-4B43-8E92-E201B7BD5143}"/>
              </a:ext>
            </a:extLst>
          </p:cNvPr>
          <p:cNvSpPr/>
          <p:nvPr/>
        </p:nvSpPr>
        <p:spPr>
          <a:xfrm rot="10800000">
            <a:off x="8541837" y="4813748"/>
            <a:ext cx="435006" cy="2574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FC612D4-909D-4AAE-B76C-57FB9F8655EB}"/>
              </a:ext>
            </a:extLst>
          </p:cNvPr>
          <p:cNvSpPr txBox="1"/>
          <p:nvPr/>
        </p:nvSpPr>
        <p:spPr>
          <a:xfrm>
            <a:off x="9088534" y="475780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¿GSK3</a:t>
            </a:r>
            <a:r>
              <a:rPr lang="el-GR" dirty="0"/>
              <a:t>β</a:t>
            </a:r>
            <a:r>
              <a:rPr lang="es-E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9185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n 31">
            <a:extLst>
              <a:ext uri="{FF2B5EF4-FFF2-40B4-BE49-F238E27FC236}">
                <a16:creationId xmlns:a16="http://schemas.microsoft.com/office/drawing/2014/main" id="{825D2FA4-1FD3-430B-8495-FBE000B2F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8" t="54358" r="16427" b="39406"/>
          <a:stretch/>
        </p:blipFill>
        <p:spPr>
          <a:xfrm>
            <a:off x="3160450" y="2546949"/>
            <a:ext cx="4940969" cy="443188"/>
          </a:xfrm>
          <a:prstGeom prst="rect">
            <a:avLst/>
          </a:prstGeom>
        </p:spPr>
      </p:pic>
      <p:sp>
        <p:nvSpPr>
          <p:cNvPr id="6" name="Cerrar corchete 5">
            <a:extLst>
              <a:ext uri="{FF2B5EF4-FFF2-40B4-BE49-F238E27FC236}">
                <a16:creationId xmlns:a16="http://schemas.microsoft.com/office/drawing/2014/main" id="{39C1CA9D-B4B6-4FA9-A884-3EB927BC2678}"/>
              </a:ext>
            </a:extLst>
          </p:cNvPr>
          <p:cNvSpPr/>
          <p:nvPr/>
        </p:nvSpPr>
        <p:spPr>
          <a:xfrm rot="16200000">
            <a:off x="3945085" y="1210755"/>
            <a:ext cx="73106" cy="1393794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D1866C4-81DA-4660-85B6-FD9D00890C92}"/>
              </a:ext>
            </a:extLst>
          </p:cNvPr>
          <p:cNvSpPr txBox="1"/>
          <p:nvPr/>
        </p:nvSpPr>
        <p:spPr>
          <a:xfrm>
            <a:off x="3801140" y="150507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IP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908C3A4-50CC-4836-9527-1DAEE6931243}"/>
              </a:ext>
            </a:extLst>
          </p:cNvPr>
          <p:cNvSpPr txBox="1"/>
          <p:nvPr/>
        </p:nvSpPr>
        <p:spPr>
          <a:xfrm>
            <a:off x="3222595" y="194089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0h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F939287-6A6C-475B-AC57-596B69DEBAB7}"/>
              </a:ext>
            </a:extLst>
          </p:cNvPr>
          <p:cNvSpPr txBox="1"/>
          <p:nvPr/>
        </p:nvSpPr>
        <p:spPr>
          <a:xfrm>
            <a:off x="3723053" y="194645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12h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E841619-367C-4607-BD3B-E6B00E574602}"/>
              </a:ext>
            </a:extLst>
          </p:cNvPr>
          <p:cNvSpPr txBox="1"/>
          <p:nvPr/>
        </p:nvSpPr>
        <p:spPr>
          <a:xfrm>
            <a:off x="4266530" y="193808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24h</a:t>
            </a:r>
          </a:p>
        </p:txBody>
      </p:sp>
      <p:sp>
        <p:nvSpPr>
          <p:cNvPr id="11" name="Cerrar corchete 10">
            <a:extLst>
              <a:ext uri="{FF2B5EF4-FFF2-40B4-BE49-F238E27FC236}">
                <a16:creationId xmlns:a16="http://schemas.microsoft.com/office/drawing/2014/main" id="{3E4C8EF0-870B-48DB-8376-DBC23E820F4D}"/>
              </a:ext>
            </a:extLst>
          </p:cNvPr>
          <p:cNvSpPr/>
          <p:nvPr/>
        </p:nvSpPr>
        <p:spPr>
          <a:xfrm rot="16200000">
            <a:off x="5460083" y="1224166"/>
            <a:ext cx="73106" cy="1393794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4539CF9-0C9C-4190-8C48-907E38CDBA0E}"/>
              </a:ext>
            </a:extLst>
          </p:cNvPr>
          <p:cNvSpPr txBox="1"/>
          <p:nvPr/>
        </p:nvSpPr>
        <p:spPr>
          <a:xfrm>
            <a:off x="5169205" y="15217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Input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82C8F7A-FF02-4FBC-8E22-814C80766D93}"/>
              </a:ext>
            </a:extLst>
          </p:cNvPr>
          <p:cNvSpPr txBox="1"/>
          <p:nvPr/>
        </p:nvSpPr>
        <p:spPr>
          <a:xfrm>
            <a:off x="4737593" y="195430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0h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9458E55-B5C0-468B-8721-36E06707904B}"/>
              </a:ext>
            </a:extLst>
          </p:cNvPr>
          <p:cNvSpPr txBox="1"/>
          <p:nvPr/>
        </p:nvSpPr>
        <p:spPr>
          <a:xfrm>
            <a:off x="5238051" y="195986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12h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6FFA792-EA19-4520-877F-9138DD9E918F}"/>
              </a:ext>
            </a:extLst>
          </p:cNvPr>
          <p:cNvSpPr txBox="1"/>
          <p:nvPr/>
        </p:nvSpPr>
        <p:spPr>
          <a:xfrm>
            <a:off x="5781528" y="195149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24h</a:t>
            </a:r>
          </a:p>
        </p:txBody>
      </p:sp>
      <p:sp>
        <p:nvSpPr>
          <p:cNvPr id="16" name="Cerrar corchete 15">
            <a:extLst>
              <a:ext uri="{FF2B5EF4-FFF2-40B4-BE49-F238E27FC236}">
                <a16:creationId xmlns:a16="http://schemas.microsoft.com/office/drawing/2014/main" id="{8C70F4C0-FC5C-42FC-86C1-52F5BD1F04A2}"/>
              </a:ext>
            </a:extLst>
          </p:cNvPr>
          <p:cNvSpPr/>
          <p:nvPr/>
        </p:nvSpPr>
        <p:spPr>
          <a:xfrm rot="16200000">
            <a:off x="7058320" y="1226978"/>
            <a:ext cx="73106" cy="1393794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2C9682F-87A5-43E3-9197-A92AF6E0BCD3}"/>
              </a:ext>
            </a:extLst>
          </p:cNvPr>
          <p:cNvSpPr txBox="1"/>
          <p:nvPr/>
        </p:nvSpPr>
        <p:spPr>
          <a:xfrm>
            <a:off x="6890366" y="154760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6C4FB64-A372-4DFD-A60B-086FFCC06BCD}"/>
              </a:ext>
            </a:extLst>
          </p:cNvPr>
          <p:cNvSpPr txBox="1"/>
          <p:nvPr/>
        </p:nvSpPr>
        <p:spPr>
          <a:xfrm>
            <a:off x="6335830" y="195711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0h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491005F-02B2-41CC-88B0-4049F750FD52}"/>
              </a:ext>
            </a:extLst>
          </p:cNvPr>
          <p:cNvSpPr txBox="1"/>
          <p:nvPr/>
        </p:nvSpPr>
        <p:spPr>
          <a:xfrm>
            <a:off x="6836288" y="196268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12h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2A449F3-5F85-47A5-AFF8-2355787967BF}"/>
              </a:ext>
            </a:extLst>
          </p:cNvPr>
          <p:cNvSpPr txBox="1"/>
          <p:nvPr/>
        </p:nvSpPr>
        <p:spPr>
          <a:xfrm>
            <a:off x="7379765" y="195430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24h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46B44AC-938D-44EE-B3B9-ABFB70332412}"/>
              </a:ext>
            </a:extLst>
          </p:cNvPr>
          <p:cNvSpPr txBox="1"/>
          <p:nvPr/>
        </p:nvSpPr>
        <p:spPr>
          <a:xfrm>
            <a:off x="8101420" y="25637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INSR</a:t>
            </a:r>
            <a:r>
              <a:rPr lang="el-GR" dirty="0"/>
              <a:t>β</a:t>
            </a:r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967DDFC-FE98-4392-9091-29258FD78233}"/>
              </a:ext>
            </a:extLst>
          </p:cNvPr>
          <p:cNvSpPr txBox="1"/>
          <p:nvPr/>
        </p:nvSpPr>
        <p:spPr>
          <a:xfrm>
            <a:off x="8101420" y="315139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hnRNPK</a:t>
            </a:r>
            <a:endParaRPr lang="es-ES" dirty="0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C1FB9D33-FA13-4080-A4AE-E6B47ADC94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8" t="66641" r="16427" b="29603"/>
          <a:stretch/>
        </p:blipFill>
        <p:spPr>
          <a:xfrm>
            <a:off x="3160450" y="3229670"/>
            <a:ext cx="4940970" cy="266959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35A66B23-AA6C-4C85-BEF4-4B2AD9C8CD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7" t="30836" r="755" b="64429"/>
          <a:stretch/>
        </p:blipFill>
        <p:spPr>
          <a:xfrm>
            <a:off x="3151572" y="3712768"/>
            <a:ext cx="4940970" cy="184529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C9160D76-E6DD-46B6-8295-9C2D70BD7B78}"/>
              </a:ext>
            </a:extLst>
          </p:cNvPr>
          <p:cNvSpPr txBox="1"/>
          <p:nvPr/>
        </p:nvSpPr>
        <p:spPr>
          <a:xfrm>
            <a:off x="8101420" y="3598403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Vinculina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C24749B7-BCC8-42EE-9205-B2B05DA67B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1" t="42076" r="1350" b="50923"/>
          <a:stretch/>
        </p:blipFill>
        <p:spPr>
          <a:xfrm>
            <a:off x="3160450" y="4082683"/>
            <a:ext cx="4928655" cy="27288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99159AD-A0B6-4AA9-9A18-1F4E3CDC3331}"/>
              </a:ext>
            </a:extLst>
          </p:cNvPr>
          <p:cNvSpPr txBox="1"/>
          <p:nvPr/>
        </p:nvSpPr>
        <p:spPr>
          <a:xfrm>
            <a:off x="8104795" y="403445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HSP90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CE404492-7548-4410-951E-CB9C82292A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4" t="77331" r="1845" b="11159"/>
          <a:stretch/>
        </p:blipFill>
        <p:spPr>
          <a:xfrm>
            <a:off x="3151572" y="4619928"/>
            <a:ext cx="4928655" cy="43697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8831B27-6B2F-49BB-B9B2-F12082D3A620}"/>
              </a:ext>
            </a:extLst>
          </p:cNvPr>
          <p:cNvSpPr txBox="1"/>
          <p:nvPr/>
        </p:nvSpPr>
        <p:spPr>
          <a:xfrm>
            <a:off x="8089307" y="461993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¿GSK3</a:t>
            </a:r>
            <a:r>
              <a:rPr lang="el-GR" dirty="0"/>
              <a:t>β</a:t>
            </a:r>
            <a:r>
              <a:rPr lang="es-E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96369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57</Words>
  <Application>Microsoft Office PowerPoint</Application>
  <PresentationFormat>Panorámica</PresentationFormat>
  <Paragraphs>49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Marta Torrecilla Parra</dc:creator>
  <cp:lastModifiedBy>Marta Torrecilla Parra</cp:lastModifiedBy>
  <cp:revision>6</cp:revision>
  <dcterms:created xsi:type="dcterms:W3CDTF">2019-09-06T11:12:16Z</dcterms:created>
  <dcterms:modified xsi:type="dcterms:W3CDTF">2019-09-09T13:33:55Z</dcterms:modified>
</cp:coreProperties>
</file>