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5"/>
    <p:restoredTop sz="94711"/>
  </p:normalViewPr>
  <p:slideViewPr>
    <p:cSldViewPr snapToGrid="0" snapToObjects="1" showGuides="1">
      <p:cViewPr>
        <p:scale>
          <a:sx n="200" d="100"/>
          <a:sy n="200" d="100"/>
        </p:scale>
        <p:origin x="-3968" y="-2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9328-71CE-BD4E-9384-C76013D9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2A4F1-52FA-934F-A92D-11D4181F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A61B-7BEE-5245-976D-7623FB41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CFFF-1946-B74A-9736-CB365915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7BED-D96D-894D-9BBA-7DD331D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757F-E62D-484B-A6E5-30E2EBCE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87EA-5E2D-9741-B9B4-90691B97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68C5-6763-F641-A0B3-AB724F34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BEF0-6080-3340-ACD1-23B78C2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0308-B35E-6148-B168-62B69D35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D11F4-C36E-4643-B6EF-D0135F9C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6E5D-FB9A-7443-98A7-6A015CED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42EE-3243-BE41-AA05-A4FA9F8F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8356-13FF-A548-BF32-557DD675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7159-61BB-EA43-B563-0E35A19F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28F-2E9E-A143-9C7F-A8134833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9C90-F7D3-DF4F-98BD-39D15DD3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BE3F-7527-9F42-8001-6A0AE2E7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7A97-C4BC-154B-889D-FD6CE6EB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1E5E5-E599-7944-847A-DB39DE9F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BD39-9F31-B444-A25C-C54CCDC1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2AD31-58B8-BA40-9C45-9D0F9E73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B6EAE-1646-6E4C-AC93-663CBA39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9A2C-E8BA-2E48-BAD9-A3A3BC6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D5ED-FFA8-ED47-84FD-18BFEFBB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F3BF-E98F-D84B-9DF3-19F937F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F5C5-506A-DE4D-83CE-E7E536ACE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4F0AF-55D2-3F4A-B885-710A2DCF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4E7DC-D18F-4F44-B88C-0376C504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5D49-F7AF-3545-9CED-2128CBBE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152E-8157-6B48-994D-8F895DC9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466D-FFE4-9B48-8376-BD056687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3131-4EA0-8C41-BC3C-D2334458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15A82-4EF3-AC41-9C45-F7BBFD19F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37952-5B0B-9B47-9C37-35F3F4F99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052E-83C4-1243-AFDF-715F1EC8C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E08B3-5B94-5B42-AE2F-10888F7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05017-E241-984F-9FA0-AFE3A78F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0F218-D75F-2442-9F19-26918F85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A91F-6BC1-6647-8E09-9A8D1904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A5626-2998-8E48-B371-A7CE05A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DF68-AB61-134B-A867-D3F83EDF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AD720-0A36-7E42-8DBB-8BF9B4B9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6C960-9D99-2E44-A042-718990AF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AC6C6-55CC-3342-8A5B-A5C45E6D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C1C7A-CC62-A74D-A630-6F388ADC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2FBD-C651-8647-AE71-84D5999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7772-CD6A-1646-ACB2-B60E389F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D71D-9880-1948-A6E0-AE7591ED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5341C-6989-6E47-953B-3132C1FB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40FAC-C3B8-134E-AEEE-77955915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8EC5-2CBA-D348-AB3E-28884BA3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84FF-9350-3D4C-A1B7-63E3ACE3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A56C-4D8A-BB45-8C2B-10AFF2BA0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29752-B198-674B-8DAD-5BF4229A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3808-D9A0-614A-AFC1-326A78CF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B4D4-D56C-3B49-91A0-94291DEA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A4DB-09A1-5940-843F-A6CA2B8A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6164-3008-2143-8659-E4907C94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E05C-9012-C542-8072-60898F54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94A3-59FF-AC4D-BD80-3CC9DF20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CE61-8A78-A444-95CE-CAFCE1F49E9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7411-BCC3-5A47-9233-1CE636DBF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1183-188D-C84F-BCAE-01E01D0AE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C9A8-2349-3540-82EE-68521C5C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3969F-6994-214F-93DC-BE8685FC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81" r="12021" b="29376"/>
          <a:stretch/>
        </p:blipFill>
        <p:spPr>
          <a:xfrm>
            <a:off x="4446814" y="1876242"/>
            <a:ext cx="2819399" cy="1796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4C227-7B7D-414C-BE6A-8104632E340A}"/>
              </a:ext>
            </a:extLst>
          </p:cNvPr>
          <p:cNvSpPr txBox="1"/>
          <p:nvPr/>
        </p:nvSpPr>
        <p:spPr>
          <a:xfrm>
            <a:off x="4099833" y="1127012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IP: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scbt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WB: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66B55A-862F-FE48-A8E7-B27671EFBDED}"/>
              </a:ext>
            </a:extLst>
          </p:cNvPr>
          <p:cNvCxnSpPr/>
          <p:nvPr/>
        </p:nvCxnSpPr>
        <p:spPr>
          <a:xfrm>
            <a:off x="4562690" y="1780844"/>
            <a:ext cx="799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86E2AF-CC21-114B-87E9-7EDF2FA97349}"/>
              </a:ext>
            </a:extLst>
          </p:cNvPr>
          <p:cNvCxnSpPr/>
          <p:nvPr/>
        </p:nvCxnSpPr>
        <p:spPr>
          <a:xfrm>
            <a:off x="5902126" y="1720002"/>
            <a:ext cx="799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ADF6D6-A958-3049-A411-9A6C66C044FA}"/>
              </a:ext>
            </a:extLst>
          </p:cNvPr>
          <p:cNvSpPr txBox="1"/>
          <p:nvPr/>
        </p:nvSpPr>
        <p:spPr>
          <a:xfrm rot="16200000">
            <a:off x="5391043" y="17019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A5681-5253-5A4C-A191-ECF893917697}"/>
              </a:ext>
            </a:extLst>
          </p:cNvPr>
          <p:cNvSpPr txBox="1"/>
          <p:nvPr/>
        </p:nvSpPr>
        <p:spPr>
          <a:xfrm rot="16200000">
            <a:off x="6713867" y="170197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5920BA-4A1B-F94C-B736-E9FBDDB516EE}"/>
              </a:ext>
            </a:extLst>
          </p:cNvPr>
          <p:cNvCxnSpPr>
            <a:cxnSpLocks/>
          </p:cNvCxnSpPr>
          <p:nvPr/>
        </p:nvCxnSpPr>
        <p:spPr>
          <a:xfrm>
            <a:off x="7266214" y="2623546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512E2D-1937-324D-8B2F-59F622245724}"/>
              </a:ext>
            </a:extLst>
          </p:cNvPr>
          <p:cNvSpPr txBox="1"/>
          <p:nvPr/>
        </p:nvSpPr>
        <p:spPr>
          <a:xfrm>
            <a:off x="7513864" y="243888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A9C8DD-77D1-D74B-AB6E-1AB515259AE1}"/>
              </a:ext>
            </a:extLst>
          </p:cNvPr>
          <p:cNvCxnSpPr>
            <a:cxnSpLocks/>
          </p:cNvCxnSpPr>
          <p:nvPr/>
        </p:nvCxnSpPr>
        <p:spPr>
          <a:xfrm>
            <a:off x="7266214" y="2871196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90F95-C4C0-8745-8681-168DFA91E360}"/>
              </a:ext>
            </a:extLst>
          </p:cNvPr>
          <p:cNvSpPr txBox="1"/>
          <p:nvPr/>
        </p:nvSpPr>
        <p:spPr>
          <a:xfrm>
            <a:off x="7513863" y="26865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3DF993-4EE9-FE4F-9BA7-4B8FCDA9B9AA}"/>
              </a:ext>
            </a:extLst>
          </p:cNvPr>
          <p:cNvCxnSpPr>
            <a:cxnSpLocks/>
          </p:cNvCxnSpPr>
          <p:nvPr/>
        </p:nvCxnSpPr>
        <p:spPr>
          <a:xfrm>
            <a:off x="7266214" y="3488177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691235-298F-7D43-9D6E-CC8126BF777F}"/>
              </a:ext>
            </a:extLst>
          </p:cNvPr>
          <p:cNvSpPr txBox="1"/>
          <p:nvPr/>
        </p:nvSpPr>
        <p:spPr>
          <a:xfrm>
            <a:off x="7513863" y="33035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4C6F73-C5CD-4F47-B3FD-A4E528FFAEFB}"/>
              </a:ext>
            </a:extLst>
          </p:cNvPr>
          <p:cNvSpPr/>
          <p:nvPr/>
        </p:nvSpPr>
        <p:spPr>
          <a:xfrm>
            <a:off x="4318573" y="3055862"/>
            <a:ext cx="1296023" cy="2476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0A4F9-2C93-954B-8178-C9EC052414FA}"/>
              </a:ext>
            </a:extLst>
          </p:cNvPr>
          <p:cNvSpPr txBox="1"/>
          <p:nvPr/>
        </p:nvSpPr>
        <p:spPr>
          <a:xfrm>
            <a:off x="3281688" y="301040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hnRNPK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8CAB4E-4106-0E46-80F6-06F25726393A}"/>
              </a:ext>
            </a:extLst>
          </p:cNvPr>
          <p:cNvSpPr/>
          <p:nvPr/>
        </p:nvSpPr>
        <p:spPr>
          <a:xfrm>
            <a:off x="5776640" y="3055862"/>
            <a:ext cx="1137149" cy="2476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F3B93-2660-2545-8B82-2550F86CBEF0}"/>
              </a:ext>
            </a:extLst>
          </p:cNvPr>
          <p:cNvSpPr/>
          <p:nvPr/>
        </p:nvSpPr>
        <p:spPr>
          <a:xfrm>
            <a:off x="4314276" y="2575986"/>
            <a:ext cx="1296023" cy="24764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2EE15C-F4A6-8C4E-A145-1CE36ACB85B9}"/>
              </a:ext>
            </a:extLst>
          </p:cNvPr>
          <p:cNvSpPr txBox="1"/>
          <p:nvPr/>
        </p:nvSpPr>
        <p:spPr>
          <a:xfrm>
            <a:off x="3371456" y="254225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¿INSR?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50F5E9-8426-1142-826D-5E3F686A8FE5}"/>
              </a:ext>
            </a:extLst>
          </p:cNvPr>
          <p:cNvSpPr txBox="1"/>
          <p:nvPr/>
        </p:nvSpPr>
        <p:spPr>
          <a:xfrm rot="16200000">
            <a:off x="4351762" y="38103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167FDE-A8EA-944A-98AE-6D6D4D2BBF64}"/>
              </a:ext>
            </a:extLst>
          </p:cNvPr>
          <p:cNvSpPr txBox="1"/>
          <p:nvPr/>
        </p:nvSpPr>
        <p:spPr>
          <a:xfrm rot="16200000">
            <a:off x="4835612" y="36823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F5523E-34D1-0F4F-9201-7EB27C8C6E18}"/>
              </a:ext>
            </a:extLst>
          </p:cNvPr>
          <p:cNvSpPr txBox="1"/>
          <p:nvPr/>
        </p:nvSpPr>
        <p:spPr>
          <a:xfrm rot="16200000">
            <a:off x="5130601" y="373148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0B305-F522-3249-8C0C-372D1100A136}"/>
              </a:ext>
            </a:extLst>
          </p:cNvPr>
          <p:cNvSpPr txBox="1"/>
          <p:nvPr/>
        </p:nvSpPr>
        <p:spPr>
          <a:xfrm rot="16200000">
            <a:off x="5648327" y="37867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E4109-EBBC-7646-AA49-A8F5D1AD6E20}"/>
              </a:ext>
            </a:extLst>
          </p:cNvPr>
          <p:cNvSpPr txBox="1"/>
          <p:nvPr/>
        </p:nvSpPr>
        <p:spPr>
          <a:xfrm rot="16200000">
            <a:off x="6132177" y="365868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DA11D-61F8-C346-934B-E90F976FFBE9}"/>
              </a:ext>
            </a:extLst>
          </p:cNvPr>
          <p:cNvSpPr txBox="1"/>
          <p:nvPr/>
        </p:nvSpPr>
        <p:spPr>
          <a:xfrm rot="16200000">
            <a:off x="6427166" y="37077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64F3FA-4631-924D-BA50-07C2037E2914}"/>
              </a:ext>
            </a:extLst>
          </p:cNvPr>
          <p:cNvCxnSpPr>
            <a:cxnSpLocks/>
          </p:cNvCxnSpPr>
          <p:nvPr/>
        </p:nvCxnSpPr>
        <p:spPr>
          <a:xfrm>
            <a:off x="7266213" y="2344796"/>
            <a:ext cx="247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A4F318-791C-124C-9A77-DD060CD82426}"/>
              </a:ext>
            </a:extLst>
          </p:cNvPr>
          <p:cNvSpPr txBox="1"/>
          <p:nvPr/>
        </p:nvSpPr>
        <p:spPr>
          <a:xfrm>
            <a:off x="7513863" y="216013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150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8AC3D3-097D-394D-96CC-3D3F64BACC78}"/>
              </a:ext>
            </a:extLst>
          </p:cNvPr>
          <p:cNvSpPr/>
          <p:nvPr/>
        </p:nvSpPr>
        <p:spPr>
          <a:xfrm>
            <a:off x="5762007" y="2591342"/>
            <a:ext cx="1096048" cy="24764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F32E9-879B-EB41-900F-D1FB6E25D027}"/>
              </a:ext>
            </a:extLst>
          </p:cNvPr>
          <p:cNvSpPr txBox="1"/>
          <p:nvPr/>
        </p:nvSpPr>
        <p:spPr>
          <a:xfrm>
            <a:off x="5607209" y="1024381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IP: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WB: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scbt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0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2019-07-24T11:02:28Z</dcterms:created>
  <dcterms:modified xsi:type="dcterms:W3CDTF">2019-07-24T11:12:24Z</dcterms:modified>
</cp:coreProperties>
</file>