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710" y="-1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96B-3B5D-443D-817A-F9C3C54EB4BF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DD10-FB73-4A53-AA23-6DB446D901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0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96B-3B5D-443D-817A-F9C3C54EB4BF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DD10-FB73-4A53-AA23-6DB446D901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120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96B-3B5D-443D-817A-F9C3C54EB4BF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DD10-FB73-4A53-AA23-6DB446D901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875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96B-3B5D-443D-817A-F9C3C54EB4BF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DD10-FB73-4A53-AA23-6DB446D901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523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96B-3B5D-443D-817A-F9C3C54EB4BF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DD10-FB73-4A53-AA23-6DB446D901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582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96B-3B5D-443D-817A-F9C3C54EB4BF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DD10-FB73-4A53-AA23-6DB446D901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601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96B-3B5D-443D-817A-F9C3C54EB4BF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DD10-FB73-4A53-AA23-6DB446D901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112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96B-3B5D-443D-817A-F9C3C54EB4BF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DD10-FB73-4A53-AA23-6DB446D901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225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96B-3B5D-443D-817A-F9C3C54EB4BF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DD10-FB73-4A53-AA23-6DB446D901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265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96B-3B5D-443D-817A-F9C3C54EB4BF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DD10-FB73-4A53-AA23-6DB446D901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072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96B-3B5D-443D-817A-F9C3C54EB4BF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DD10-FB73-4A53-AA23-6DB446D901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746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F496B-3B5D-443D-817A-F9C3C54EB4BF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DD10-FB73-4A53-AA23-6DB446D901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813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/>
        </p:nvCxnSpPr>
        <p:spPr>
          <a:xfrm>
            <a:off x="2916381" y="3372657"/>
            <a:ext cx="360000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H="1">
            <a:off x="2916381" y="4190076"/>
            <a:ext cx="360000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2953326" y="4046207"/>
            <a:ext cx="6465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H="1">
            <a:off x="5832890" y="3543900"/>
            <a:ext cx="6465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2593932" y="317456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5’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479436" y="317456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  <a:r>
              <a:rPr lang="es-ES" dirty="0" smtClean="0"/>
              <a:t>’</a:t>
            </a:r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6506544" y="400496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5’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2630277" y="406109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  <a:r>
              <a:rPr lang="es-ES" dirty="0" smtClean="0"/>
              <a:t>’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5964268" y="3564497"/>
            <a:ext cx="43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RV</a:t>
            </a:r>
            <a:endParaRPr lang="es-E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2916381" y="3667638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FW</a:t>
            </a:r>
            <a:endParaRPr lang="es-ES" dirty="0"/>
          </a:p>
        </p:txBody>
      </p:sp>
      <p:cxnSp>
        <p:nvCxnSpPr>
          <p:cNvPr id="16" name="Conector recto 15"/>
          <p:cNvCxnSpPr/>
          <p:nvPr/>
        </p:nvCxnSpPr>
        <p:spPr>
          <a:xfrm>
            <a:off x="2879436" y="1975657"/>
            <a:ext cx="360000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H="1">
            <a:off x="2843876" y="2203796"/>
            <a:ext cx="360000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Flecha abajo 1"/>
          <p:cNvSpPr/>
          <p:nvPr/>
        </p:nvSpPr>
        <p:spPr>
          <a:xfrm>
            <a:off x="4427976" y="2492825"/>
            <a:ext cx="431800" cy="5435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2512649" y="1486013"/>
            <a:ext cx="1798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Fragmento a clonar</a:t>
            </a:r>
            <a:endParaRPr lang="es-ES" sz="1600" dirty="0"/>
          </a:p>
        </p:txBody>
      </p:sp>
      <p:cxnSp>
        <p:nvCxnSpPr>
          <p:cNvPr id="5" name="Conector recto 4"/>
          <p:cNvCxnSpPr/>
          <p:nvPr/>
        </p:nvCxnSpPr>
        <p:spPr>
          <a:xfrm flipH="1" flipV="1">
            <a:off x="2635357" y="3804920"/>
            <a:ext cx="323049" cy="23713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6469276" y="3539097"/>
            <a:ext cx="317604" cy="29330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14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o 40"/>
          <p:cNvGrpSpPr/>
          <p:nvPr/>
        </p:nvGrpSpPr>
        <p:grpSpPr>
          <a:xfrm>
            <a:off x="828169" y="1323276"/>
            <a:ext cx="4357578" cy="677109"/>
            <a:chOff x="828169" y="868218"/>
            <a:chExt cx="4357578" cy="677109"/>
          </a:xfrm>
        </p:grpSpPr>
        <p:sp>
          <p:nvSpPr>
            <p:cNvPr id="4" name="CuadroTexto 3"/>
            <p:cNvSpPr txBox="1"/>
            <p:nvPr/>
          </p:nvSpPr>
          <p:spPr>
            <a:xfrm>
              <a:off x="868218" y="868218"/>
              <a:ext cx="4317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CCC  GGTACC  TCAGAACCGAGCCCTG (16 pb)</a:t>
              </a:r>
              <a:endParaRPr lang="es-ES" dirty="0"/>
            </a:p>
          </p:txBody>
        </p:sp>
        <p:cxnSp>
          <p:nvCxnSpPr>
            <p:cNvPr id="12" name="Conector recto 11"/>
            <p:cNvCxnSpPr/>
            <p:nvPr/>
          </p:nvCxnSpPr>
          <p:spPr>
            <a:xfrm>
              <a:off x="960582" y="1237550"/>
              <a:ext cx="36021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28169" y="1237550"/>
              <a:ext cx="625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Grapa</a:t>
              </a:r>
              <a:endParaRPr lang="es-ES" sz="1400" dirty="0"/>
            </a:p>
          </p:txBody>
        </p:sp>
        <p:cxnSp>
          <p:nvCxnSpPr>
            <p:cNvPr id="15" name="Conector recto 14"/>
            <p:cNvCxnSpPr/>
            <p:nvPr/>
          </p:nvCxnSpPr>
          <p:spPr>
            <a:xfrm>
              <a:off x="1453212" y="1237550"/>
              <a:ext cx="72657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uadroTexto 16"/>
            <p:cNvSpPr txBox="1"/>
            <p:nvPr/>
          </p:nvSpPr>
          <p:spPr>
            <a:xfrm>
              <a:off x="1522314" y="1237550"/>
              <a:ext cx="548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Kpn I</a:t>
              </a:r>
              <a:endParaRPr lang="es-ES" sz="1400" dirty="0"/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828169" y="2668053"/>
            <a:ext cx="4607837" cy="638642"/>
            <a:chOff x="828169" y="2110386"/>
            <a:chExt cx="4607837" cy="638642"/>
          </a:xfrm>
        </p:grpSpPr>
        <p:sp>
          <p:nvSpPr>
            <p:cNvPr id="5" name="CuadroTexto 4"/>
            <p:cNvSpPr txBox="1"/>
            <p:nvPr/>
          </p:nvSpPr>
          <p:spPr>
            <a:xfrm>
              <a:off x="868217" y="2110386"/>
              <a:ext cx="4567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CCC  GGTACC  TCAGAACCGAGCCCTGTG (18 pb)</a:t>
              </a:r>
              <a:endParaRPr lang="es-ES" dirty="0"/>
            </a:p>
          </p:txBody>
        </p:sp>
        <p:cxnSp>
          <p:nvCxnSpPr>
            <p:cNvPr id="18" name="Conector recto 17"/>
            <p:cNvCxnSpPr/>
            <p:nvPr/>
          </p:nvCxnSpPr>
          <p:spPr>
            <a:xfrm>
              <a:off x="960582" y="2441251"/>
              <a:ext cx="36021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uadroTexto 18"/>
            <p:cNvSpPr txBox="1"/>
            <p:nvPr/>
          </p:nvSpPr>
          <p:spPr>
            <a:xfrm>
              <a:off x="828169" y="2441251"/>
              <a:ext cx="625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Grapa</a:t>
              </a:r>
              <a:endParaRPr lang="es-ES" sz="1400" dirty="0"/>
            </a:p>
          </p:txBody>
        </p:sp>
        <p:cxnSp>
          <p:nvCxnSpPr>
            <p:cNvPr id="20" name="Conector recto 19"/>
            <p:cNvCxnSpPr/>
            <p:nvPr/>
          </p:nvCxnSpPr>
          <p:spPr>
            <a:xfrm>
              <a:off x="1453212" y="2441251"/>
              <a:ext cx="72657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uadroTexto 20"/>
            <p:cNvSpPr txBox="1"/>
            <p:nvPr/>
          </p:nvSpPr>
          <p:spPr>
            <a:xfrm>
              <a:off x="1522314" y="2441251"/>
              <a:ext cx="548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Kpn I</a:t>
              </a:r>
              <a:endParaRPr lang="es-ES" sz="1400" dirty="0"/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819363" y="4035918"/>
            <a:ext cx="4873935" cy="677109"/>
            <a:chOff x="828169" y="2983222"/>
            <a:chExt cx="4873935" cy="677109"/>
          </a:xfrm>
        </p:grpSpPr>
        <p:sp>
          <p:nvSpPr>
            <p:cNvPr id="6" name="CuadroTexto 5"/>
            <p:cNvSpPr txBox="1"/>
            <p:nvPr/>
          </p:nvSpPr>
          <p:spPr>
            <a:xfrm>
              <a:off x="868217" y="2983222"/>
              <a:ext cx="4833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CCC  GGTACC  TCAGAACCGAGCCCTGTGAA (20 pb)</a:t>
              </a:r>
              <a:endParaRPr lang="es-ES" dirty="0"/>
            </a:p>
          </p:txBody>
        </p:sp>
        <p:cxnSp>
          <p:nvCxnSpPr>
            <p:cNvPr id="22" name="Conector recto 21"/>
            <p:cNvCxnSpPr/>
            <p:nvPr/>
          </p:nvCxnSpPr>
          <p:spPr>
            <a:xfrm>
              <a:off x="960582" y="3352554"/>
              <a:ext cx="36021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uadroTexto 22"/>
            <p:cNvSpPr txBox="1"/>
            <p:nvPr/>
          </p:nvSpPr>
          <p:spPr>
            <a:xfrm>
              <a:off x="828169" y="3352554"/>
              <a:ext cx="625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Grapa</a:t>
              </a:r>
              <a:endParaRPr lang="es-ES" sz="1400" dirty="0"/>
            </a:p>
          </p:txBody>
        </p:sp>
        <p:cxnSp>
          <p:nvCxnSpPr>
            <p:cNvPr id="24" name="Conector recto 23"/>
            <p:cNvCxnSpPr/>
            <p:nvPr/>
          </p:nvCxnSpPr>
          <p:spPr>
            <a:xfrm>
              <a:off x="1453212" y="3352554"/>
              <a:ext cx="72657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uadroTexto 24"/>
            <p:cNvSpPr txBox="1"/>
            <p:nvPr/>
          </p:nvSpPr>
          <p:spPr>
            <a:xfrm>
              <a:off x="1522314" y="3352554"/>
              <a:ext cx="548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Kpn I</a:t>
              </a:r>
              <a:endParaRPr lang="es-ES" sz="1400" dirty="0"/>
            </a:p>
          </p:txBody>
        </p:sp>
      </p:grpSp>
      <p:grpSp>
        <p:nvGrpSpPr>
          <p:cNvPr id="46" name="Grupo 45"/>
          <p:cNvGrpSpPr/>
          <p:nvPr/>
        </p:nvGrpSpPr>
        <p:grpSpPr>
          <a:xfrm>
            <a:off x="6666337" y="1250838"/>
            <a:ext cx="4333382" cy="677109"/>
            <a:chOff x="6666337" y="868218"/>
            <a:chExt cx="4333382" cy="677109"/>
          </a:xfrm>
        </p:grpSpPr>
        <p:sp>
          <p:nvSpPr>
            <p:cNvPr id="7" name="CuadroTexto 6"/>
            <p:cNvSpPr txBox="1"/>
            <p:nvPr/>
          </p:nvSpPr>
          <p:spPr>
            <a:xfrm>
              <a:off x="6691745" y="868218"/>
              <a:ext cx="4307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CCC  AAGCTT  GCGGATACACGCTCAG (16 pb)</a:t>
              </a:r>
              <a:endParaRPr lang="es-ES" dirty="0"/>
            </a:p>
          </p:txBody>
        </p:sp>
        <p:cxnSp>
          <p:nvCxnSpPr>
            <p:cNvPr id="26" name="Conector recto 25"/>
            <p:cNvCxnSpPr/>
            <p:nvPr/>
          </p:nvCxnSpPr>
          <p:spPr>
            <a:xfrm>
              <a:off x="6798750" y="1237550"/>
              <a:ext cx="36021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6666337" y="1237550"/>
              <a:ext cx="625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Grapa</a:t>
              </a:r>
              <a:endParaRPr lang="es-ES" sz="1400" dirty="0"/>
            </a:p>
          </p:txBody>
        </p:sp>
        <p:cxnSp>
          <p:nvCxnSpPr>
            <p:cNvPr id="28" name="Conector recto 27"/>
            <p:cNvCxnSpPr/>
            <p:nvPr/>
          </p:nvCxnSpPr>
          <p:spPr>
            <a:xfrm>
              <a:off x="7291380" y="1237550"/>
              <a:ext cx="72657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uadroTexto 28"/>
            <p:cNvSpPr txBox="1"/>
            <p:nvPr/>
          </p:nvSpPr>
          <p:spPr>
            <a:xfrm>
              <a:off x="7291380" y="1237550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err="1" smtClean="0"/>
                <a:t>Hind</a:t>
              </a:r>
              <a:r>
                <a:rPr lang="es-ES" sz="1400" dirty="0" smtClean="0"/>
                <a:t> III</a:t>
              </a:r>
              <a:endParaRPr lang="es-ES" sz="1400" dirty="0"/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6661226" y="2668053"/>
            <a:ext cx="4625129" cy="641588"/>
            <a:chOff x="6691745" y="2110386"/>
            <a:chExt cx="4625129" cy="641588"/>
          </a:xfrm>
        </p:grpSpPr>
        <p:sp>
          <p:nvSpPr>
            <p:cNvPr id="9" name="CuadroTexto 8"/>
            <p:cNvSpPr txBox="1"/>
            <p:nvPr/>
          </p:nvSpPr>
          <p:spPr>
            <a:xfrm>
              <a:off x="6717153" y="2110386"/>
              <a:ext cx="4599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CCC  AAGCTT  GCGGATACACGCTCAGGG (18 pb)</a:t>
              </a:r>
              <a:endParaRPr lang="es-ES" dirty="0"/>
            </a:p>
          </p:txBody>
        </p:sp>
        <p:cxnSp>
          <p:nvCxnSpPr>
            <p:cNvPr id="30" name="Conector recto 29"/>
            <p:cNvCxnSpPr/>
            <p:nvPr/>
          </p:nvCxnSpPr>
          <p:spPr>
            <a:xfrm>
              <a:off x="6824158" y="2444197"/>
              <a:ext cx="36021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uadroTexto 30"/>
            <p:cNvSpPr txBox="1"/>
            <p:nvPr/>
          </p:nvSpPr>
          <p:spPr>
            <a:xfrm>
              <a:off x="6691745" y="2444197"/>
              <a:ext cx="625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Grapa</a:t>
              </a:r>
              <a:endParaRPr lang="es-ES" sz="1400" dirty="0"/>
            </a:p>
          </p:txBody>
        </p:sp>
        <p:cxnSp>
          <p:nvCxnSpPr>
            <p:cNvPr id="32" name="Conector recto 31"/>
            <p:cNvCxnSpPr/>
            <p:nvPr/>
          </p:nvCxnSpPr>
          <p:spPr>
            <a:xfrm>
              <a:off x="7316788" y="2444197"/>
              <a:ext cx="72657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uadroTexto 32"/>
            <p:cNvSpPr txBox="1"/>
            <p:nvPr/>
          </p:nvSpPr>
          <p:spPr>
            <a:xfrm>
              <a:off x="7328855" y="244125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err="1" smtClean="0"/>
                <a:t>Hind</a:t>
              </a:r>
              <a:r>
                <a:rPr lang="es-ES" sz="1400" dirty="0" smtClean="0"/>
                <a:t> III</a:t>
              </a:r>
              <a:endParaRPr lang="es-ES" sz="1400" dirty="0"/>
            </a:p>
          </p:txBody>
        </p:sp>
      </p:grpSp>
      <p:grpSp>
        <p:nvGrpSpPr>
          <p:cNvPr id="44" name="Grupo 43"/>
          <p:cNvGrpSpPr/>
          <p:nvPr/>
        </p:nvGrpSpPr>
        <p:grpSpPr>
          <a:xfrm>
            <a:off x="6686634" y="4035918"/>
            <a:ext cx="4891227" cy="677109"/>
            <a:chOff x="6691745" y="2983222"/>
            <a:chExt cx="4891227" cy="677109"/>
          </a:xfrm>
        </p:grpSpPr>
        <p:sp>
          <p:nvSpPr>
            <p:cNvPr id="10" name="CuadroTexto 9"/>
            <p:cNvSpPr txBox="1"/>
            <p:nvPr/>
          </p:nvSpPr>
          <p:spPr>
            <a:xfrm>
              <a:off x="6717153" y="2983222"/>
              <a:ext cx="4865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CCC  AAGCTT  GCGGATACACGCTCAGGGAA (20 pb)</a:t>
              </a:r>
              <a:endParaRPr lang="es-ES" dirty="0"/>
            </a:p>
          </p:txBody>
        </p:sp>
        <p:cxnSp>
          <p:nvCxnSpPr>
            <p:cNvPr id="34" name="Conector recto 33"/>
            <p:cNvCxnSpPr/>
            <p:nvPr/>
          </p:nvCxnSpPr>
          <p:spPr>
            <a:xfrm>
              <a:off x="6824158" y="3352554"/>
              <a:ext cx="36021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uadroTexto 34"/>
            <p:cNvSpPr txBox="1"/>
            <p:nvPr/>
          </p:nvSpPr>
          <p:spPr>
            <a:xfrm>
              <a:off x="6691745" y="3352554"/>
              <a:ext cx="625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Grapa</a:t>
              </a:r>
              <a:endParaRPr lang="es-ES" sz="1400" dirty="0"/>
            </a:p>
          </p:txBody>
        </p:sp>
        <p:cxnSp>
          <p:nvCxnSpPr>
            <p:cNvPr id="36" name="Conector recto 35"/>
            <p:cNvCxnSpPr/>
            <p:nvPr/>
          </p:nvCxnSpPr>
          <p:spPr>
            <a:xfrm>
              <a:off x="7316788" y="3352554"/>
              <a:ext cx="72657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uadroTexto 36"/>
            <p:cNvSpPr txBox="1"/>
            <p:nvPr/>
          </p:nvSpPr>
          <p:spPr>
            <a:xfrm>
              <a:off x="7328855" y="3352554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err="1" smtClean="0"/>
                <a:t>Hind</a:t>
              </a:r>
              <a:r>
                <a:rPr lang="es-ES" sz="1400" dirty="0" smtClean="0"/>
                <a:t> III</a:t>
              </a:r>
              <a:endParaRPr lang="es-ES" sz="1400" dirty="0"/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819363" y="649035"/>
            <a:ext cx="263553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Sentido (Forward) 5’ </a:t>
            </a:r>
            <a:r>
              <a:rPr lang="es-ES" dirty="0" smtClean="0">
                <a:sym typeface="Wingdings" panose="05000000000000000000" pitchFamily="2" charset="2"/>
              </a:rPr>
              <a:t>--&gt; 3’</a:t>
            </a:r>
            <a:endParaRPr lang="es-ES" dirty="0"/>
          </a:p>
        </p:txBody>
      </p:sp>
      <p:sp>
        <p:nvSpPr>
          <p:cNvPr id="40" name="CuadroTexto 39"/>
          <p:cNvSpPr txBox="1"/>
          <p:nvPr/>
        </p:nvSpPr>
        <p:spPr>
          <a:xfrm>
            <a:off x="6686634" y="649821"/>
            <a:ext cx="295824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 smtClean="0"/>
              <a:t>Antisentido</a:t>
            </a:r>
            <a:r>
              <a:rPr lang="es-ES" dirty="0" smtClean="0"/>
              <a:t> (Reverse) </a:t>
            </a:r>
            <a:r>
              <a:rPr lang="es-ES" dirty="0"/>
              <a:t>3</a:t>
            </a:r>
            <a:r>
              <a:rPr lang="es-ES" dirty="0" smtClean="0"/>
              <a:t>’ </a:t>
            </a:r>
            <a:r>
              <a:rPr lang="es-ES" dirty="0" smtClean="0">
                <a:sym typeface="Wingdings" panose="05000000000000000000" pitchFamily="2" charset="2"/>
              </a:rPr>
              <a:t>--&gt; 5’</a:t>
            </a:r>
            <a:endParaRPr lang="es-ES" dirty="0"/>
          </a:p>
        </p:txBody>
      </p:sp>
      <p:sp>
        <p:nvSpPr>
          <p:cNvPr id="47" name="CuadroTexto 46"/>
          <p:cNvSpPr txBox="1"/>
          <p:nvPr/>
        </p:nvSpPr>
        <p:spPr>
          <a:xfrm>
            <a:off x="868218" y="2128670"/>
            <a:ext cx="121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Tm: 55,9ºC</a:t>
            </a:r>
            <a:endParaRPr lang="es-ES" dirty="0"/>
          </a:p>
        </p:txBody>
      </p:sp>
      <p:sp>
        <p:nvSpPr>
          <p:cNvPr id="48" name="CuadroTexto 47"/>
          <p:cNvSpPr txBox="1"/>
          <p:nvPr/>
        </p:nvSpPr>
        <p:spPr>
          <a:xfrm>
            <a:off x="6661226" y="2128670"/>
            <a:ext cx="121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Tm: 54,7ºC</a:t>
            </a:r>
            <a:endParaRPr lang="es-ES" dirty="0"/>
          </a:p>
        </p:txBody>
      </p:sp>
      <p:sp>
        <p:nvSpPr>
          <p:cNvPr id="49" name="CuadroTexto 48"/>
          <p:cNvSpPr txBox="1"/>
          <p:nvPr/>
        </p:nvSpPr>
        <p:spPr>
          <a:xfrm>
            <a:off x="868218" y="3413363"/>
            <a:ext cx="103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Tm: 59ºC</a:t>
            </a:r>
            <a:endParaRPr lang="es-ES" dirty="0"/>
          </a:p>
        </p:txBody>
      </p:sp>
      <p:sp>
        <p:nvSpPr>
          <p:cNvPr id="50" name="CuadroTexto 49"/>
          <p:cNvSpPr txBox="1"/>
          <p:nvPr/>
        </p:nvSpPr>
        <p:spPr>
          <a:xfrm>
            <a:off x="868218" y="4902867"/>
            <a:ext cx="121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Tm: 60,4ºC</a:t>
            </a:r>
            <a:endParaRPr lang="es-ES" dirty="0"/>
          </a:p>
        </p:txBody>
      </p:sp>
      <p:sp>
        <p:nvSpPr>
          <p:cNvPr id="51" name="CuadroTexto 50"/>
          <p:cNvSpPr txBox="1"/>
          <p:nvPr/>
        </p:nvSpPr>
        <p:spPr>
          <a:xfrm>
            <a:off x="6661226" y="3414834"/>
            <a:ext cx="121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Tm: 60,8ºC</a:t>
            </a:r>
            <a:endParaRPr lang="es-ES" dirty="0"/>
          </a:p>
        </p:txBody>
      </p:sp>
      <p:sp>
        <p:nvSpPr>
          <p:cNvPr id="52" name="CuadroTexto 51"/>
          <p:cNvSpPr txBox="1"/>
          <p:nvPr/>
        </p:nvSpPr>
        <p:spPr>
          <a:xfrm>
            <a:off x="6717584" y="4897693"/>
            <a:ext cx="121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Tm: 61,9ºC</a:t>
            </a:r>
            <a:endParaRPr lang="es-ES" dirty="0"/>
          </a:p>
        </p:txBody>
      </p:sp>
      <p:cxnSp>
        <p:nvCxnSpPr>
          <p:cNvPr id="54" name="Conector recto 53"/>
          <p:cNvCxnSpPr/>
          <p:nvPr/>
        </p:nvCxnSpPr>
        <p:spPr>
          <a:xfrm>
            <a:off x="8130231" y="1620170"/>
            <a:ext cx="2048242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>
            <a:off x="2307649" y="1692608"/>
            <a:ext cx="2048242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 flipV="1">
            <a:off x="8130231" y="2998918"/>
            <a:ext cx="2306860" cy="71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>
            <a:off x="8130231" y="4405250"/>
            <a:ext cx="261166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Conector recto 61"/>
          <p:cNvCxnSpPr/>
          <p:nvPr/>
        </p:nvCxnSpPr>
        <p:spPr>
          <a:xfrm flipV="1">
            <a:off x="2297174" y="3003291"/>
            <a:ext cx="2306860" cy="71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>
            <a:off x="2272269" y="4418609"/>
            <a:ext cx="261166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4" name="CuadroTexto 63"/>
          <p:cNvSpPr txBox="1"/>
          <p:nvPr/>
        </p:nvSpPr>
        <p:spPr>
          <a:xfrm>
            <a:off x="2256606" y="1692608"/>
            <a:ext cx="1405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Complementaria</a:t>
            </a:r>
            <a:endParaRPr lang="es-ES" sz="14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8076250" y="1651225"/>
            <a:ext cx="1980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Complementaria reversa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5950347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112</Words>
  <Application>Microsoft Office PowerPoint</Application>
  <PresentationFormat>Panorámica</PresentationFormat>
  <Paragraphs>35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Marta Torrecilla Parra</dc:creator>
  <cp:lastModifiedBy>Marta Torrecilla Parra</cp:lastModifiedBy>
  <cp:revision>6</cp:revision>
  <dcterms:created xsi:type="dcterms:W3CDTF">2019-06-18T09:53:51Z</dcterms:created>
  <dcterms:modified xsi:type="dcterms:W3CDTF">2019-06-19T14:12:37Z</dcterms:modified>
</cp:coreProperties>
</file>