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84286-B4B3-4D5D-BADE-CE5B5FB2D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6E0944-7B16-4520-B2BF-27A1CFFA3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F1E3A-1F9D-46E6-9817-EB04CDD7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D51B6E-08FE-4217-A9C5-16AD08A1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819E3-4B82-4C1A-B357-941A748F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5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22183-C62F-4F8B-8093-F8616560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42EB3B-4E01-4C10-A598-24CCD0DEF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AC544-0DC8-43C3-BA09-D29AAFD0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187E1-7360-4A2B-B6CF-FA7BA93B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3111ED-D482-47D2-97A9-CB823A45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33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E5E6F5-9B94-4806-9D6D-06CC408A9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2EFA77-7E62-402D-A876-86C328753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DA430-7C11-4B22-A869-24E98F5B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2AAA2-8AF6-4DDE-AE0B-63B5E6F0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C2D54-0099-46B6-90C3-26F84F36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13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0DC82-34A4-4C8C-AE13-C571C089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03979-B151-4E2A-ACCC-0C570B08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6644FA-E628-4951-8761-1D090EF2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94F65C-91A9-4903-A660-8683B1A9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28903-94C4-4106-8D88-F246F3F5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39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43550-FD02-45DB-AF7F-90D5BD8C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F32BCA-08E9-45CF-9947-1CD56B722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A0B7F3-59C6-40C8-A466-5F220393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818FA-FA69-430A-9A33-E19C746F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807D1-5763-4567-9A97-34A02369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66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7DBD2-38C8-4340-8BDE-B39D0804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DE9DCD-3828-4D9F-96C0-6F090562C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9EA166-014A-467B-82A3-5E59E6874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6FE8AF-3AC9-4C2D-A886-E4230564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6023DF-9595-4C8B-9075-E2D696A3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45B0AE-F229-4465-8142-82A0D5EE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360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CD283-2C57-4A18-801B-7976DF5D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80FED-F383-47E5-8C2F-FC166706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F533B4-DE6D-4CF3-8604-885199B86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7E041D-2968-4581-9EFD-29A569613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61351F-96A1-4C54-92EB-8E9E4DFE3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95F9917-05C8-46FB-94B3-5C76345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C49E39-6A99-492B-97E1-F0EA994A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F3EA4B-412F-473A-86A6-0330AD5C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38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0050-C1C7-4470-B92E-8E14174F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8697F5-2DF5-4294-B2B1-7745CF8C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A21B6F-1394-423A-85D3-5A58E0E9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3A2712-54B8-4CF6-B8B1-62862009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1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85D3E0-0E7E-4816-B29B-7084E70E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CE9F13-4E20-4674-8F81-A7778A6B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0EB9A-D2E6-4E0E-BF2B-68BCACC7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25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BACF0-BE5D-441A-8605-CEBF6B84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9BCBA-1BE8-4D58-9217-8A829ADC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61CE7-EF02-4340-80B7-C48C051BD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EA4D17-C5CC-44D6-B111-A783717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786E5C-C5C1-41A5-BBDF-4045C6DF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624B3F-52A9-4BB8-954D-E486E449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71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C66FA-FA59-40AA-AEFC-F1F481F3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4EA5F9-74AA-4401-9C1A-186E7B951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F6AA51-CB99-41E8-AED8-86D556D84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8C7555-3C7F-4EC0-9407-9A4B7FDE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207997-151D-4081-A16D-F8924F1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316525-477C-4D87-8051-BBB8624B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28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36EC3A-CA00-4126-832C-4772CDC0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2C9636-D416-49B4-BBFA-B334112C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315F0-73B7-4AA6-AD2B-A134E7417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3C38-A12D-4165-AFC5-D36131AA1054}" type="datetimeFigureOut">
              <a:rPr lang="es-ES" smtClean="0"/>
              <a:t>27/09/2019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7C44C-244F-4DBD-B821-196DE1E5C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8AB41-53A9-4761-AD10-CF6D041E3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BDA3E-3FBE-44D1-966F-4B88394B97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25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C2786-095C-4D88-8A34-736A77B49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4BD349-F01C-49E9-BC15-42AB883A1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381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Marta Torrecilla Parra</dc:creator>
  <cp:lastModifiedBy>Marta Torrecilla Parra</cp:lastModifiedBy>
  <cp:revision>1</cp:revision>
  <dcterms:created xsi:type="dcterms:W3CDTF">2019-09-27T13:40:23Z</dcterms:created>
  <dcterms:modified xsi:type="dcterms:W3CDTF">2019-09-27T13:55:47Z</dcterms:modified>
</cp:coreProperties>
</file>