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35B13-600F-426D-A3F3-2B5B9FFBE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F2D48-8825-4DFC-800B-AD96B5AA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6BD5D-FB06-4A70-90C4-A2B7A27D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CA886-2356-4204-A44A-2A711262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F77E9-9584-4C1E-BE84-656B3ECF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1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E9C27-0140-454C-999B-A7959816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87EBFB-8A80-4C3E-9807-9765A4B77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B6A32E-8A97-47F2-846D-8ABE8382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93215-D070-493C-9BFD-9295D4BA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59547-26D0-43F9-B752-AC11BF09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44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F0254F-9FD5-4B10-B40A-EC74FF4AB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D3F580-3C93-4602-BBED-E3EFF20ED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99585-1707-4D54-B2FE-ECBDB216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2466E-FAD7-4CE5-9CA6-CF329ADC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473EC7-3920-4606-962F-B0DEA8A4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4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A1A27-301C-4B94-8E3F-2F54F936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6387E-782B-424F-829A-62EDE987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2976CA-305C-42C7-ADC2-519D46DE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B6DEB-433C-4E13-A58A-38391929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D80C0-C425-40B7-950C-B3EDEFC6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0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C7434-7159-4773-AD6B-4A844C3F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1067E-8443-442E-A187-A425FEECE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CBC1C8-AF81-4718-88C1-E0845EE1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434C1F-EEEE-487D-90D8-354A9939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2EB40-276C-49EE-927C-86CCAB28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24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3E94B-E9D4-4737-986F-38AA1BC8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DFE95-4FA0-49E3-A649-B953B1614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97531C-A230-4C61-B004-50AD4F95B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DA3394-48C3-49AC-AD18-2A813487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48FBF-AE64-42F6-BD84-2E57CC23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86F6F2-E5D2-4063-9000-CBFA98D3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81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CC480-FCEB-419A-BD99-5D0085A2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F041FF-E704-4F39-805A-F08BB5E38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799720-8FD6-41D6-9628-6B7C2CA59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AB3ABE-FF5D-47A9-8771-4D91EC55E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69E630-18A1-4C7E-A12F-239254319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908567-88AC-4193-8EA5-6E42106E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31E030-19C7-419D-A098-C092A92C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DAB0D8-D2EE-4DB0-B56C-C0A60EA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63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71513-DBC0-40B9-B02A-C3D8F908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61C1F9-0E8B-41FD-8F45-FBA8C624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9B04AB-95EC-46E5-8B30-6B796DA0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CAAC3B-C239-47EB-9A52-335E6453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07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2D244C-AD50-49F3-8C70-0DB0D376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B4607F-047C-47C8-99A9-10F60F4F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E1FD56-655B-4883-8760-75AC8E92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5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7485-8BEC-4303-9EE0-8CF25513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7369F5-757D-4E26-9A54-E2234076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9A5474-408F-4FA9-8E33-B7399361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E54F36-DE8C-4C4B-BCA4-04BB8234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83392-46E2-4F5D-AAAB-7CA58EC0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642F2-D71D-4725-BA5F-9F50BA18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09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C71EA-F273-4392-B17E-4276C0BD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72B06A-21C1-413A-9E2D-459CCF9ED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11AB3E-4454-428E-B888-2A1C2D7EB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8EC743-7498-4DB8-A609-49CCCD1B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284A8-797C-42B5-9F63-98384ACC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1499DE-3313-40E8-B6FB-4DD9BDDD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90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036605-CE7A-4148-829F-587462E6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FEF6EA-0AD0-49AF-A84C-172DA219D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EFD8D-E652-4680-94EC-AE6EAD028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ABBC-C002-4091-89C4-3288B1A52802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64661-09D7-444D-9884-5E3A38786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0C7CE-5D8B-42C5-8828-1AC2CCB54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8A7A-421D-444E-9643-7193D3692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57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BE0296-8CA4-4DE7-8A80-5CFD9CBF0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6" t="30339" r="11479" b="15970"/>
          <a:stretch/>
        </p:blipFill>
        <p:spPr>
          <a:xfrm>
            <a:off x="5178641" y="1069439"/>
            <a:ext cx="6285390" cy="449485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E06D1E-D687-4003-B98B-35621FC6FE86}"/>
              </a:ext>
            </a:extLst>
          </p:cNvPr>
          <p:cNvSpPr/>
          <p:nvPr/>
        </p:nvSpPr>
        <p:spPr>
          <a:xfrm>
            <a:off x="5853344" y="2663300"/>
            <a:ext cx="1961965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C6ADC8F-CDF1-4EF9-8A90-9713AB068596}"/>
              </a:ext>
            </a:extLst>
          </p:cNvPr>
          <p:cNvSpPr/>
          <p:nvPr/>
        </p:nvSpPr>
        <p:spPr>
          <a:xfrm>
            <a:off x="7815309" y="2956263"/>
            <a:ext cx="1731145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B759E6-3A1E-4DDD-8DF7-1915410B9EF9}"/>
              </a:ext>
            </a:extLst>
          </p:cNvPr>
          <p:cNvSpPr txBox="1"/>
          <p:nvPr/>
        </p:nvSpPr>
        <p:spPr>
          <a:xfrm>
            <a:off x="727969" y="949911"/>
            <a:ext cx="43766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Ab 1</a:t>
            </a:r>
            <a:r>
              <a:rPr lang="es-ES" sz="1400" u="sng" dirty="0"/>
              <a:t>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IR</a:t>
            </a:r>
            <a:r>
              <a:rPr lang="el-GR" dirty="0"/>
              <a:t>β</a:t>
            </a:r>
            <a:r>
              <a:rPr lang="es-ES" dirty="0"/>
              <a:t> --&gt; no sale --&gt; hacemos nuevo del azul y lo ponemos todo el fin de semana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hnRNPK</a:t>
            </a:r>
            <a:r>
              <a:rPr lang="es-ES" dirty="0"/>
              <a:t> --&gt; sale muy alto en la IP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691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Torrecilla Parra</dc:creator>
  <cp:lastModifiedBy>Marta Torrecilla Parra</cp:lastModifiedBy>
  <cp:revision>2</cp:revision>
  <dcterms:created xsi:type="dcterms:W3CDTF">2019-09-27T13:15:11Z</dcterms:created>
  <dcterms:modified xsi:type="dcterms:W3CDTF">2019-09-27T13:30:39Z</dcterms:modified>
</cp:coreProperties>
</file>