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5F2E-9187-4148-8D6E-89CBF1356B1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0B0A-D350-F742-95BB-81F5221EC7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69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5F2E-9187-4148-8D6E-89CBF1356B1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0B0A-D350-F742-95BB-81F5221EC7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5F2E-9187-4148-8D6E-89CBF1356B1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0B0A-D350-F742-95BB-81F5221EC7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7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5F2E-9187-4148-8D6E-89CBF1356B1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0B0A-D350-F742-95BB-81F5221EC7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8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5F2E-9187-4148-8D6E-89CBF1356B1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0B0A-D350-F742-95BB-81F5221EC7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5F2E-9187-4148-8D6E-89CBF1356B1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0B0A-D350-F742-95BB-81F5221EC7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9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5F2E-9187-4148-8D6E-89CBF1356B1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0B0A-D350-F742-95BB-81F5221EC7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8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5F2E-9187-4148-8D6E-89CBF1356B1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0B0A-D350-F742-95BB-81F5221EC7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3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5F2E-9187-4148-8D6E-89CBF1356B1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0B0A-D350-F742-95BB-81F5221EC7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7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5F2E-9187-4148-8D6E-89CBF1356B1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0B0A-D350-F742-95BB-81F5221EC7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1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5F2E-9187-4148-8D6E-89CBF1356B1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0B0A-D350-F742-95BB-81F5221EC7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2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F5F2E-9187-4148-8D6E-89CBF1356B19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30B0A-D350-F742-95BB-81F5221EC7C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0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444" y="0"/>
            <a:ext cx="543339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95723" y="698417"/>
            <a:ext cx="1769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600" b="1" dirty="0">
                <a:solidFill>
                  <a:srgbClr val="C0504D">
                    <a:lumMod val="75000"/>
                  </a:srgbClr>
                </a:solidFill>
                <a:latin typeface="Arial"/>
                <a:cs typeface="Arial"/>
              </a:rPr>
              <a:t>* Mouse 7-mer-8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2207" y="3490960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953735"/>
                </a:solidFill>
                <a:latin typeface="Arial"/>
                <a:cs typeface="Arial"/>
              </a:rPr>
              <a:t>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5723" y="952364"/>
            <a:ext cx="158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600" b="1" dirty="0">
                <a:solidFill>
                  <a:srgbClr val="4BACC6">
                    <a:lumMod val="75000"/>
                  </a:srgbClr>
                </a:solidFill>
                <a:latin typeface="Arial"/>
                <a:cs typeface="Arial"/>
              </a:rPr>
              <a:t>* Mouse 8-mer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80562" y="4061029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4BACC6">
                    <a:lumMod val="75000"/>
                  </a:srgbClr>
                </a:solidFill>
                <a:latin typeface="Arial"/>
                <a:cs typeface="Arial"/>
              </a:rPr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84519" y="1584500"/>
            <a:ext cx="1963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600" b="1" dirty="0">
                <a:solidFill>
                  <a:srgbClr val="EEECE1">
                    <a:lumMod val="75000"/>
                  </a:srgbClr>
                </a:solidFill>
                <a:latin typeface="Arial"/>
                <a:cs typeface="Arial"/>
              </a:rPr>
              <a:t>* Human 7-mer-A1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41231" y="4062982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EEECE1">
                    <a:lumMod val="75000"/>
                  </a:srgbClr>
                </a:solidFill>
                <a:latin typeface="Arial"/>
                <a:cs typeface="Arial"/>
              </a:rPr>
              <a:t>*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90428" y="1352779"/>
            <a:ext cx="1633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600" b="1" dirty="0">
                <a:solidFill>
                  <a:prstClr val="white">
                    <a:lumMod val="65000"/>
                  </a:prstClr>
                </a:solidFill>
                <a:latin typeface="Arial"/>
                <a:cs typeface="Arial"/>
              </a:rPr>
              <a:t>* Human 6-mer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3473" y="3813942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 dirty="0">
                <a:solidFill>
                  <a:prstClr val="white">
                    <a:lumMod val="65000"/>
                  </a:prstClr>
                </a:solidFill>
                <a:latin typeface="Arial"/>
                <a:cs typeface="Arial"/>
              </a:rPr>
              <a:t>***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64746" y="5250089"/>
            <a:ext cx="1579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dirty="0">
                <a:solidFill>
                  <a:prstClr val="black"/>
                </a:solidFill>
                <a:latin typeface="Calibri"/>
              </a:rPr>
              <a:t>SC4MOL=DESP4=MSMO1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89673" y="451411"/>
            <a:ext cx="1917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600" b="1" dirty="0">
                <a:solidFill>
                  <a:srgbClr val="1F497D">
                    <a:lumMod val="40000"/>
                    <a:lumOff val="60000"/>
                  </a:srgbClr>
                </a:solidFill>
                <a:latin typeface="Arial"/>
                <a:cs typeface="Arial"/>
              </a:rPr>
              <a:t>* Mouse 7-mer-A1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41228" y="5097717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1F497D">
                    <a:lumMod val="40000"/>
                    <a:lumOff val="60000"/>
                  </a:srgbClr>
                </a:solidFill>
                <a:latin typeface="Arial"/>
                <a:cs typeface="Arial"/>
              </a:rPr>
              <a:t>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82991" y="2083726"/>
            <a:ext cx="1633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600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* Human 8-mer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72827" y="5734422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8064A2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*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4519" y="1843212"/>
            <a:ext cx="1815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600" b="1" dirty="0">
                <a:solidFill>
                  <a:srgbClr val="C0504D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* Human 7-mer-8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77772" y="5734422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C0504D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21401" y="5734422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EEECE1">
                    <a:lumMod val="75000"/>
                  </a:srgbClr>
                </a:solidFill>
                <a:latin typeface="Arial"/>
                <a:cs typeface="Arial"/>
              </a:rPr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1590" y="5734422"/>
            <a:ext cx="427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 dirty="0">
                <a:solidFill>
                  <a:prstClr val="white">
                    <a:lumMod val="65000"/>
                  </a:prstClr>
                </a:solidFill>
                <a:latin typeface="Arial"/>
                <a:cs typeface="Arial"/>
              </a:rPr>
              <a:t>* </a:t>
            </a:r>
            <a:r>
              <a:rPr lang="en-US" sz="1000" b="1" dirty="0">
                <a:solidFill>
                  <a:prstClr val="white">
                    <a:lumMod val="65000"/>
                  </a:prstClr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70655" y="5735374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953735"/>
                </a:solidFill>
                <a:latin typeface="Arial"/>
                <a:cs typeface="Arial"/>
              </a:rPr>
              <a:t>*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57525" y="5736976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1F497D">
                    <a:lumMod val="40000"/>
                    <a:lumOff val="60000"/>
                  </a:srgbClr>
                </a:solidFill>
                <a:latin typeface="Arial"/>
                <a:cs typeface="Arial"/>
              </a:rPr>
              <a:t>*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89673" y="205174"/>
            <a:ext cx="1587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600" b="1" dirty="0">
                <a:solidFill>
                  <a:prstClr val="white">
                    <a:lumMod val="50000"/>
                  </a:prstClr>
                </a:solidFill>
                <a:latin typeface="Arial"/>
                <a:cs typeface="Arial"/>
              </a:rPr>
              <a:t>* Mouse 6-mer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50711" y="5734422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 dirty="0">
                <a:solidFill>
                  <a:prstClr val="white">
                    <a:lumMod val="50000"/>
                  </a:prstClr>
                </a:solidFill>
                <a:latin typeface="Arial"/>
                <a:cs typeface="Arial"/>
              </a:rPr>
              <a:t>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27801" y="6080782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C0504D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63137" y="6076720"/>
            <a:ext cx="427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 dirty="0">
                <a:solidFill>
                  <a:prstClr val="white">
                    <a:lumMod val="65000"/>
                  </a:prstClr>
                </a:solidFill>
                <a:latin typeface="Arial"/>
                <a:cs typeface="Arial"/>
              </a:rPr>
              <a:t>* </a:t>
            </a:r>
            <a:r>
              <a:rPr lang="en-US" sz="1000" b="1" dirty="0">
                <a:solidFill>
                  <a:prstClr val="white">
                    <a:lumMod val="65000"/>
                  </a:prstClr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88043" y="3240703"/>
            <a:ext cx="28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953735"/>
                </a:solidFill>
                <a:latin typeface="Arial"/>
                <a:cs typeface="Arial"/>
              </a:rPr>
              <a:t>*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51223" y="205174"/>
            <a:ext cx="4322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000" b="1" dirty="0">
                <a:solidFill>
                  <a:prstClr val="black"/>
                </a:solidFill>
                <a:latin typeface="Arial"/>
                <a:cs typeface="Arial"/>
              </a:rPr>
              <a:t>MiR-7 targets Cholesterol synthesis</a:t>
            </a:r>
          </a:p>
        </p:txBody>
      </p:sp>
    </p:spTree>
    <p:extLst>
      <p:ext uri="{BB962C8B-B14F-4D97-AF65-F5344CB8AC3E}">
        <p14:creationId xmlns:p14="http://schemas.microsoft.com/office/powerpoint/2010/main" val="119829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Panorámica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Fernandez De Frutos</dc:creator>
  <cp:lastModifiedBy>Mario Fernandez De Frutos</cp:lastModifiedBy>
  <cp:revision>1</cp:revision>
  <dcterms:created xsi:type="dcterms:W3CDTF">2019-10-21T14:37:49Z</dcterms:created>
  <dcterms:modified xsi:type="dcterms:W3CDTF">2019-10-21T14:38:45Z</dcterms:modified>
</cp:coreProperties>
</file>