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896C5-6B98-46C2-AC15-5C4A81097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356D09-91AF-4E6F-A683-9170A0BFE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AED8EC-C90F-4D58-865D-7B6CE43E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0D01-7145-4129-BFD9-54863F178265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8C5F20-75B6-4E62-9960-089B1D84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BE556-B12F-4086-A29A-D523C210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F051-E9D3-45C6-B2FB-0C7F8D6566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96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9DD11-D1DF-4438-92C9-8AFA1D57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3D32AD-7076-4DBE-845C-860915417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450018-49FF-438D-8392-753C80DB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0D01-7145-4129-BFD9-54863F178265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9FE232-3B30-4929-BEF3-BE5FA5DA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6C492-4FE5-4A18-ABCB-088C93BA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F051-E9D3-45C6-B2FB-0C7F8D6566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72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5F6F3B-4AAB-4BFD-9763-032AE6302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D0E6A4-00CA-45D7-B220-8117F2E89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272DAA-ACC5-4C20-80AE-9CB8A1A9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0D01-7145-4129-BFD9-54863F178265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428952-7687-4BA1-9F20-CC79FA83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B0B1FD-06B3-4B64-A95F-41E37905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F051-E9D3-45C6-B2FB-0C7F8D6566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5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99626-75C5-4E02-B11D-CD088555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762AE2-C619-40D6-89D4-D0B21B31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57628E-1278-48C2-8FC1-57EEC0DE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0D01-7145-4129-BFD9-54863F178265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EAC429-9808-47C3-8C05-CBC21092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171466-013A-4722-A7C5-8B54B21E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F051-E9D3-45C6-B2FB-0C7F8D6566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69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D04EA-6353-433A-A5D9-8BD09829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C19AFA-BA61-48F5-9853-B7C3DC7E3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89160-13E4-41EA-B929-8A396E16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0D01-7145-4129-BFD9-54863F178265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3E673A-6E10-4064-9F08-125806AA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A5EA-235C-45F0-88E0-6D41C135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F051-E9D3-45C6-B2FB-0C7F8D6566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41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07FD0-E926-44F7-B8F3-D98BDC5D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0A4B8F-A97F-49EA-A1E2-07E89683D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EDC17E-5220-4865-8BAE-B67240D63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E96470-DBB1-411E-8DBA-40B965EC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0D01-7145-4129-BFD9-54863F178265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63027A-E64F-4477-8907-9014A48F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E894BA-78CA-45E4-B4AC-9DBA5650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F051-E9D3-45C6-B2FB-0C7F8D6566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7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F0CC5-CB78-43D3-8314-95DB2FB8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728AF9-492D-4A69-89A5-A24E2779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DBCF50-9CEA-43CE-8BF7-81526F88A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89EF90-68F5-408B-A320-FD055EEB7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72E7C9-112C-44C7-8E17-5BAA89EB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21EE03-C677-4F16-BC2A-14BA91CB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0D01-7145-4129-BFD9-54863F178265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05E797-BA01-437B-AA44-93B6B07A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7F983B-041B-4912-B19B-A435E5A7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F051-E9D3-45C6-B2FB-0C7F8D6566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09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2540A-BD98-4E21-927B-6C460C87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718C1D-9089-4549-9C33-12B70921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0D01-7145-4129-BFD9-54863F178265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688B9D-7E9A-4BDF-9074-470F73BD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F335DE-821C-4B8D-8A37-7D38EEF8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F051-E9D3-45C6-B2FB-0C7F8D6566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51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9D9E1E-9B21-4B47-9D1B-756CE297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0D01-7145-4129-BFD9-54863F178265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70F2E0-83D0-4D11-A603-24536B4A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5CBFE0-A8E1-49ED-B958-75246E0E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F051-E9D3-45C6-B2FB-0C7F8D6566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94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81A5A-4D4F-4FFB-86DB-1533F8EA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5A288B-86D9-4019-8EA6-AF5E6D45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863250-30FA-4B60-974C-88510B525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90FC7D-1463-4B21-9FFE-88B51B40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0D01-7145-4129-BFD9-54863F178265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2775B4-375A-4214-AA36-A6F41BFC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01BB33-7EA0-4751-A419-08A63A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F051-E9D3-45C6-B2FB-0C7F8D6566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4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AFE77-4BBA-47A8-898D-A11A3AB6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C70881-1FCC-45C7-A4C1-A3A60A7A5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2D3F44-83D8-4B17-9899-29DA9CBE4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168040-6557-4B6B-BFD3-60F0D916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0D01-7145-4129-BFD9-54863F178265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24C260-AB42-48EF-9F2E-474335B5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DCE10F-9125-464B-A265-4DD9F36B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F051-E9D3-45C6-B2FB-0C7F8D6566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74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43B538-82F9-4615-A179-91985ACC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6696AE-5E87-4B5F-AF7E-611AC11B7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EF03E-0DAF-442C-8BB7-0D9E2F066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0D01-7145-4129-BFD9-54863F178265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7752C7-BF8B-4DC1-8082-A6BA613C8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A40149-540F-431C-AD02-8CF9E45CA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4F051-E9D3-45C6-B2FB-0C7F8D6566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4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18AE2F5-C588-415F-87AE-5A695678CF49}"/>
              </a:ext>
            </a:extLst>
          </p:cNvPr>
          <p:cNvSpPr/>
          <p:nvPr/>
        </p:nvSpPr>
        <p:spPr>
          <a:xfrm>
            <a:off x="653988" y="477520"/>
            <a:ext cx="10884023" cy="461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hDHCR7, hDHCR24 &amp; hSC5D –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primers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test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596E7F-5CCF-46EE-80AC-EC1E552614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7" t="45865" r="26775" b="12334"/>
          <a:stretch/>
        </p:blipFill>
        <p:spPr>
          <a:xfrm>
            <a:off x="1391930" y="2308554"/>
            <a:ext cx="4274332" cy="3555339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B04EBF7-6F55-4157-BF2A-911DF5968D6E}"/>
              </a:ext>
            </a:extLst>
          </p:cNvPr>
          <p:cNvCxnSpPr/>
          <p:nvPr/>
        </p:nvCxnSpPr>
        <p:spPr>
          <a:xfrm>
            <a:off x="1514036" y="2231471"/>
            <a:ext cx="43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7F3DDB6-353E-418A-8D82-F345D6B1BA57}"/>
              </a:ext>
            </a:extLst>
          </p:cNvPr>
          <p:cNvCxnSpPr/>
          <p:nvPr/>
        </p:nvCxnSpPr>
        <p:spPr>
          <a:xfrm>
            <a:off x="2211720" y="2231471"/>
            <a:ext cx="43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829BD0-EBB6-4DE1-8D2D-BFAD1BC2137A}"/>
              </a:ext>
            </a:extLst>
          </p:cNvPr>
          <p:cNvCxnSpPr/>
          <p:nvPr/>
        </p:nvCxnSpPr>
        <p:spPr>
          <a:xfrm>
            <a:off x="3604293" y="2231471"/>
            <a:ext cx="43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52809CB-5D16-428E-9A2C-B1AA3C31D0F2}"/>
              </a:ext>
            </a:extLst>
          </p:cNvPr>
          <p:cNvCxnSpPr/>
          <p:nvPr/>
        </p:nvCxnSpPr>
        <p:spPr>
          <a:xfrm>
            <a:off x="4334135" y="2231471"/>
            <a:ext cx="43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0F85072-D218-40C7-9C0B-37EC7772D93F}"/>
              </a:ext>
            </a:extLst>
          </p:cNvPr>
          <p:cNvCxnSpPr/>
          <p:nvPr/>
        </p:nvCxnSpPr>
        <p:spPr>
          <a:xfrm>
            <a:off x="5030421" y="2231471"/>
            <a:ext cx="43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559C886-B559-4574-958D-681A3FF014DC}"/>
              </a:ext>
            </a:extLst>
          </p:cNvPr>
          <p:cNvSpPr txBox="1"/>
          <p:nvPr/>
        </p:nvSpPr>
        <p:spPr>
          <a:xfrm>
            <a:off x="1391929" y="1760824"/>
            <a:ext cx="67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Nippon</a:t>
            </a: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100pb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C3EA493-52DC-48EB-8542-8870D8ECB91D}"/>
              </a:ext>
            </a:extLst>
          </p:cNvPr>
          <p:cNvSpPr txBox="1"/>
          <p:nvPr/>
        </p:nvSpPr>
        <p:spPr>
          <a:xfrm>
            <a:off x="1991426" y="1751842"/>
            <a:ext cx="87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hDHCR7 fw1/rv1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04EDC3-A3FF-44B6-B3FD-CF642CCBAE01}"/>
              </a:ext>
            </a:extLst>
          </p:cNvPr>
          <p:cNvSpPr txBox="1"/>
          <p:nvPr/>
        </p:nvSpPr>
        <p:spPr>
          <a:xfrm>
            <a:off x="3417230" y="1751842"/>
            <a:ext cx="80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Marker</a:t>
            </a: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VII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EB75242-042A-48B0-B635-529BACBDABC0}"/>
              </a:ext>
            </a:extLst>
          </p:cNvPr>
          <p:cNvSpPr txBox="1"/>
          <p:nvPr/>
        </p:nvSpPr>
        <p:spPr>
          <a:xfrm>
            <a:off x="4113841" y="1751842"/>
            <a:ext cx="872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hDHCR24 fw3/rv3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1B6517D-B57A-4A21-9FBC-7C71A5426705}"/>
              </a:ext>
            </a:extLst>
          </p:cNvPr>
          <p:cNvSpPr txBox="1"/>
          <p:nvPr/>
        </p:nvSpPr>
        <p:spPr>
          <a:xfrm>
            <a:off x="4793674" y="1751842"/>
            <a:ext cx="872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hSC5D fw6/rv6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4A7ED30-A618-4BDE-80C9-44B0AEAD2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91" y="1417739"/>
            <a:ext cx="266456" cy="26384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CD96BC1-759D-4FDE-9F07-49F39E45C4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93" y="1392949"/>
            <a:ext cx="266456" cy="263846"/>
          </a:xfrm>
          <a:prstGeom prst="rect">
            <a:avLst/>
          </a:prstGeom>
        </p:spPr>
      </p:pic>
      <p:sp>
        <p:nvSpPr>
          <p:cNvPr id="22" name="Signo de multiplicación 21">
            <a:extLst>
              <a:ext uri="{FF2B5EF4-FFF2-40B4-BE49-F238E27FC236}">
                <a16:creationId xmlns:a16="http://schemas.microsoft.com/office/drawing/2014/main" id="{974013DE-D041-47CB-89D1-8D4D04710324}"/>
              </a:ext>
            </a:extLst>
          </p:cNvPr>
          <p:cNvSpPr/>
          <p:nvPr/>
        </p:nvSpPr>
        <p:spPr>
          <a:xfrm>
            <a:off x="4376673" y="1372288"/>
            <a:ext cx="346922" cy="31613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4" name="Tabla 24">
            <a:extLst>
              <a:ext uri="{FF2B5EF4-FFF2-40B4-BE49-F238E27FC236}">
                <a16:creationId xmlns:a16="http://schemas.microsoft.com/office/drawing/2014/main" id="{21DB31B4-4A10-48EF-BFEF-53D6D03CFFBD}"/>
              </a:ext>
            </a:extLst>
          </p:cNvPr>
          <p:cNvGraphicFramePr>
            <a:graphicFrameLocks noGrp="1"/>
          </p:cNvGraphicFramePr>
          <p:nvPr/>
        </p:nvGraphicFramePr>
        <p:xfrm>
          <a:off x="6525740" y="2835478"/>
          <a:ext cx="4648395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549465">
                  <a:extLst>
                    <a:ext uri="{9D8B030D-6E8A-4147-A177-3AD203B41FA5}">
                      <a16:colId xmlns:a16="http://schemas.microsoft.com/office/drawing/2014/main" val="1080906180"/>
                    </a:ext>
                  </a:extLst>
                </a:gridCol>
                <a:gridCol w="1286909">
                  <a:extLst>
                    <a:ext uri="{9D8B030D-6E8A-4147-A177-3AD203B41FA5}">
                      <a16:colId xmlns:a16="http://schemas.microsoft.com/office/drawing/2014/main" val="2644947802"/>
                    </a:ext>
                  </a:extLst>
                </a:gridCol>
                <a:gridCol w="1812021">
                  <a:extLst>
                    <a:ext uri="{9D8B030D-6E8A-4147-A177-3AD203B41FA5}">
                      <a16:colId xmlns:a16="http://schemas.microsoft.com/office/drawing/2014/main" val="619277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3’UTR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Size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bp</a:t>
                      </a:r>
                      <a:r>
                        <a:rPr lang="es-E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miRNA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site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type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5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hDHCR7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7mer-m8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79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hDHCR24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7mer-A1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59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hSC5D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3425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8mer, 7mer-m8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275436"/>
                  </a:ext>
                </a:extLst>
              </a:tr>
            </a:tbl>
          </a:graphicData>
        </a:graphic>
      </p:graphicFrame>
      <p:grpSp>
        <p:nvGrpSpPr>
          <p:cNvPr id="58" name="Grupo 57">
            <a:extLst>
              <a:ext uri="{FF2B5EF4-FFF2-40B4-BE49-F238E27FC236}">
                <a16:creationId xmlns:a16="http://schemas.microsoft.com/office/drawing/2014/main" id="{996193BD-3FB6-42EF-8CE2-CE6BD5B70EB1}"/>
              </a:ext>
            </a:extLst>
          </p:cNvPr>
          <p:cNvGrpSpPr/>
          <p:nvPr/>
        </p:nvGrpSpPr>
        <p:grpSpPr>
          <a:xfrm>
            <a:off x="2926869" y="2527611"/>
            <a:ext cx="602227" cy="2640685"/>
            <a:chOff x="2905477" y="2527611"/>
            <a:chExt cx="602227" cy="2640685"/>
          </a:xfrm>
        </p:grpSpPr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D8B70CB-B3E2-4492-9221-E798DBCCDCFC}"/>
                </a:ext>
              </a:extLst>
            </p:cNvPr>
            <p:cNvCxnSpPr/>
            <p:nvPr/>
          </p:nvCxnSpPr>
          <p:spPr>
            <a:xfrm>
              <a:off x="3291704" y="265057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87967A24-79D3-4C7A-955E-56D39EFF6FD3}"/>
                </a:ext>
              </a:extLst>
            </p:cNvPr>
            <p:cNvCxnSpPr/>
            <p:nvPr/>
          </p:nvCxnSpPr>
          <p:spPr>
            <a:xfrm>
              <a:off x="3291704" y="270391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2ECD6E6A-A2D2-4A81-A4E9-0621C5D20DA9}"/>
                </a:ext>
              </a:extLst>
            </p:cNvPr>
            <p:cNvCxnSpPr/>
            <p:nvPr/>
          </p:nvCxnSpPr>
          <p:spPr>
            <a:xfrm>
              <a:off x="3291704" y="2820238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9462CBC8-E4B8-4ABB-8B02-314E341E16EA}"/>
                </a:ext>
              </a:extLst>
            </p:cNvPr>
            <p:cNvCxnSpPr/>
            <p:nvPr/>
          </p:nvCxnSpPr>
          <p:spPr>
            <a:xfrm>
              <a:off x="3291704" y="294775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0148DE9A-A461-49EF-A0B1-2D2E003BB1CB}"/>
                </a:ext>
              </a:extLst>
            </p:cNvPr>
            <p:cNvCxnSpPr/>
            <p:nvPr/>
          </p:nvCxnSpPr>
          <p:spPr>
            <a:xfrm>
              <a:off x="3291704" y="317635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BC3C063E-36D1-4427-9749-3DFDEA733A62}"/>
                </a:ext>
              </a:extLst>
            </p:cNvPr>
            <p:cNvCxnSpPr/>
            <p:nvPr/>
          </p:nvCxnSpPr>
          <p:spPr>
            <a:xfrm>
              <a:off x="3291704" y="339733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F9DD76E0-ECAA-446F-BDC1-3CDAAAB49357}"/>
                </a:ext>
              </a:extLst>
            </p:cNvPr>
            <p:cNvCxnSpPr/>
            <p:nvPr/>
          </p:nvCxnSpPr>
          <p:spPr>
            <a:xfrm>
              <a:off x="3291704" y="374785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1FA57039-426C-4ADF-A15C-B273C421B899}"/>
                </a:ext>
              </a:extLst>
            </p:cNvPr>
            <p:cNvCxnSpPr/>
            <p:nvPr/>
          </p:nvCxnSpPr>
          <p:spPr>
            <a:xfrm>
              <a:off x="3291704" y="3792382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C9A4D3FD-8631-44D1-9A46-F7F5C5E62F1F}"/>
                </a:ext>
              </a:extLst>
            </p:cNvPr>
            <p:cNvCxnSpPr/>
            <p:nvPr/>
          </p:nvCxnSpPr>
          <p:spPr>
            <a:xfrm>
              <a:off x="3291704" y="405265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D0071633-FDB9-42B8-92E9-11F49844D0A8}"/>
                </a:ext>
              </a:extLst>
            </p:cNvPr>
            <p:cNvCxnSpPr/>
            <p:nvPr/>
          </p:nvCxnSpPr>
          <p:spPr>
            <a:xfrm>
              <a:off x="3291704" y="411361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EC816A38-EE32-44AE-B5BE-53C2C5F1A797}"/>
                </a:ext>
              </a:extLst>
            </p:cNvPr>
            <p:cNvCxnSpPr/>
            <p:nvPr/>
          </p:nvCxnSpPr>
          <p:spPr>
            <a:xfrm>
              <a:off x="3284084" y="438793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2DC4040C-1EE8-46E2-894C-5FC0364D3D7E}"/>
                </a:ext>
              </a:extLst>
            </p:cNvPr>
            <p:cNvCxnSpPr/>
            <p:nvPr/>
          </p:nvCxnSpPr>
          <p:spPr>
            <a:xfrm>
              <a:off x="3284084" y="461653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21B81669-77B5-4EE6-AFBE-0C574A5A96D1}"/>
                </a:ext>
              </a:extLst>
            </p:cNvPr>
            <p:cNvCxnSpPr/>
            <p:nvPr/>
          </p:nvCxnSpPr>
          <p:spPr>
            <a:xfrm>
              <a:off x="3287843" y="5066111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BDEFB048-73DA-49F5-96A8-94459AF085D8}"/>
                </a:ext>
              </a:extLst>
            </p:cNvPr>
            <p:cNvSpPr txBox="1"/>
            <p:nvPr/>
          </p:nvSpPr>
          <p:spPr>
            <a:xfrm>
              <a:off x="2905477" y="2527611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8576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F986C09B-40C2-4A6D-B393-D3416E938E84}"/>
                </a:ext>
              </a:extLst>
            </p:cNvPr>
            <p:cNvSpPr txBox="1"/>
            <p:nvPr/>
          </p:nvSpPr>
          <p:spPr>
            <a:xfrm>
              <a:off x="2905477" y="261884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7427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10DCAB20-2F75-47B5-B797-B8B92438FF00}"/>
                </a:ext>
              </a:extLst>
            </p:cNvPr>
            <p:cNvSpPr txBox="1"/>
            <p:nvPr/>
          </p:nvSpPr>
          <p:spPr>
            <a:xfrm>
              <a:off x="2905477" y="271810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6106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CE46A3C5-BBE0-4EE4-B8D8-70004C7649D8}"/>
                </a:ext>
              </a:extLst>
            </p:cNvPr>
            <p:cNvSpPr txBox="1"/>
            <p:nvPr/>
          </p:nvSpPr>
          <p:spPr>
            <a:xfrm>
              <a:off x="2908319" y="284002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4899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2CACA2E4-4383-47A4-9FA1-11EBD265DCBF}"/>
                </a:ext>
              </a:extLst>
            </p:cNvPr>
            <p:cNvSpPr txBox="1"/>
            <p:nvPr/>
          </p:nvSpPr>
          <p:spPr>
            <a:xfrm>
              <a:off x="2914281" y="307526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3639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B4198606-8CD9-4036-B42C-3B53910AF894}"/>
                </a:ext>
              </a:extLst>
            </p:cNvPr>
            <p:cNvSpPr txBox="1"/>
            <p:nvPr/>
          </p:nvSpPr>
          <p:spPr>
            <a:xfrm>
              <a:off x="2918278" y="328854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2799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90A063B1-5048-494E-8EA5-52C613A22358}"/>
                </a:ext>
              </a:extLst>
            </p:cNvPr>
            <p:cNvSpPr txBox="1"/>
            <p:nvPr/>
          </p:nvSpPr>
          <p:spPr>
            <a:xfrm>
              <a:off x="2923085" y="3624861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1953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73298396-4BDA-46BA-AB83-D7341AE32F91}"/>
                </a:ext>
              </a:extLst>
            </p:cNvPr>
            <p:cNvSpPr txBox="1"/>
            <p:nvPr/>
          </p:nvSpPr>
          <p:spPr>
            <a:xfrm>
              <a:off x="2923085" y="3716517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1882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1B996735-871E-4E65-866D-9619BFDBCB06}"/>
                </a:ext>
              </a:extLst>
            </p:cNvPr>
            <p:cNvSpPr txBox="1"/>
            <p:nvPr/>
          </p:nvSpPr>
          <p:spPr>
            <a:xfrm>
              <a:off x="2923085" y="393737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1515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1E1C25E0-0EA8-44E3-81B0-79200A235BC0}"/>
                </a:ext>
              </a:extLst>
            </p:cNvPr>
            <p:cNvSpPr txBox="1"/>
            <p:nvPr/>
          </p:nvSpPr>
          <p:spPr>
            <a:xfrm>
              <a:off x="2923085" y="4035467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1482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74868105-A347-4D8B-ABFD-CE59C71E8D2B}"/>
                </a:ext>
              </a:extLst>
            </p:cNvPr>
            <p:cNvSpPr txBox="1"/>
            <p:nvPr/>
          </p:nvSpPr>
          <p:spPr>
            <a:xfrm>
              <a:off x="2923085" y="4286788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1164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6BF2E526-3D3D-42EF-926A-6443328ACAB0}"/>
                </a:ext>
              </a:extLst>
            </p:cNvPr>
            <p:cNvSpPr txBox="1"/>
            <p:nvPr/>
          </p:nvSpPr>
          <p:spPr>
            <a:xfrm>
              <a:off x="2959615" y="4508809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992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C8E656E5-4F22-42B3-A156-6F70D1D9A162}"/>
                </a:ext>
              </a:extLst>
            </p:cNvPr>
            <p:cNvSpPr txBox="1"/>
            <p:nvPr/>
          </p:nvSpPr>
          <p:spPr>
            <a:xfrm>
              <a:off x="2948733" y="4952852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710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9C97CE43-A45C-4BDC-96F0-1399DCE52A9A}"/>
              </a:ext>
            </a:extLst>
          </p:cNvPr>
          <p:cNvGrpSpPr/>
          <p:nvPr/>
        </p:nvGrpSpPr>
        <p:grpSpPr>
          <a:xfrm>
            <a:off x="693995" y="3323340"/>
            <a:ext cx="582406" cy="2564463"/>
            <a:chOff x="693995" y="3323340"/>
            <a:chExt cx="582406" cy="2564463"/>
          </a:xfrm>
        </p:grpSpPr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3297D5E4-2F77-40B1-A3FF-6C68CD4BA858}"/>
                </a:ext>
              </a:extLst>
            </p:cNvPr>
            <p:cNvGrpSpPr/>
            <p:nvPr/>
          </p:nvGrpSpPr>
          <p:grpSpPr>
            <a:xfrm>
              <a:off x="1060401" y="3436620"/>
              <a:ext cx="216000" cy="2338151"/>
              <a:chOff x="1060401" y="3413760"/>
              <a:chExt cx="216000" cy="2338151"/>
            </a:xfrm>
          </p:grpSpPr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447CE1A3-8B35-4D72-90F2-5CDD8ECD72FD}"/>
                  </a:ext>
                </a:extLst>
              </p:cNvPr>
              <p:cNvCxnSpPr/>
              <p:nvPr/>
            </p:nvCxnSpPr>
            <p:spPr>
              <a:xfrm>
                <a:off x="1060401" y="3413760"/>
                <a:ext cx="21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92A1CB60-CA9D-4336-9216-E5EF8BC07A0C}"/>
                  </a:ext>
                </a:extLst>
              </p:cNvPr>
              <p:cNvCxnSpPr/>
              <p:nvPr/>
            </p:nvCxnSpPr>
            <p:spPr>
              <a:xfrm>
                <a:off x="1060401" y="4098371"/>
                <a:ext cx="21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2E4A7E39-8B2C-4AA0-9DE1-E5C3C4A772BE}"/>
                  </a:ext>
                </a:extLst>
              </p:cNvPr>
              <p:cNvCxnSpPr/>
              <p:nvPr/>
            </p:nvCxnSpPr>
            <p:spPr>
              <a:xfrm>
                <a:off x="1060401" y="4601291"/>
                <a:ext cx="21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6687D85E-F282-4C86-900A-D9B19641C087}"/>
                  </a:ext>
                </a:extLst>
              </p:cNvPr>
              <p:cNvCxnSpPr/>
              <p:nvPr/>
            </p:nvCxnSpPr>
            <p:spPr>
              <a:xfrm>
                <a:off x="1060401" y="5233751"/>
                <a:ext cx="21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789E2F61-F7A0-4095-A1E1-A839951A897F}"/>
                  </a:ext>
                </a:extLst>
              </p:cNvPr>
              <p:cNvCxnSpPr/>
              <p:nvPr/>
            </p:nvCxnSpPr>
            <p:spPr>
              <a:xfrm>
                <a:off x="1060401" y="5553791"/>
                <a:ext cx="21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D240C150-D518-49D7-A8E7-B17501533A4C}"/>
                  </a:ext>
                </a:extLst>
              </p:cNvPr>
              <p:cNvCxnSpPr/>
              <p:nvPr/>
            </p:nvCxnSpPr>
            <p:spPr>
              <a:xfrm>
                <a:off x="1060401" y="5751911"/>
                <a:ext cx="21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317124AC-9FA0-4568-B603-571AE9377F67}"/>
                </a:ext>
              </a:extLst>
            </p:cNvPr>
            <p:cNvSpPr txBox="1"/>
            <p:nvPr/>
          </p:nvSpPr>
          <p:spPr>
            <a:xfrm>
              <a:off x="693995" y="332334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3000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571D6C36-DA60-4B3A-B7E9-FDD269AC780E}"/>
                </a:ext>
              </a:extLst>
            </p:cNvPr>
            <p:cNvSpPr txBox="1"/>
            <p:nvPr/>
          </p:nvSpPr>
          <p:spPr>
            <a:xfrm>
              <a:off x="697120" y="402112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1500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34C88656-C7F7-4FB8-8002-0A85478D3FA4}"/>
                </a:ext>
              </a:extLst>
            </p:cNvPr>
            <p:cNvSpPr txBox="1"/>
            <p:nvPr/>
          </p:nvSpPr>
          <p:spPr>
            <a:xfrm>
              <a:off x="693995" y="451642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1000</a:t>
              </a:r>
            </a:p>
          </p:txBody>
        </p: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3FE3F71B-3D1E-43D1-AD80-BCF330F84960}"/>
                </a:ext>
              </a:extLst>
            </p:cNvPr>
            <p:cNvCxnSpPr/>
            <p:nvPr/>
          </p:nvCxnSpPr>
          <p:spPr>
            <a:xfrm>
              <a:off x="1060401" y="4724253"/>
              <a:ext cx="21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F030B278-1EFE-4C88-8257-0B8049E63989}"/>
                </a:ext>
              </a:extLst>
            </p:cNvPr>
            <p:cNvSpPr txBox="1"/>
            <p:nvPr/>
          </p:nvSpPr>
          <p:spPr>
            <a:xfrm>
              <a:off x="737082" y="4626251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900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7E9A9786-39AC-47BF-844C-24BF9D480C49}"/>
                </a:ext>
              </a:extLst>
            </p:cNvPr>
            <p:cNvSpPr txBox="1"/>
            <p:nvPr/>
          </p:nvSpPr>
          <p:spPr>
            <a:xfrm>
              <a:off x="737082" y="5154426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500</a:t>
              </a:r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CA99BBDD-4FCE-4793-9D74-6B607441B440}"/>
                </a:ext>
              </a:extLst>
            </p:cNvPr>
            <p:cNvSpPr txBox="1"/>
            <p:nvPr/>
          </p:nvSpPr>
          <p:spPr>
            <a:xfrm>
              <a:off x="737082" y="5472219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400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19A4A31D-0176-4EDE-94F0-6A50DE7D5D20}"/>
                </a:ext>
              </a:extLst>
            </p:cNvPr>
            <p:cNvSpPr txBox="1"/>
            <p:nvPr/>
          </p:nvSpPr>
          <p:spPr>
            <a:xfrm>
              <a:off x="737082" y="5672359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300</a:t>
              </a:r>
            </a:p>
          </p:txBody>
        </p:sp>
      </p:grpSp>
      <p:sp>
        <p:nvSpPr>
          <p:cNvPr id="77" name="CuadroTexto 76">
            <a:extLst>
              <a:ext uri="{FF2B5EF4-FFF2-40B4-BE49-F238E27FC236}">
                <a16:creationId xmlns:a16="http://schemas.microsoft.com/office/drawing/2014/main" id="{7AB0CD3D-D9D0-45D6-9248-2C701A5C9F94}"/>
              </a:ext>
            </a:extLst>
          </p:cNvPr>
          <p:cNvSpPr txBox="1"/>
          <p:nvPr/>
        </p:nvSpPr>
        <p:spPr>
          <a:xfrm>
            <a:off x="2211720" y="4502232"/>
            <a:ext cx="502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~871bp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1DA929B-3E5D-4ED0-A0A1-3209B231F40D}"/>
              </a:ext>
            </a:extLst>
          </p:cNvPr>
          <p:cNvSpPr txBox="1"/>
          <p:nvPr/>
        </p:nvSpPr>
        <p:spPr>
          <a:xfrm>
            <a:off x="4956510" y="2849968"/>
            <a:ext cx="5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~3425bp</a:t>
            </a:r>
          </a:p>
        </p:txBody>
      </p:sp>
    </p:spTree>
    <p:extLst>
      <p:ext uri="{BB962C8B-B14F-4D97-AF65-F5344CB8AC3E}">
        <p14:creationId xmlns:p14="http://schemas.microsoft.com/office/powerpoint/2010/main" val="23488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</Words>
  <Application>Microsoft Office PowerPoint</Application>
  <PresentationFormat>Panorámica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Marta Torrecilla Parra</dc:creator>
  <cp:lastModifiedBy>Marta Torrecilla Parra</cp:lastModifiedBy>
  <cp:revision>1</cp:revision>
  <dcterms:created xsi:type="dcterms:W3CDTF">2019-11-28T14:50:44Z</dcterms:created>
  <dcterms:modified xsi:type="dcterms:W3CDTF">2019-11-28T14:52:59Z</dcterms:modified>
</cp:coreProperties>
</file>