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8FE14-6667-4E34-8E1A-D9693D487A01}" v="46" dt="2019-10-31T14:06:5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50" autoAdjust="0"/>
  </p:normalViewPr>
  <p:slideViewPr>
    <p:cSldViewPr snapToGrid="0">
      <p:cViewPr varScale="1">
        <p:scale>
          <a:sx n="77" d="100"/>
          <a:sy n="77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5E78FE14-6667-4E34-8E1A-D9693D487A01}"/>
    <pc:docChg chg="undo custSel mod addSld modSld sldOrd addMainMaster delMainMaster modMainMaster">
      <pc:chgData name="Nick Thomas" userId="c70d66d9-7267-4f59-8d9e-6268ec5bdaef" providerId="ADAL" clId="{5E78FE14-6667-4E34-8E1A-D9693D487A01}" dt="2019-10-31T14:07:28.353" v="643" actId="20577"/>
      <pc:docMkLst>
        <pc:docMk/>
      </pc:docMkLst>
      <pc:sldChg chg="addSp delSp modSp add mod setBg modClrScheme setClrOvrMap delDesignElem chgLayout">
        <pc:chgData name="Nick Thomas" userId="c70d66d9-7267-4f59-8d9e-6268ec5bdaef" providerId="ADAL" clId="{5E78FE14-6667-4E34-8E1A-D9693D487A01}" dt="2019-10-28T10:54:06.533" v="44"/>
        <pc:sldMkLst>
          <pc:docMk/>
          <pc:sldMk cId="4196533556" sldId="256"/>
        </pc:sldMkLst>
        <pc:spChg chg="mod">
          <ac:chgData name="Nick Thomas" userId="c70d66d9-7267-4f59-8d9e-6268ec5bdaef" providerId="ADAL" clId="{5E78FE14-6667-4E34-8E1A-D9693D487A01}" dt="2019-10-28T10:50:13.199" v="34" actId="20577"/>
          <ac:spMkLst>
            <pc:docMk/>
            <pc:sldMk cId="4196533556" sldId="256"/>
            <ac:spMk id="2" creationId="{EB0ED347-0A98-454B-8286-B0B17905C7EA}"/>
          </ac:spMkLst>
        </pc:spChg>
        <pc:spChg chg="mod">
          <ac:chgData name="Nick Thomas" userId="c70d66d9-7267-4f59-8d9e-6268ec5bdaef" providerId="ADAL" clId="{5E78FE14-6667-4E34-8E1A-D9693D487A01}" dt="2019-10-28T10:49:23.284" v="15" actId="26606"/>
          <ac:spMkLst>
            <pc:docMk/>
            <pc:sldMk cId="4196533556" sldId="256"/>
            <ac:spMk id="3" creationId="{7CDD1264-9772-443B-B841-B9257036525B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4196533556" sldId="256"/>
            <ac:spMk id="9" creationId="{E08D4B6A-8113-4DFB-B82E-B60CAC8E0A50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4196533556" sldId="256"/>
            <ac:spMk id="11" creationId="{9822E561-F97C-4CBB-A9A6-A6BF6317BC84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4196533556" sldId="256"/>
            <ac:spMk id="13" creationId="{B01B0E58-A5C8-4CDA-A2E0-35DF94E59857}"/>
          </ac:spMkLst>
        </pc:spChg>
        <pc:picChg chg="add mod">
          <ac:chgData name="Nick Thomas" userId="c70d66d9-7267-4f59-8d9e-6268ec5bdaef" providerId="ADAL" clId="{5E78FE14-6667-4E34-8E1A-D9693D487A01}" dt="2019-10-28T10:49:32.680" v="16" actId="27614"/>
          <ac:picMkLst>
            <pc:docMk/>
            <pc:sldMk cId="4196533556" sldId="256"/>
            <ac:picMk id="4" creationId="{9681F825-11AA-4BEB-B255-E3F8D28CE2E1}"/>
          </ac:picMkLst>
        </pc:picChg>
      </pc:sldChg>
      <pc:sldChg chg="addSp delSp modSp add mod setBg setClrOvrMap delDesignElem">
        <pc:chgData name="Nick Thomas" userId="c70d66d9-7267-4f59-8d9e-6268ec5bdaef" providerId="ADAL" clId="{5E78FE14-6667-4E34-8E1A-D9693D487A01}" dt="2019-10-28T10:58:54.021" v="51" actId="26606"/>
        <pc:sldMkLst>
          <pc:docMk/>
          <pc:sldMk cId="97716030" sldId="257"/>
        </pc:sldMkLst>
        <pc:spChg chg="mod">
          <ac:chgData name="Nick Thomas" userId="c70d66d9-7267-4f59-8d9e-6268ec5bdaef" providerId="ADAL" clId="{5E78FE14-6667-4E34-8E1A-D9693D487A01}" dt="2019-10-28T10:58:54.021" v="51" actId="26606"/>
          <ac:spMkLst>
            <pc:docMk/>
            <pc:sldMk cId="97716030" sldId="257"/>
            <ac:spMk id="2" creationId="{219266A0-7B42-4DC4-BEB5-6D309AE1995F}"/>
          </ac:spMkLst>
        </pc:spChg>
        <pc:spChg chg="mod">
          <ac:chgData name="Nick Thomas" userId="c70d66d9-7267-4f59-8d9e-6268ec5bdaef" providerId="ADAL" clId="{5E78FE14-6667-4E34-8E1A-D9693D487A01}" dt="2019-10-28T10:58:54.021" v="51" actId="26606"/>
          <ac:spMkLst>
            <pc:docMk/>
            <pc:sldMk cId="97716030" sldId="257"/>
            <ac:spMk id="3" creationId="{58240CD6-D2EF-4B76-B995-21E82479824B}"/>
          </ac:spMkLst>
        </pc:spChg>
        <pc:spChg chg="add">
          <ac:chgData name="Nick Thomas" userId="c70d66d9-7267-4f59-8d9e-6268ec5bdaef" providerId="ADAL" clId="{5E78FE14-6667-4E34-8E1A-D9693D487A01}" dt="2019-10-28T10:58:54.021" v="51" actId="26606"/>
          <ac:spMkLst>
            <pc:docMk/>
            <pc:sldMk cId="97716030" sldId="257"/>
            <ac:spMk id="5" creationId="{4609862E-48F9-45AC-8D44-67A0268A7935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97716030" sldId="257"/>
            <ac:spMk id="8" creationId="{D41D456B-D410-4B9A-B4A8-32858C52515F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97716030" sldId="257"/>
            <ac:spMk id="10" creationId="{41967BFE-D591-4422-9648-EC369FB5DD34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97716030" sldId="257"/>
            <ac:spMk id="12" creationId="{17582E51-231C-453B-87BB-1DBCED8CF0FE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97716030" sldId="257"/>
            <ac:spMk id="14" creationId="{2B6F700B-68A4-40BC-B2C6-BD6385C5E6FC}"/>
          </ac:spMkLst>
        </pc:spChg>
        <pc:grpChg chg="add">
          <ac:chgData name="Nick Thomas" userId="c70d66d9-7267-4f59-8d9e-6268ec5bdaef" providerId="ADAL" clId="{5E78FE14-6667-4E34-8E1A-D9693D487A01}" dt="2019-10-28T10:58:54.021" v="51" actId="26606"/>
          <ac:grpSpMkLst>
            <pc:docMk/>
            <pc:sldMk cId="97716030" sldId="257"/>
            <ac:grpSpMk id="6" creationId="{C97986E7-0E3C-4F64-886E-935DDCB83AA7}"/>
          </ac:grpSpMkLst>
        </pc:grpChg>
      </pc:sldChg>
      <pc:sldChg chg="addSp delSp modSp add mod setBg setClrOvrMap delDesignElem modNotesTx">
        <pc:chgData name="Nick Thomas" userId="c70d66d9-7267-4f59-8d9e-6268ec5bdaef" providerId="ADAL" clId="{5E78FE14-6667-4E34-8E1A-D9693D487A01}" dt="2019-10-31T14:07:11.736" v="625" actId="26606"/>
        <pc:sldMkLst>
          <pc:docMk/>
          <pc:sldMk cId="1390518134" sldId="258"/>
        </pc:sldMkLst>
        <pc:spChg chg="del mod">
          <ac:chgData name="Nick Thomas" userId="c70d66d9-7267-4f59-8d9e-6268ec5bdaef" providerId="ADAL" clId="{5E78FE14-6667-4E34-8E1A-D9693D487A01}" dt="2019-10-31T11:09:05.314" v="55" actId="478"/>
          <ac:spMkLst>
            <pc:docMk/>
            <pc:sldMk cId="1390518134" sldId="258"/>
            <ac:spMk id="2" creationId="{394710B0-F9DD-41DB-B7D2-8497B78A878A}"/>
          </ac:spMkLst>
        </pc:spChg>
        <pc:spChg chg="del mod">
          <ac:chgData name="Nick Thomas" userId="c70d66d9-7267-4f59-8d9e-6268ec5bdaef" providerId="ADAL" clId="{5E78FE14-6667-4E34-8E1A-D9693D487A01}" dt="2019-10-31T11:08:42.094" v="53"/>
          <ac:spMkLst>
            <pc:docMk/>
            <pc:sldMk cId="1390518134" sldId="258"/>
            <ac:spMk id="3" creationId="{9BDD06AE-2BD2-4399-AD5C-A30CB3A2058E}"/>
          </ac:spMkLst>
        </pc:spChg>
        <pc:spChg chg="add del mod">
          <ac:chgData name="Nick Thomas" userId="c70d66d9-7267-4f59-8d9e-6268ec5bdaef" providerId="ADAL" clId="{5E78FE14-6667-4E34-8E1A-D9693D487A01}" dt="2019-10-31T14:07:11.736" v="625" actId="26606"/>
          <ac:spMkLst>
            <pc:docMk/>
            <pc:sldMk cId="1390518134" sldId="258"/>
            <ac:spMk id="4" creationId="{6A891666-8236-4FDE-AC09-EC3C33ABCA04}"/>
          </ac:spMkLst>
        </pc:spChg>
        <pc:spChg chg="add del">
          <ac:chgData name="Nick Thomas" userId="c70d66d9-7267-4f59-8d9e-6268ec5bdaef" providerId="ADAL" clId="{5E78FE14-6667-4E34-8E1A-D9693D487A01}" dt="2019-10-31T14:07:11.736" v="625" actId="26606"/>
          <ac:spMkLst>
            <pc:docMk/>
            <pc:sldMk cId="1390518134" sldId="258"/>
            <ac:spMk id="5" creationId="{CADF2543-1B6F-4FBC-A7AF-53A0430E05AB}"/>
          </ac:spMkLst>
        </pc:spChg>
        <pc:spChg chg="add del">
          <ac:chgData name="Nick Thomas" userId="c70d66d9-7267-4f59-8d9e-6268ec5bdaef" providerId="ADAL" clId="{5E78FE14-6667-4E34-8E1A-D9693D487A01}" dt="2019-10-28T10:50:38.561" v="37" actId="26606"/>
          <ac:spMkLst>
            <pc:docMk/>
            <pc:sldMk cId="1390518134" sldId="258"/>
            <ac:spMk id="8" creationId="{9B6B47BF-F3D0-4678-9B20-DA45E1BCAD6C}"/>
          </ac:spMkLst>
        </pc:spChg>
        <pc:spChg chg="add del">
          <ac:chgData name="Nick Thomas" userId="c70d66d9-7267-4f59-8d9e-6268ec5bdaef" providerId="ADAL" clId="{5E78FE14-6667-4E34-8E1A-D9693D487A01}" dt="2019-10-28T10:50:38.561" v="37" actId="26606"/>
          <ac:spMkLst>
            <pc:docMk/>
            <pc:sldMk cId="1390518134" sldId="258"/>
            <ac:spMk id="10" creationId="{19334917-3673-4EF2-BA7C-CC83AEEEAE37}"/>
          </ac:spMkLst>
        </pc:spChg>
        <pc:spChg chg="add del">
          <ac:chgData name="Nick Thomas" userId="c70d66d9-7267-4f59-8d9e-6268ec5bdaef" providerId="ADAL" clId="{5E78FE14-6667-4E34-8E1A-D9693D487A01}" dt="2019-10-28T10:50:38.561" v="37" actId="26606"/>
          <ac:spMkLst>
            <pc:docMk/>
            <pc:sldMk cId="1390518134" sldId="258"/>
            <ac:spMk id="12" creationId="{E1589AE1-C0FC-4B66-9C0D-9EB92F40F440}"/>
          </ac:spMkLst>
        </pc:spChg>
        <pc:spChg chg="add del">
          <ac:chgData name="Nick Thomas" userId="c70d66d9-7267-4f59-8d9e-6268ec5bdaef" providerId="ADAL" clId="{5E78FE14-6667-4E34-8E1A-D9693D487A01}" dt="2019-10-28T10:50:42.034" v="39" actId="26606"/>
          <ac:spMkLst>
            <pc:docMk/>
            <pc:sldMk cId="1390518134" sldId="258"/>
            <ac:spMk id="14" creationId="{6E67D916-28C7-4965-BA3C-287FB857979C}"/>
          </ac:spMkLst>
        </pc:spChg>
        <pc:spChg chg="add del">
          <ac:chgData name="Nick Thomas" userId="c70d66d9-7267-4f59-8d9e-6268ec5bdaef" providerId="ADAL" clId="{5E78FE14-6667-4E34-8E1A-D9693D487A01}" dt="2019-10-28T10:50:42.034" v="39" actId="26606"/>
          <ac:spMkLst>
            <pc:docMk/>
            <pc:sldMk cId="1390518134" sldId="258"/>
            <ac:spMk id="15" creationId="{A43B05A4-157F-403C-939A-ED1B6A0A029C}"/>
          </ac:spMkLst>
        </pc:spChg>
        <pc:spChg chg="add del">
          <ac:chgData name="Nick Thomas" userId="c70d66d9-7267-4f59-8d9e-6268ec5bdaef" providerId="ADAL" clId="{5E78FE14-6667-4E34-8E1A-D9693D487A01}" dt="2019-10-28T10:50:42.034" v="39" actId="26606"/>
          <ac:spMkLst>
            <pc:docMk/>
            <pc:sldMk cId="1390518134" sldId="258"/>
            <ac:spMk id="16" creationId="{E8CCE107-A70B-4916-9A0B-751C70B9B597}"/>
          </ac:spMkLst>
        </pc:spChg>
        <pc:spChg chg="add del">
          <ac:chgData name="Nick Thomas" userId="c70d66d9-7267-4f59-8d9e-6268ec5bdaef" providerId="ADAL" clId="{5E78FE14-6667-4E34-8E1A-D9693D487A01}" dt="2019-10-28T10:50:42.034" v="39" actId="26606"/>
          <ac:spMkLst>
            <pc:docMk/>
            <pc:sldMk cId="1390518134" sldId="258"/>
            <ac:spMk id="17" creationId="{9A925BC7-7CC5-4A0C-9B3D-8829EBF281BD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1390518134" sldId="258"/>
            <ac:spMk id="19" creationId="{9B6B47BF-F3D0-4678-9B20-DA45E1BCAD6C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1390518134" sldId="258"/>
            <ac:spMk id="20" creationId="{19334917-3673-4EF2-BA7C-CC83AEEEAE37}"/>
          </ac:spMkLst>
        </pc:spChg>
        <pc:spChg chg="add del">
          <ac:chgData name="Nick Thomas" userId="c70d66d9-7267-4f59-8d9e-6268ec5bdaef" providerId="ADAL" clId="{5E78FE14-6667-4E34-8E1A-D9693D487A01}" dt="2019-10-28T10:54:06.533" v="44"/>
          <ac:spMkLst>
            <pc:docMk/>
            <pc:sldMk cId="1390518134" sldId="258"/>
            <ac:spMk id="21" creationId="{E1589AE1-C0FC-4B66-9C0D-9EB92F40F440}"/>
          </ac:spMkLst>
        </pc:spChg>
        <pc:spChg chg="add">
          <ac:chgData name="Nick Thomas" userId="c70d66d9-7267-4f59-8d9e-6268ec5bdaef" providerId="ADAL" clId="{5E78FE14-6667-4E34-8E1A-D9693D487A01}" dt="2019-10-31T14:07:11.736" v="625" actId="26606"/>
          <ac:spMkLst>
            <pc:docMk/>
            <pc:sldMk cId="1390518134" sldId="258"/>
            <ac:spMk id="30" creationId="{5C6ACA56-9AD4-4EE6-8F38-8C18968ACE5C}"/>
          </ac:spMkLst>
        </pc:spChg>
        <pc:spChg chg="add">
          <ac:chgData name="Nick Thomas" userId="c70d66d9-7267-4f59-8d9e-6268ec5bdaef" providerId="ADAL" clId="{5E78FE14-6667-4E34-8E1A-D9693D487A01}" dt="2019-10-31T14:07:11.736" v="625" actId="26606"/>
          <ac:spMkLst>
            <pc:docMk/>
            <pc:sldMk cId="1390518134" sldId="258"/>
            <ac:spMk id="32" creationId="{BE655210-4EEB-44D9-B394-6FB4139BFC1E}"/>
          </ac:spMkLst>
        </pc:spChg>
        <pc:grpChg chg="add del">
          <ac:chgData name="Nick Thomas" userId="c70d66d9-7267-4f59-8d9e-6268ec5bdaef" providerId="ADAL" clId="{5E78FE14-6667-4E34-8E1A-D9693D487A01}" dt="2019-10-31T14:07:11.736" v="625" actId="26606"/>
          <ac:grpSpMkLst>
            <pc:docMk/>
            <pc:sldMk cId="1390518134" sldId="258"/>
            <ac:grpSpMk id="6" creationId="{A80A6E81-6B71-43DF-877B-E964A9A4CB68}"/>
          </ac:grpSpMkLst>
        </pc:grpChg>
        <pc:grpChg chg="add">
          <ac:chgData name="Nick Thomas" userId="c70d66d9-7267-4f59-8d9e-6268ec5bdaef" providerId="ADAL" clId="{5E78FE14-6667-4E34-8E1A-D9693D487A01}" dt="2019-10-31T14:07:11.736" v="625" actId="26606"/>
          <ac:grpSpMkLst>
            <pc:docMk/>
            <pc:sldMk cId="1390518134" sldId="258"/>
            <ac:grpSpMk id="23" creationId="{2103B461-323C-4912-BFFD-C37582662085}"/>
          </ac:grpSpMkLst>
        </pc:grpChg>
        <pc:picChg chg="add mod">
          <ac:chgData name="Nick Thomas" userId="c70d66d9-7267-4f59-8d9e-6268ec5bdaef" providerId="ADAL" clId="{5E78FE14-6667-4E34-8E1A-D9693D487A01}" dt="2019-10-31T14:07:11.736" v="625" actId="26606"/>
          <ac:picMkLst>
            <pc:docMk/>
            <pc:sldMk cId="1390518134" sldId="258"/>
            <ac:picMk id="8" creationId="{B71B43FA-A56C-47CF-8012-8624DB9519A7}"/>
          </ac:picMkLst>
        </pc:picChg>
        <pc:picChg chg="add del mod">
          <ac:chgData name="Nick Thomas" userId="c70d66d9-7267-4f59-8d9e-6268ec5bdaef" providerId="ADAL" clId="{5E78FE14-6667-4E34-8E1A-D9693D487A01}" dt="2019-10-31T12:46:35.042" v="88" actId="478"/>
          <ac:picMkLst>
            <pc:docMk/>
            <pc:sldMk cId="1390518134" sldId="258"/>
            <ac:picMk id="1026" creationId="{D5C7148E-1F74-4AC1-A929-4F11271FFDF5}"/>
          </ac:picMkLst>
        </pc:picChg>
      </pc:sldChg>
      <pc:sldChg chg="addSp delSp modSp add mod ord setBg">
        <pc:chgData name="Nick Thomas" userId="c70d66d9-7267-4f59-8d9e-6268ec5bdaef" providerId="ADAL" clId="{5E78FE14-6667-4E34-8E1A-D9693D487A01}" dt="2019-10-31T12:46:45.451" v="90"/>
        <pc:sldMkLst>
          <pc:docMk/>
          <pc:sldMk cId="1101031450" sldId="259"/>
        </pc:sldMkLst>
        <pc:spChg chg="mod">
          <ac:chgData name="Nick Thomas" userId="c70d66d9-7267-4f59-8d9e-6268ec5bdaef" providerId="ADAL" clId="{5E78FE14-6667-4E34-8E1A-D9693D487A01}" dt="2019-10-31T11:23:49.780" v="87" actId="313"/>
          <ac:spMkLst>
            <pc:docMk/>
            <pc:sldMk cId="1101031450" sldId="259"/>
            <ac:spMk id="2" creationId="{C2AABF22-176E-4730-A4B2-C4304719C11B}"/>
          </ac:spMkLst>
        </pc:spChg>
        <pc:spChg chg="del mod">
          <ac:chgData name="Nick Thomas" userId="c70d66d9-7267-4f59-8d9e-6268ec5bdaef" providerId="ADAL" clId="{5E78FE14-6667-4E34-8E1A-D9693D487A01}" dt="2019-10-31T11:23:39.465" v="69"/>
          <ac:spMkLst>
            <pc:docMk/>
            <pc:sldMk cId="1101031450" sldId="259"/>
            <ac:spMk id="3" creationId="{7CFE0876-0C58-48AD-BA12-1546242DB63C}"/>
          </ac:spMkLst>
        </pc:spChg>
        <pc:spChg chg="add">
          <ac:chgData name="Nick Thomas" userId="c70d66d9-7267-4f59-8d9e-6268ec5bdaef" providerId="ADAL" clId="{5E78FE14-6667-4E34-8E1A-D9693D487A01}" dt="2019-10-31T11:09:49.027" v="63" actId="26606"/>
          <ac:spMkLst>
            <pc:docMk/>
            <pc:sldMk cId="1101031450" sldId="259"/>
            <ac:spMk id="8" creationId="{CADF2543-1B6F-4FBC-A7AF-53A0430E05AB}"/>
          </ac:spMkLst>
        </pc:spChg>
        <pc:grpChg chg="add">
          <ac:chgData name="Nick Thomas" userId="c70d66d9-7267-4f59-8d9e-6268ec5bdaef" providerId="ADAL" clId="{5E78FE14-6667-4E34-8E1A-D9693D487A01}" dt="2019-10-31T11:09:49.027" v="63" actId="26606"/>
          <ac:grpSpMkLst>
            <pc:docMk/>
            <pc:sldMk cId="1101031450" sldId="259"/>
            <ac:grpSpMk id="10" creationId="{A80A6E81-6B71-43DF-877B-E964A9A4CB68}"/>
          </ac:grpSpMkLst>
        </pc:grpChg>
        <pc:picChg chg="add mod">
          <ac:chgData name="Nick Thomas" userId="c70d66d9-7267-4f59-8d9e-6268ec5bdaef" providerId="ADAL" clId="{5E78FE14-6667-4E34-8E1A-D9693D487A01}" dt="2019-10-31T11:23:39.465" v="69"/>
          <ac:picMkLst>
            <pc:docMk/>
            <pc:sldMk cId="1101031450" sldId="259"/>
            <ac:picMk id="4" creationId="{F0B60684-761D-410A-98C9-0947A9520F8F}"/>
          </ac:picMkLst>
        </pc:picChg>
      </pc:sldChg>
      <pc:sldChg chg="addSp delSp modSp add mod setBg">
        <pc:chgData name="Nick Thomas" userId="c70d66d9-7267-4f59-8d9e-6268ec5bdaef" providerId="ADAL" clId="{5E78FE14-6667-4E34-8E1A-D9693D487A01}" dt="2019-10-31T14:07:15.495" v="626" actId="26606"/>
        <pc:sldMkLst>
          <pc:docMk/>
          <pc:sldMk cId="1868744628" sldId="260"/>
        </pc:sldMkLst>
        <pc:spChg chg="del">
          <ac:chgData name="Nick Thomas" userId="c70d66d9-7267-4f59-8d9e-6268ec5bdaef" providerId="ADAL" clId="{5E78FE14-6667-4E34-8E1A-D9693D487A01}" dt="2019-10-31T12:47:20.971" v="93" actId="478"/>
          <ac:spMkLst>
            <pc:docMk/>
            <pc:sldMk cId="1868744628" sldId="260"/>
            <ac:spMk id="2" creationId="{CF40FF9C-EB76-4FEE-98DA-66C20DDD1F80}"/>
          </ac:spMkLst>
        </pc:spChg>
        <pc:spChg chg="del">
          <ac:chgData name="Nick Thomas" userId="c70d66d9-7267-4f59-8d9e-6268ec5bdaef" providerId="ADAL" clId="{5E78FE14-6667-4E34-8E1A-D9693D487A01}" dt="2019-10-31T12:47:17.632" v="92"/>
          <ac:spMkLst>
            <pc:docMk/>
            <pc:sldMk cId="1868744628" sldId="260"/>
            <ac:spMk id="3" creationId="{A352CA9B-EE86-4C1C-95BF-08D84EF42160}"/>
          </ac:spMkLst>
        </pc:spChg>
        <pc:spChg chg="add">
          <ac:chgData name="Nick Thomas" userId="c70d66d9-7267-4f59-8d9e-6268ec5bdaef" providerId="ADAL" clId="{5E78FE14-6667-4E34-8E1A-D9693D487A01}" dt="2019-10-31T14:07:15.495" v="626" actId="26606"/>
          <ac:spMkLst>
            <pc:docMk/>
            <pc:sldMk cId="1868744628" sldId="260"/>
            <ac:spMk id="78" creationId="{5C6ACA56-9AD4-4EE6-8F38-8C18968ACE5C}"/>
          </ac:spMkLst>
        </pc:spChg>
        <pc:spChg chg="add">
          <ac:chgData name="Nick Thomas" userId="c70d66d9-7267-4f59-8d9e-6268ec5bdaef" providerId="ADAL" clId="{5E78FE14-6667-4E34-8E1A-D9693D487A01}" dt="2019-10-31T14:07:15.495" v="626" actId="26606"/>
          <ac:spMkLst>
            <pc:docMk/>
            <pc:sldMk cId="1868744628" sldId="260"/>
            <ac:spMk id="80" creationId="{BE655210-4EEB-44D9-B394-6FB4139BFC1E}"/>
          </ac:spMkLst>
        </pc:spChg>
        <pc:grpChg chg="add">
          <ac:chgData name="Nick Thomas" userId="c70d66d9-7267-4f59-8d9e-6268ec5bdaef" providerId="ADAL" clId="{5E78FE14-6667-4E34-8E1A-D9693D487A01}" dt="2019-10-31T14:07:15.495" v="626" actId="26606"/>
          <ac:grpSpMkLst>
            <pc:docMk/>
            <pc:sldMk cId="1868744628" sldId="260"/>
            <ac:grpSpMk id="71" creationId="{2103B461-323C-4912-BFFD-C37582662085}"/>
          </ac:grpSpMkLst>
        </pc:grpChg>
        <pc:picChg chg="add mod">
          <ac:chgData name="Nick Thomas" userId="c70d66d9-7267-4f59-8d9e-6268ec5bdaef" providerId="ADAL" clId="{5E78FE14-6667-4E34-8E1A-D9693D487A01}" dt="2019-10-31T14:07:15.495" v="626" actId="26606"/>
          <ac:picMkLst>
            <pc:docMk/>
            <pc:sldMk cId="1868744628" sldId="260"/>
            <ac:picMk id="2050" creationId="{B4D73432-8B9A-4338-8D68-41C0B7FAC467}"/>
          </ac:picMkLst>
        </pc:picChg>
      </pc:sldChg>
      <pc:sldChg chg="addSp delSp modSp add mod setBg">
        <pc:chgData name="Nick Thomas" userId="c70d66d9-7267-4f59-8d9e-6268ec5bdaef" providerId="ADAL" clId="{5E78FE14-6667-4E34-8E1A-D9693D487A01}" dt="2019-10-31T14:07:09.391" v="624" actId="26606"/>
        <pc:sldMkLst>
          <pc:docMk/>
          <pc:sldMk cId="1874681465" sldId="261"/>
        </pc:sldMkLst>
        <pc:spChg chg="del">
          <ac:chgData name="Nick Thomas" userId="c70d66d9-7267-4f59-8d9e-6268ec5bdaef" providerId="ADAL" clId="{5E78FE14-6667-4E34-8E1A-D9693D487A01}" dt="2019-10-31T13:57:31.821" v="615" actId="478"/>
          <ac:spMkLst>
            <pc:docMk/>
            <pc:sldMk cId="1874681465" sldId="261"/>
            <ac:spMk id="2" creationId="{9591F82E-EC13-42C8-AF6A-4B6B1C1910DE}"/>
          </ac:spMkLst>
        </pc:spChg>
        <pc:spChg chg="del">
          <ac:chgData name="Nick Thomas" userId="c70d66d9-7267-4f59-8d9e-6268ec5bdaef" providerId="ADAL" clId="{5E78FE14-6667-4E34-8E1A-D9693D487A01}" dt="2019-10-31T13:57:28.764" v="614"/>
          <ac:spMkLst>
            <pc:docMk/>
            <pc:sldMk cId="1874681465" sldId="261"/>
            <ac:spMk id="3" creationId="{6B109422-45EE-47CC-A118-37AAC9F08BEC}"/>
          </ac:spMkLst>
        </pc:spChg>
        <pc:spChg chg="add">
          <ac:chgData name="Nick Thomas" userId="c70d66d9-7267-4f59-8d9e-6268ec5bdaef" providerId="ADAL" clId="{5E78FE14-6667-4E34-8E1A-D9693D487A01}" dt="2019-10-31T14:07:09.391" v="624" actId="26606"/>
          <ac:spMkLst>
            <pc:docMk/>
            <pc:sldMk cId="1874681465" sldId="261"/>
            <ac:spMk id="16" creationId="{5C6ACA56-9AD4-4EE6-8F38-8C18968ACE5C}"/>
          </ac:spMkLst>
        </pc:spChg>
        <pc:spChg chg="add">
          <ac:chgData name="Nick Thomas" userId="c70d66d9-7267-4f59-8d9e-6268ec5bdaef" providerId="ADAL" clId="{5E78FE14-6667-4E34-8E1A-D9693D487A01}" dt="2019-10-31T14:07:09.391" v="624" actId="26606"/>
          <ac:spMkLst>
            <pc:docMk/>
            <pc:sldMk cId="1874681465" sldId="261"/>
            <ac:spMk id="18" creationId="{BE655210-4EEB-44D9-B394-6FB4139BFC1E}"/>
          </ac:spMkLst>
        </pc:spChg>
        <pc:grpChg chg="add">
          <ac:chgData name="Nick Thomas" userId="c70d66d9-7267-4f59-8d9e-6268ec5bdaef" providerId="ADAL" clId="{5E78FE14-6667-4E34-8E1A-D9693D487A01}" dt="2019-10-31T14:07:09.391" v="624" actId="26606"/>
          <ac:grpSpMkLst>
            <pc:docMk/>
            <pc:sldMk cId="1874681465" sldId="261"/>
            <ac:grpSpMk id="9" creationId="{2103B461-323C-4912-BFFD-C37582662085}"/>
          </ac:grpSpMkLst>
        </pc:grpChg>
        <pc:picChg chg="add mod">
          <ac:chgData name="Nick Thomas" userId="c70d66d9-7267-4f59-8d9e-6268ec5bdaef" providerId="ADAL" clId="{5E78FE14-6667-4E34-8E1A-D9693D487A01}" dt="2019-10-31T14:07:09.391" v="624" actId="26606"/>
          <ac:picMkLst>
            <pc:docMk/>
            <pc:sldMk cId="1874681465" sldId="261"/>
            <ac:picMk id="4" creationId="{D55D4A90-D1B4-4F6D-8346-6A4F0C084E39}"/>
          </ac:picMkLst>
        </pc:picChg>
      </pc:sldChg>
      <pc:sldChg chg="modSp add">
        <pc:chgData name="Nick Thomas" userId="c70d66d9-7267-4f59-8d9e-6268ec5bdaef" providerId="ADAL" clId="{5E78FE14-6667-4E34-8E1A-D9693D487A01}" dt="2019-10-31T13:11:03.600" v="613" actId="20577"/>
        <pc:sldMkLst>
          <pc:docMk/>
          <pc:sldMk cId="283185333" sldId="262"/>
        </pc:sldMkLst>
        <pc:spChg chg="mod">
          <ac:chgData name="Nick Thomas" userId="c70d66d9-7267-4f59-8d9e-6268ec5bdaef" providerId="ADAL" clId="{5E78FE14-6667-4E34-8E1A-D9693D487A01}" dt="2019-10-31T13:11:03.600" v="613" actId="20577"/>
          <ac:spMkLst>
            <pc:docMk/>
            <pc:sldMk cId="283185333" sldId="262"/>
            <ac:spMk id="2" creationId="{7E4B8FF5-C72F-41D8-8D9A-D4687B169FAB}"/>
          </ac:spMkLst>
        </pc:spChg>
      </pc:sldChg>
      <pc:sldChg chg="modSp add">
        <pc:chgData name="Nick Thomas" userId="c70d66d9-7267-4f59-8d9e-6268ec5bdaef" providerId="ADAL" clId="{5E78FE14-6667-4E34-8E1A-D9693D487A01}" dt="2019-10-31T14:07:28.353" v="643" actId="20577"/>
        <pc:sldMkLst>
          <pc:docMk/>
          <pc:sldMk cId="3277325889" sldId="263"/>
        </pc:sldMkLst>
        <pc:spChg chg="mod">
          <ac:chgData name="Nick Thomas" userId="c70d66d9-7267-4f59-8d9e-6268ec5bdaef" providerId="ADAL" clId="{5E78FE14-6667-4E34-8E1A-D9693D487A01}" dt="2019-10-31T14:07:28.353" v="643" actId="20577"/>
          <ac:spMkLst>
            <pc:docMk/>
            <pc:sldMk cId="3277325889" sldId="263"/>
            <ac:spMk id="2" creationId="{4D498F5B-B660-4520-A61D-FFFC8963106A}"/>
          </ac:spMkLst>
        </pc:spChg>
      </pc:sldChg>
      <pc:sldChg chg="addSp delSp modSp add mod setBg">
        <pc:chgData name="Nick Thomas" userId="c70d66d9-7267-4f59-8d9e-6268ec5bdaef" providerId="ADAL" clId="{5E78FE14-6667-4E34-8E1A-D9693D487A01}" dt="2019-10-31T14:07:01.791" v="623" actId="26606"/>
        <pc:sldMkLst>
          <pc:docMk/>
          <pc:sldMk cId="4138761190" sldId="264"/>
        </pc:sldMkLst>
        <pc:spChg chg="del">
          <ac:chgData name="Nick Thomas" userId="c70d66d9-7267-4f59-8d9e-6268ec5bdaef" providerId="ADAL" clId="{5E78FE14-6667-4E34-8E1A-D9693D487A01}" dt="2019-10-31T14:06:54.609" v="622" actId="478"/>
          <ac:spMkLst>
            <pc:docMk/>
            <pc:sldMk cId="4138761190" sldId="264"/>
            <ac:spMk id="2" creationId="{DD90DEAB-2D8E-4817-9E8B-F6257DA9E372}"/>
          </ac:spMkLst>
        </pc:spChg>
        <pc:spChg chg="del">
          <ac:chgData name="Nick Thomas" userId="c70d66d9-7267-4f59-8d9e-6268ec5bdaef" providerId="ADAL" clId="{5E78FE14-6667-4E34-8E1A-D9693D487A01}" dt="2019-10-31T14:06:51.815" v="621"/>
          <ac:spMkLst>
            <pc:docMk/>
            <pc:sldMk cId="4138761190" sldId="264"/>
            <ac:spMk id="3" creationId="{FF84274A-626A-4A1F-9678-674B105DCC77}"/>
          </ac:spMkLst>
        </pc:spChg>
        <pc:spChg chg="add">
          <ac:chgData name="Nick Thomas" userId="c70d66d9-7267-4f59-8d9e-6268ec5bdaef" providerId="ADAL" clId="{5E78FE14-6667-4E34-8E1A-D9693D487A01}" dt="2019-10-31T14:07:01.791" v="623" actId="26606"/>
          <ac:spMkLst>
            <pc:docMk/>
            <pc:sldMk cId="4138761190" sldId="264"/>
            <ac:spMk id="16" creationId="{5C6ACA56-9AD4-4EE6-8F38-8C18968ACE5C}"/>
          </ac:spMkLst>
        </pc:spChg>
        <pc:spChg chg="add">
          <ac:chgData name="Nick Thomas" userId="c70d66d9-7267-4f59-8d9e-6268ec5bdaef" providerId="ADAL" clId="{5E78FE14-6667-4E34-8E1A-D9693D487A01}" dt="2019-10-31T14:07:01.791" v="623" actId="26606"/>
          <ac:spMkLst>
            <pc:docMk/>
            <pc:sldMk cId="4138761190" sldId="264"/>
            <ac:spMk id="18" creationId="{BE655210-4EEB-44D9-B394-6FB4139BFC1E}"/>
          </ac:spMkLst>
        </pc:spChg>
        <pc:grpChg chg="add">
          <ac:chgData name="Nick Thomas" userId="c70d66d9-7267-4f59-8d9e-6268ec5bdaef" providerId="ADAL" clId="{5E78FE14-6667-4E34-8E1A-D9693D487A01}" dt="2019-10-31T14:07:01.791" v="623" actId="26606"/>
          <ac:grpSpMkLst>
            <pc:docMk/>
            <pc:sldMk cId="4138761190" sldId="264"/>
            <ac:grpSpMk id="9" creationId="{2103B461-323C-4912-BFFD-C37582662085}"/>
          </ac:grpSpMkLst>
        </pc:grpChg>
        <pc:picChg chg="add mod">
          <ac:chgData name="Nick Thomas" userId="c70d66d9-7267-4f59-8d9e-6268ec5bdaef" providerId="ADAL" clId="{5E78FE14-6667-4E34-8E1A-D9693D487A01}" dt="2019-10-31T14:07:01.791" v="623" actId="26606"/>
          <ac:picMkLst>
            <pc:docMk/>
            <pc:sldMk cId="4138761190" sldId="264"/>
            <ac:picMk id="4" creationId="{06B47C2F-4AF0-435E-B853-95E293F36799}"/>
          </ac:picMkLst>
        </pc:picChg>
      </pc:sldChg>
      <pc:sldMasterChg chg="del delSldLayout">
        <pc:chgData name="Nick Thomas" userId="c70d66d9-7267-4f59-8d9e-6268ec5bdaef" providerId="ADAL" clId="{5E78FE14-6667-4E34-8E1A-D9693D487A01}" dt="2019-10-28T10:49:23.284" v="15" actId="26606"/>
        <pc:sldMasterMkLst>
          <pc:docMk/>
          <pc:sldMasterMk cId="1181642479" sldId="2147483678"/>
        </pc:sldMasterMkLst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2554246553" sldId="2147483679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1300773135" sldId="2147483680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870783316" sldId="2147483681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1461855469" sldId="2147483682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3167646886" sldId="2147483683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1520526104" sldId="2147483684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3967241277" sldId="2147483685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2504251051" sldId="2147483686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4127158114" sldId="2147483687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4001321348" sldId="2147483688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1691652664" sldId="2147483689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3652157536" sldId="2147483690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1404229125" sldId="2147483691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3587630472" sldId="2147483692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3392533516" sldId="2147483693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4201847911" sldId="2147483694"/>
          </pc:sldLayoutMkLst>
        </pc:sldLayoutChg>
        <pc:sldLayoutChg chg="del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181642479" sldId="2147483678"/>
            <pc:sldLayoutMk cId="79535449" sldId="2147483695"/>
          </pc:sldLayoutMkLst>
        </pc:sldLayoutChg>
      </pc:sldMasterChg>
      <pc:sldMasterChg chg="add addSldLayout">
        <pc:chgData name="Nick Thomas" userId="c70d66d9-7267-4f59-8d9e-6268ec5bdaef" providerId="ADAL" clId="{5E78FE14-6667-4E34-8E1A-D9693D487A01}" dt="2019-10-28T10:49:23.284" v="15" actId="26606"/>
        <pc:sldMasterMkLst>
          <pc:docMk/>
          <pc:sldMasterMk cId="1400954302" sldId="2147483793"/>
        </pc:sldMasterMkLst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802666098" sldId="2147483782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225407422" sldId="2147483783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1116650915" sldId="2147483784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1057810513" sldId="2147483785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1255670548" sldId="2147483786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753772122" sldId="2147483787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3683137218" sldId="2147483788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1969115870" sldId="2147483789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4069500987" sldId="2147483790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3596018941" sldId="2147483791"/>
          </pc:sldLayoutMkLst>
        </pc:sldLayoutChg>
        <pc:sldLayoutChg chg="add">
          <pc:chgData name="Nick Thomas" userId="c70d66d9-7267-4f59-8d9e-6268ec5bdaef" providerId="ADAL" clId="{5E78FE14-6667-4E34-8E1A-D9693D487A01}" dt="2019-10-28T10:49:23.284" v="15" actId="26606"/>
          <pc:sldLayoutMkLst>
            <pc:docMk/>
            <pc:sldMasterMk cId="1400954302" sldId="2147483793"/>
            <pc:sldLayoutMk cId="2221529556" sldId="2147483792"/>
          </pc:sldLayoutMkLst>
        </pc:sldLayoutChg>
      </pc:sldMasterChg>
      <pc:sldMasterChg chg="modSldLayout">
        <pc:chgData name="Nick Thomas" userId="c70d66d9-7267-4f59-8d9e-6268ec5bdaef" providerId="ADAL" clId="{5E78FE14-6667-4E34-8E1A-D9693D487A01}" dt="2019-10-28T10:58:01.251" v="50" actId="207"/>
        <pc:sldMasterMkLst>
          <pc:docMk/>
          <pc:sldMasterMk cId="10009197" sldId="2147483794"/>
        </pc:sldMasterMkLst>
        <pc:sldLayoutChg chg="modSp">
          <pc:chgData name="Nick Thomas" userId="c70d66d9-7267-4f59-8d9e-6268ec5bdaef" providerId="ADAL" clId="{5E78FE14-6667-4E34-8E1A-D9693D487A01}" dt="2019-10-28T10:58:01.251" v="50" actId="207"/>
          <pc:sldLayoutMkLst>
            <pc:docMk/>
            <pc:sldMasterMk cId="10009197" sldId="2147483794"/>
            <pc:sldLayoutMk cId="4027493667" sldId="2147483796"/>
          </pc:sldLayoutMkLst>
          <pc:spChg chg="mod">
            <ac:chgData name="Nick Thomas" userId="c70d66d9-7267-4f59-8d9e-6268ec5bdaef" providerId="ADAL" clId="{5E78FE14-6667-4E34-8E1A-D9693D487A01}" dt="2019-10-28T10:58:01.251" v="50" actId="207"/>
            <ac:spMkLst>
              <pc:docMk/>
              <pc:sldMasterMk cId="10009197" sldId="2147483794"/>
              <pc:sldLayoutMk cId="4027493667" sldId="2147483796"/>
              <ac:spMk id="21" creationId="{9A70B137-2503-4803-9F56-620A586FA494}"/>
            </ac:spMkLst>
          </pc:spChg>
        </pc:sldLayoutChg>
        <pc:sldLayoutChg chg="delSp">
          <pc:chgData name="Nick Thomas" userId="c70d66d9-7267-4f59-8d9e-6268ec5bdaef" providerId="ADAL" clId="{5E78FE14-6667-4E34-8E1A-D9693D487A01}" dt="2019-10-28T10:54:06.533" v="44"/>
          <pc:sldLayoutMkLst>
            <pc:docMk/>
            <pc:sldMasterMk cId="10009197" sldId="2147483794"/>
            <pc:sldLayoutMk cId="1350510732" sldId="2147483810"/>
          </pc:sldLayoutMkLst>
          <pc:spChg chg="del">
            <ac:chgData name="Nick Thomas" userId="c70d66d9-7267-4f59-8d9e-6268ec5bdaef" providerId="ADAL" clId="{5E78FE14-6667-4E34-8E1A-D9693D487A01}" dt="2019-10-28T10:54:06.533" v="44"/>
            <ac:spMkLst>
              <pc:docMk/>
              <pc:sldMasterMk cId="10009197" sldId="2147483794"/>
              <pc:sldLayoutMk cId="1350510732" sldId="2147483810"/>
              <ac:spMk id="7" creationId="{00000000-0000-0000-0000-000000000000}"/>
            </ac:spMkLst>
          </pc:spChg>
        </pc:sldLayoutChg>
      </pc:sldMasterChg>
      <pc:sldMasterChg chg="modSp setBg modSldLayout">
        <pc:chgData name="Nick Thomas" userId="c70d66d9-7267-4f59-8d9e-6268ec5bdaef" providerId="ADAL" clId="{5E78FE14-6667-4E34-8E1A-D9693D487A01}" dt="2019-10-31T11:12:13.357" v="68" actId="208"/>
        <pc:sldMasterMkLst>
          <pc:docMk/>
          <pc:sldMasterMk cId="3044213652" sldId="2147483812"/>
        </pc:sldMasterMkLst>
        <pc:cxnChg chg="mod">
          <ac:chgData name="Nick Thomas" userId="c70d66d9-7267-4f59-8d9e-6268ec5bdaef" providerId="ADAL" clId="{5E78FE14-6667-4E34-8E1A-D9693D487A01}" dt="2019-10-31T11:11:19.882" v="66" actId="208"/>
          <ac:cxnSpMkLst>
            <pc:docMk/>
            <pc:sldMasterMk cId="3044213652" sldId="2147483812"/>
            <ac:cxnSpMk id="8" creationId="{00000000-0000-0000-0000-000000000000}"/>
          </ac:cxnSpMkLst>
        </pc:cxnChg>
        <pc:cxnChg chg="mod">
          <ac:chgData name="Nick Thomas" userId="c70d66d9-7267-4f59-8d9e-6268ec5bdaef" providerId="ADAL" clId="{5E78FE14-6667-4E34-8E1A-D9693D487A01}" dt="2019-10-31T11:11:19.882" v="66" actId="208"/>
          <ac:cxnSpMkLst>
            <pc:docMk/>
            <pc:sldMasterMk cId="3044213652" sldId="2147483812"/>
            <ac:cxnSpMk id="9" creationId="{00000000-0000-0000-0000-000000000000}"/>
          </ac:cxnSpMkLst>
        </pc:cxnChg>
        <pc:cxnChg chg="mod">
          <ac:chgData name="Nick Thomas" userId="c70d66d9-7267-4f59-8d9e-6268ec5bdaef" providerId="ADAL" clId="{5E78FE14-6667-4E34-8E1A-D9693D487A01}" dt="2019-10-31T11:11:19.882" v="66" actId="208"/>
          <ac:cxnSpMkLst>
            <pc:docMk/>
            <pc:sldMasterMk cId="3044213652" sldId="2147483812"/>
            <ac:cxnSpMk id="10" creationId="{00000000-0000-0000-0000-000000000000}"/>
          </ac:cxnSpMkLst>
        </pc:cxnChg>
        <pc:cxnChg chg="mod">
          <ac:chgData name="Nick Thomas" userId="c70d66d9-7267-4f59-8d9e-6268ec5bdaef" providerId="ADAL" clId="{5E78FE14-6667-4E34-8E1A-D9693D487A01}" dt="2019-10-31T11:11:19.882" v="66" actId="208"/>
          <ac:cxnSpMkLst>
            <pc:docMk/>
            <pc:sldMasterMk cId="3044213652" sldId="2147483812"/>
            <ac:cxnSpMk id="11" creationId="{00000000-0000-0000-0000-000000000000}"/>
          </ac:cxnSpMkLst>
        </pc:cxnChg>
        <pc:cxnChg chg="mod">
          <ac:chgData name="Nick Thomas" userId="c70d66d9-7267-4f59-8d9e-6268ec5bdaef" providerId="ADAL" clId="{5E78FE14-6667-4E34-8E1A-D9693D487A01}" dt="2019-10-31T11:11:19.882" v="66" actId="208"/>
          <ac:cxnSpMkLst>
            <pc:docMk/>
            <pc:sldMasterMk cId="3044213652" sldId="2147483812"/>
            <ac:cxnSpMk id="12" creationId="{00000000-0000-0000-0000-000000000000}"/>
          </ac:cxnSpMkLst>
        </pc:cxnChg>
        <pc:sldLayoutChg chg="modSp">
          <pc:chgData name="Nick Thomas" userId="c70d66d9-7267-4f59-8d9e-6268ec5bdaef" providerId="ADAL" clId="{5E78FE14-6667-4E34-8E1A-D9693D487A01}" dt="2019-10-31T11:12:13.357" v="68" actId="208"/>
          <pc:sldLayoutMkLst>
            <pc:docMk/>
            <pc:sldMasterMk cId="3044213652" sldId="2147483812"/>
            <pc:sldLayoutMk cId="3152532914" sldId="2147483813"/>
          </pc:sldLayoutMkLst>
          <pc:cxnChg chg="mod">
            <ac:chgData name="Nick Thomas" userId="c70d66d9-7267-4f59-8d9e-6268ec5bdaef" providerId="ADAL" clId="{5E78FE14-6667-4E34-8E1A-D9693D487A01}" dt="2019-10-31T11:12:13.357" v="68" actId="208"/>
            <ac:cxnSpMkLst>
              <pc:docMk/>
              <pc:sldMasterMk cId="3044213652" sldId="2147483812"/>
              <pc:sldLayoutMk cId="3152532914" sldId="2147483813"/>
              <ac:cxnSpMk id="16" creationId="{00000000-0000-0000-0000-000000000000}"/>
            </ac:cxnSpMkLst>
          </pc:cxnChg>
          <pc:cxnChg chg="mod">
            <ac:chgData name="Nick Thomas" userId="c70d66d9-7267-4f59-8d9e-6268ec5bdaef" providerId="ADAL" clId="{5E78FE14-6667-4E34-8E1A-D9693D487A01}" dt="2019-10-31T11:12:13.357" v="68" actId="208"/>
            <ac:cxnSpMkLst>
              <pc:docMk/>
              <pc:sldMasterMk cId="3044213652" sldId="2147483812"/>
              <pc:sldLayoutMk cId="3152532914" sldId="2147483813"/>
              <ac:cxnSpMk id="17" creationId="{00000000-0000-0000-0000-000000000000}"/>
            </ac:cxnSpMkLst>
          </pc:cxnChg>
          <pc:cxnChg chg="mod">
            <ac:chgData name="Nick Thomas" userId="c70d66d9-7267-4f59-8d9e-6268ec5bdaef" providerId="ADAL" clId="{5E78FE14-6667-4E34-8E1A-D9693D487A01}" dt="2019-10-31T11:12:13.357" v="68" actId="208"/>
            <ac:cxnSpMkLst>
              <pc:docMk/>
              <pc:sldMasterMk cId="3044213652" sldId="2147483812"/>
              <pc:sldLayoutMk cId="3152532914" sldId="2147483813"/>
              <ac:cxnSpMk id="19" creationId="{00000000-0000-0000-0000-000000000000}"/>
            </ac:cxnSpMkLst>
          </pc:cxnChg>
          <pc:cxnChg chg="mod">
            <ac:chgData name="Nick Thomas" userId="c70d66d9-7267-4f59-8d9e-6268ec5bdaef" providerId="ADAL" clId="{5E78FE14-6667-4E34-8E1A-D9693D487A01}" dt="2019-10-31T11:12:13.357" v="68" actId="208"/>
            <ac:cxnSpMkLst>
              <pc:docMk/>
              <pc:sldMasterMk cId="3044213652" sldId="2147483812"/>
              <pc:sldLayoutMk cId="3152532914" sldId="2147483813"/>
              <ac:cxnSpMk id="21" creationId="{00000000-0000-0000-0000-000000000000}"/>
            </ac:cxnSpMkLst>
          </pc:cxnChg>
          <pc:cxnChg chg="mod">
            <ac:chgData name="Nick Thomas" userId="c70d66d9-7267-4f59-8d9e-6268ec5bdaef" providerId="ADAL" clId="{5E78FE14-6667-4E34-8E1A-D9693D487A01}" dt="2019-10-31T11:12:13.357" v="68" actId="208"/>
            <ac:cxnSpMkLst>
              <pc:docMk/>
              <pc:sldMasterMk cId="3044213652" sldId="2147483812"/>
              <pc:sldLayoutMk cId="3152532914" sldId="2147483813"/>
              <ac:cxnSpMk id="23" creationId="{00000000-0000-0000-0000-000000000000}"/>
            </ac:cxnSpMkLst>
          </pc:cxnChg>
        </pc:sldLayoutChg>
        <pc:sldLayoutChg chg="setBg">
          <pc:chgData name="Nick Thomas" userId="c70d66d9-7267-4f59-8d9e-6268ec5bdaef" providerId="ADAL" clId="{5E78FE14-6667-4E34-8E1A-D9693D487A01}" dt="2019-10-31T11:10:38.067" v="65"/>
          <pc:sldLayoutMkLst>
            <pc:docMk/>
            <pc:sldMasterMk cId="3044213652" sldId="2147483812"/>
            <pc:sldLayoutMk cId="823873007" sldId="21474838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5C15-E461-4967-B95B-FC18F0EA676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57F0A-E6C2-4798-B579-2858C45E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Extends = inheritance</a:t>
            </a:r>
          </a:p>
          <a:p>
            <a:r>
              <a:rPr lang="en-US" dirty="0"/>
              <a:t>Implements = implementing interfaces</a:t>
            </a:r>
          </a:p>
          <a:p>
            <a:r>
              <a:rPr lang="en-US" dirty="0"/>
              <a:t>Use = dependent on external system</a:t>
            </a:r>
          </a:p>
          <a:p>
            <a:endParaRPr lang="en-US" dirty="0"/>
          </a:p>
          <a:p>
            <a:r>
              <a:rPr lang="en-US" dirty="0"/>
              <a:t>Association = a link between two objects, neither requires the other but they are ASSOCIATED together.</a:t>
            </a:r>
          </a:p>
          <a:p>
            <a:endParaRPr lang="en-US" dirty="0"/>
          </a:p>
          <a:p>
            <a:r>
              <a:rPr lang="en-US" dirty="0"/>
              <a:t>Aggregation = Collects objects together but when the collection is destroyed, the other objects are not destroyed.</a:t>
            </a:r>
          </a:p>
          <a:p>
            <a:endParaRPr lang="en-US" dirty="0"/>
          </a:p>
          <a:p>
            <a:r>
              <a:rPr lang="en-US" dirty="0"/>
              <a:t>Composition = collects objects together but when the collection is destroyed the other objects ARE destroyed.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7F0A-E6C2-4798-B579-2858C45E09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9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32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41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50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746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1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93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01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44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74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30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2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267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554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7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7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13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D347-0A98-454B-8286-B0B17905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UML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1264-9772-443B-B841-B9257036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Nick Thomas</a:t>
            </a:r>
            <a:endParaRPr lang="en-GB" sz="2000"/>
          </a:p>
        </p:txBody>
      </p:sp>
      <p:pic>
        <p:nvPicPr>
          <p:cNvPr id="4" name="Picture 3" descr="A picture containing indoor, table, snow, large&#10;&#10;Description automatically generated">
            <a:extLst>
              <a:ext uri="{FF2B5EF4-FFF2-40B4-BE49-F238E27FC236}">
                <a16:creationId xmlns:a16="http://schemas.microsoft.com/office/drawing/2014/main" id="{9681F825-11AA-4BEB-B255-E3F8D28CE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3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66A0-7B42-4DC4-BEB5-6D309AE1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sz="4800"/>
              <a:t>Class Diagrams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0CD6-D2EF-4B76-B995-21E824798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ABF22-176E-4730-A4B2-C430471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Defining a Class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60684-761D-410A-98C9-0947A9520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804" y="2156379"/>
            <a:ext cx="423921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3432-8B9A-4338-8D68-41C0B7FAC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7" y="643467"/>
            <a:ext cx="8346166" cy="557106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687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1B43FA-A56C-47CF-8012-8624DB95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43628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8FF5-C72F-41D8-8D9A-D4687B169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5FA5-AFD3-4932-AB49-F135A265D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5D4A90-D1B4-4F6D-8346-6A4F0C084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440" y="643467"/>
            <a:ext cx="75031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8F5B-B660-4520-A61D-FFFC89631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72764-5400-4604-B81E-841B0F4E1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2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B47C2F-4AF0-435E-B853-95E293F3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132" y="643467"/>
            <a:ext cx="72117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11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UML</vt:lpstr>
      <vt:lpstr>Class Diagrams</vt:lpstr>
      <vt:lpstr>Defining a Class</vt:lpstr>
      <vt:lpstr>PowerPoint Presentation</vt:lpstr>
      <vt:lpstr>PowerPoint Presentation</vt:lpstr>
      <vt:lpstr>Use Case Diagrams</vt:lpstr>
      <vt:lpstr>PowerPoint Presentation</vt:lpstr>
      <vt:lpstr>Use case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Nicholas Thomas</dc:creator>
  <cp:lastModifiedBy>Nicholas Thomas</cp:lastModifiedBy>
  <cp:revision>1</cp:revision>
  <dcterms:created xsi:type="dcterms:W3CDTF">2019-10-31T14:07:15Z</dcterms:created>
  <dcterms:modified xsi:type="dcterms:W3CDTF">2019-10-31T14:07:34Z</dcterms:modified>
</cp:coreProperties>
</file>