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61" r:id="rId3"/>
    <p:sldId id="272" r:id="rId4"/>
    <p:sldId id="273" r:id="rId5"/>
    <p:sldId id="274" r:id="rId6"/>
    <p:sldId id="275" r:id="rId7"/>
    <p:sldId id="276" r:id="rId8"/>
    <p:sldId id="277" r:id="rId9"/>
    <p:sldId id="258" r:id="rId10"/>
    <p:sldId id="260" r:id="rId11"/>
    <p:sldId id="259" r:id="rId12"/>
    <p:sldId id="257" r:id="rId13"/>
    <p:sldId id="279" r:id="rId14"/>
    <p:sldId id="280" r:id="rId15"/>
    <p:sldId id="281" r:id="rId16"/>
    <p:sldId id="28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908" autoAdjust="0"/>
  </p:normalViewPr>
  <p:slideViewPr>
    <p:cSldViewPr snapToGrid="0">
      <p:cViewPr varScale="1">
        <p:scale>
          <a:sx n="89" d="100"/>
          <a:sy n="89" d="100"/>
        </p:scale>
        <p:origin x="1398" y="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k" userId="c70d66d9-7267-4f59-8d9e-6268ec5bdaef" providerId="ADAL" clId="{67DAB3B3-F827-43F5-9632-D638FEBFE9F1}"/>
    <pc:docChg chg="custSel modSld">
      <pc:chgData name="Nick" userId="c70d66d9-7267-4f59-8d9e-6268ec5bdaef" providerId="ADAL" clId="{67DAB3B3-F827-43F5-9632-D638FEBFE9F1}" dt="2020-02-21T10:18:01.754" v="84" actId="33524"/>
      <pc:docMkLst>
        <pc:docMk/>
      </pc:docMkLst>
      <pc:sldChg chg="modSp">
        <pc:chgData name="Nick" userId="c70d66d9-7267-4f59-8d9e-6268ec5bdaef" providerId="ADAL" clId="{67DAB3B3-F827-43F5-9632-D638FEBFE9F1}" dt="2020-02-21T10:15:54.333" v="5" actId="20577"/>
        <pc:sldMkLst>
          <pc:docMk/>
          <pc:sldMk cId="3952485211" sldId="257"/>
        </pc:sldMkLst>
        <pc:spChg chg="mod">
          <ac:chgData name="Nick" userId="c70d66d9-7267-4f59-8d9e-6268ec5bdaef" providerId="ADAL" clId="{67DAB3B3-F827-43F5-9632-D638FEBFE9F1}" dt="2020-02-21T10:15:54.333" v="5" actId="20577"/>
          <ac:spMkLst>
            <pc:docMk/>
            <pc:sldMk cId="3952485211" sldId="257"/>
            <ac:spMk id="4" creationId="{457CF716-A8E9-403D-8425-BBE0A1123639}"/>
          </ac:spMkLst>
        </pc:spChg>
      </pc:sldChg>
      <pc:sldChg chg="modSp">
        <pc:chgData name="Nick" userId="c70d66d9-7267-4f59-8d9e-6268ec5bdaef" providerId="ADAL" clId="{67DAB3B3-F827-43F5-9632-D638FEBFE9F1}" dt="2020-02-21T10:16:33.194" v="8" actId="33524"/>
        <pc:sldMkLst>
          <pc:docMk/>
          <pc:sldMk cId="2907855855" sldId="280"/>
        </pc:sldMkLst>
        <pc:spChg chg="mod">
          <ac:chgData name="Nick" userId="c70d66d9-7267-4f59-8d9e-6268ec5bdaef" providerId="ADAL" clId="{67DAB3B3-F827-43F5-9632-D638FEBFE9F1}" dt="2020-02-21T10:16:33.194" v="8" actId="33524"/>
          <ac:spMkLst>
            <pc:docMk/>
            <pc:sldMk cId="2907855855" sldId="280"/>
            <ac:spMk id="4" creationId="{9AF70336-5DA7-48E1-BFED-4928B1D79042}"/>
          </ac:spMkLst>
        </pc:spChg>
      </pc:sldChg>
      <pc:sldChg chg="modSp">
        <pc:chgData name="Nick" userId="c70d66d9-7267-4f59-8d9e-6268ec5bdaef" providerId="ADAL" clId="{67DAB3B3-F827-43F5-9632-D638FEBFE9F1}" dt="2020-02-21T10:18:01.754" v="84" actId="33524"/>
        <pc:sldMkLst>
          <pc:docMk/>
          <pc:sldMk cId="3530094453" sldId="281"/>
        </pc:sldMkLst>
        <pc:spChg chg="mod">
          <ac:chgData name="Nick" userId="c70d66d9-7267-4f59-8d9e-6268ec5bdaef" providerId="ADAL" clId="{67DAB3B3-F827-43F5-9632-D638FEBFE9F1}" dt="2020-02-21T10:18:01.754" v="84" actId="33524"/>
          <ac:spMkLst>
            <pc:docMk/>
            <pc:sldMk cId="3530094453" sldId="281"/>
            <ac:spMk id="4" creationId="{8E74E8B4-C048-4A9C-B284-94A2F7A40EC7}"/>
          </ac:spMkLst>
        </pc:spChg>
      </pc:sldChg>
    </pc:docChg>
  </pc:docChgLst>
  <pc:docChgLst>
    <pc:chgData name="Nick Thomas" userId="c70d66d9-7267-4f59-8d9e-6268ec5bdaef" providerId="ADAL" clId="{3A781E6D-4619-4D7A-9D5F-7FBD036E098E}"/>
    <pc:docChg chg="undo custSel mod addSld delSld modSld sldOrd">
      <pc:chgData name="Nick Thomas" userId="c70d66d9-7267-4f59-8d9e-6268ec5bdaef" providerId="ADAL" clId="{3A781E6D-4619-4D7A-9D5F-7FBD036E098E}" dt="2019-02-11T16:18:33.822" v="2378" actId="20577"/>
      <pc:docMkLst>
        <pc:docMk/>
      </pc:docMkLst>
      <pc:sldChg chg="delSp modSp">
        <pc:chgData name="Nick Thomas" userId="c70d66d9-7267-4f59-8d9e-6268ec5bdaef" providerId="ADAL" clId="{3A781E6D-4619-4D7A-9D5F-7FBD036E098E}" dt="2019-01-30T10:08:21.093" v="1464" actId="478"/>
        <pc:sldMkLst>
          <pc:docMk/>
          <pc:sldMk cId="3952485211" sldId="257"/>
        </pc:sldMkLst>
        <pc:spChg chg="mod">
          <ac:chgData name="Nick Thomas" userId="c70d66d9-7267-4f59-8d9e-6268ec5bdaef" providerId="ADAL" clId="{3A781E6D-4619-4D7A-9D5F-7FBD036E098E}" dt="2019-01-30T10:05:51.408" v="979" actId="20577"/>
          <ac:spMkLst>
            <pc:docMk/>
            <pc:sldMk cId="3952485211" sldId="257"/>
            <ac:spMk id="2" creationId="{72EF8EC0-9B62-4D75-AB4D-3477CCCA7AF4}"/>
          </ac:spMkLst>
        </pc:spChg>
        <pc:spChg chg="del">
          <ac:chgData name="Nick Thomas" userId="c70d66d9-7267-4f59-8d9e-6268ec5bdaef" providerId="ADAL" clId="{3A781E6D-4619-4D7A-9D5F-7FBD036E098E}" dt="2019-01-30T10:08:21.093" v="1464" actId="478"/>
          <ac:spMkLst>
            <pc:docMk/>
            <pc:sldMk cId="3952485211" sldId="257"/>
            <ac:spMk id="3" creationId="{CBFED889-CD4C-4A08-909C-2AC8CB395F8B}"/>
          </ac:spMkLst>
        </pc:spChg>
        <pc:spChg chg="mod">
          <ac:chgData name="Nick Thomas" userId="c70d66d9-7267-4f59-8d9e-6268ec5bdaef" providerId="ADAL" clId="{3A781E6D-4619-4D7A-9D5F-7FBD036E098E}" dt="2019-01-30T10:08:12.403" v="1462" actId="27636"/>
          <ac:spMkLst>
            <pc:docMk/>
            <pc:sldMk cId="3952485211" sldId="257"/>
            <ac:spMk id="4" creationId="{457CF716-A8E9-403D-8425-BBE0A1123639}"/>
          </ac:spMkLst>
        </pc:spChg>
        <pc:picChg chg="mod">
          <ac:chgData name="Nick Thomas" userId="c70d66d9-7267-4f59-8d9e-6268ec5bdaef" providerId="ADAL" clId="{3A781E6D-4619-4D7A-9D5F-7FBD036E098E}" dt="2019-01-30T10:08:18.572" v="1463" actId="1076"/>
          <ac:picMkLst>
            <pc:docMk/>
            <pc:sldMk cId="3952485211" sldId="257"/>
            <ac:picMk id="1026" creationId="{3F0C95F8-94F4-4927-8B0D-78EFE63E2078}"/>
          </ac:picMkLst>
        </pc:picChg>
      </pc:sldChg>
      <pc:sldChg chg="addSp delSp modSp modAnim">
        <pc:chgData name="Nick Thomas" userId="c70d66d9-7267-4f59-8d9e-6268ec5bdaef" providerId="ADAL" clId="{3A781E6D-4619-4D7A-9D5F-7FBD036E098E}" dt="2019-01-30T10:05:45.457" v="968" actId="20577"/>
        <pc:sldMkLst>
          <pc:docMk/>
          <pc:sldMk cId="3248651271" sldId="259"/>
        </pc:sldMkLst>
        <pc:spChg chg="mod">
          <ac:chgData name="Nick Thomas" userId="c70d66d9-7267-4f59-8d9e-6268ec5bdaef" providerId="ADAL" clId="{3A781E6D-4619-4D7A-9D5F-7FBD036E098E}" dt="2019-01-30T10:05:45.457" v="968" actId="20577"/>
          <ac:spMkLst>
            <pc:docMk/>
            <pc:sldMk cId="3248651271" sldId="259"/>
            <ac:spMk id="4" creationId="{A7B5DACB-D688-4A44-803B-5AD3A8A69205}"/>
          </ac:spMkLst>
        </pc:spChg>
        <pc:picChg chg="add del">
          <ac:chgData name="Nick Thomas" userId="c70d66d9-7267-4f59-8d9e-6268ec5bdaef" providerId="ADAL" clId="{3A781E6D-4619-4D7A-9D5F-7FBD036E098E}" dt="2019-01-30T10:03:07.650" v="572" actId="478"/>
          <ac:picMkLst>
            <pc:docMk/>
            <pc:sldMk cId="3248651271" sldId="259"/>
            <ac:picMk id="6" creationId="{7E476533-E71D-49ED-A2EA-69207E2CE2DC}"/>
          </ac:picMkLst>
        </pc:picChg>
        <pc:picChg chg="add mod">
          <ac:chgData name="Nick Thomas" userId="c70d66d9-7267-4f59-8d9e-6268ec5bdaef" providerId="ADAL" clId="{3A781E6D-4619-4D7A-9D5F-7FBD036E098E}" dt="2019-01-30T10:03:14.513" v="575" actId="1076"/>
          <ac:picMkLst>
            <pc:docMk/>
            <pc:sldMk cId="3248651271" sldId="259"/>
            <ac:picMk id="7" creationId="{7F87A80D-6671-439D-B82D-71D9B2E61274}"/>
          </ac:picMkLst>
        </pc:picChg>
        <pc:cxnChg chg="add mod">
          <ac:chgData name="Nick Thomas" userId="c70d66d9-7267-4f59-8d9e-6268ec5bdaef" providerId="ADAL" clId="{3A781E6D-4619-4D7A-9D5F-7FBD036E098E}" dt="2019-01-30T10:03:21.956" v="578" actId="14100"/>
          <ac:cxnSpMkLst>
            <pc:docMk/>
            <pc:sldMk cId="3248651271" sldId="259"/>
            <ac:cxnSpMk id="8" creationId="{E2C2E2E3-4478-431D-8C31-98D1AF32E291}"/>
          </ac:cxnSpMkLst>
        </pc:cxnChg>
      </pc:sldChg>
      <pc:sldChg chg="addSp delSp modSp mod setBg">
        <pc:chgData name="Nick Thomas" userId="c70d66d9-7267-4f59-8d9e-6268ec5bdaef" providerId="ADAL" clId="{3A781E6D-4619-4D7A-9D5F-7FBD036E098E}" dt="2019-01-30T10:02:25.803" v="567" actId="26606"/>
        <pc:sldMkLst>
          <pc:docMk/>
          <pc:sldMk cId="2744447230" sldId="260"/>
        </pc:sldMkLst>
        <pc:spChg chg="mod">
          <ac:chgData name="Nick Thomas" userId="c70d66d9-7267-4f59-8d9e-6268ec5bdaef" providerId="ADAL" clId="{3A781E6D-4619-4D7A-9D5F-7FBD036E098E}" dt="2019-01-30T10:02:25.803" v="567" actId="26606"/>
          <ac:spMkLst>
            <pc:docMk/>
            <pc:sldMk cId="2744447230" sldId="260"/>
            <ac:spMk id="2" creationId="{EBA247D8-94A4-4C80-8CC6-A13DA4652DA5}"/>
          </ac:spMkLst>
        </pc:spChg>
        <pc:spChg chg="del">
          <ac:chgData name="Nick Thomas" userId="c70d66d9-7267-4f59-8d9e-6268ec5bdaef" providerId="ADAL" clId="{3A781E6D-4619-4D7A-9D5F-7FBD036E098E}" dt="2019-01-30T10:01:27.279" v="558" actId="478"/>
          <ac:spMkLst>
            <pc:docMk/>
            <pc:sldMk cId="2744447230" sldId="260"/>
            <ac:spMk id="3" creationId="{6250B4F7-26BB-496B-8D67-56EAAD64F31D}"/>
          </ac:spMkLst>
        </pc:spChg>
        <pc:spChg chg="mod">
          <ac:chgData name="Nick Thomas" userId="c70d66d9-7267-4f59-8d9e-6268ec5bdaef" providerId="ADAL" clId="{3A781E6D-4619-4D7A-9D5F-7FBD036E098E}" dt="2019-01-30T10:02:25.803" v="567" actId="26606"/>
          <ac:spMkLst>
            <pc:docMk/>
            <pc:sldMk cId="2744447230" sldId="260"/>
            <ac:spMk id="4" creationId="{B7378C6C-D7B1-4003-A93B-6713AF40B086}"/>
          </ac:spMkLst>
        </pc:spChg>
        <pc:spChg chg="add del">
          <ac:chgData name="Nick Thomas" userId="c70d66d9-7267-4f59-8d9e-6268ec5bdaef" providerId="ADAL" clId="{3A781E6D-4619-4D7A-9D5F-7FBD036E098E}" dt="2019-01-30T10:01:57.553" v="561" actId="26606"/>
          <ac:spMkLst>
            <pc:docMk/>
            <pc:sldMk cId="2744447230" sldId="260"/>
            <ac:spMk id="21" creationId="{9753EEC9-11A6-4AF8-8CC6-192BB9C99B8A}"/>
          </ac:spMkLst>
        </pc:spChg>
        <pc:spChg chg="add del">
          <ac:chgData name="Nick Thomas" userId="c70d66d9-7267-4f59-8d9e-6268ec5bdaef" providerId="ADAL" clId="{3A781E6D-4619-4D7A-9D5F-7FBD036E098E}" dt="2019-01-30T10:01:57.553" v="561" actId="26606"/>
          <ac:spMkLst>
            <pc:docMk/>
            <pc:sldMk cId="2744447230" sldId="260"/>
            <ac:spMk id="23" creationId="{3B19AD3C-A1FC-4D60-ACF3-207B49A9E85E}"/>
          </ac:spMkLst>
        </pc:spChg>
        <pc:spChg chg="add">
          <ac:chgData name="Nick Thomas" userId="c70d66d9-7267-4f59-8d9e-6268ec5bdaef" providerId="ADAL" clId="{3A781E6D-4619-4D7A-9D5F-7FBD036E098E}" dt="2019-01-30T10:02:25.803" v="567" actId="26606"/>
          <ac:spMkLst>
            <pc:docMk/>
            <pc:sldMk cId="2744447230" sldId="260"/>
            <ac:spMk id="35" creationId="{D067A139-86EB-480F-AE6B-AF8092F215E4}"/>
          </ac:spMkLst>
        </pc:spChg>
        <pc:spChg chg="add">
          <ac:chgData name="Nick Thomas" userId="c70d66d9-7267-4f59-8d9e-6268ec5bdaef" providerId="ADAL" clId="{3A781E6D-4619-4D7A-9D5F-7FBD036E098E}" dt="2019-01-30T10:02:25.803" v="567" actId="26606"/>
          <ac:spMkLst>
            <pc:docMk/>
            <pc:sldMk cId="2744447230" sldId="260"/>
            <ac:spMk id="37" creationId="{4E252378-AA68-427C-BF69-E4434E447DB5}"/>
          </ac:spMkLst>
        </pc:spChg>
        <pc:grpChg chg="add del">
          <ac:chgData name="Nick Thomas" userId="c70d66d9-7267-4f59-8d9e-6268ec5bdaef" providerId="ADAL" clId="{3A781E6D-4619-4D7A-9D5F-7FBD036E098E}" dt="2019-01-30T10:01:57.553" v="561" actId="26606"/>
          <ac:grpSpMkLst>
            <pc:docMk/>
            <pc:sldMk cId="2744447230" sldId="260"/>
            <ac:grpSpMk id="25" creationId="{DF8C2EEE-638D-4787-8323-FEC25CABF59B}"/>
          </ac:grpSpMkLst>
        </pc:grpChg>
        <pc:grpChg chg="add">
          <ac:chgData name="Nick Thomas" userId="c70d66d9-7267-4f59-8d9e-6268ec5bdaef" providerId="ADAL" clId="{3A781E6D-4619-4D7A-9D5F-7FBD036E098E}" dt="2019-01-30T10:02:25.803" v="567" actId="26606"/>
          <ac:grpSpMkLst>
            <pc:docMk/>
            <pc:sldMk cId="2744447230" sldId="260"/>
            <ac:grpSpMk id="39" creationId="{65E8C853-59EA-4FCB-BB4E-1B0AEEA408EB}"/>
          </ac:grpSpMkLst>
        </pc:grpChg>
        <pc:picChg chg="add del mod">
          <ac:chgData name="Nick Thomas" userId="c70d66d9-7267-4f59-8d9e-6268ec5bdaef" providerId="ADAL" clId="{3A781E6D-4619-4D7A-9D5F-7FBD036E098E}" dt="2019-01-30T10:01:57.932" v="562"/>
          <ac:picMkLst>
            <pc:docMk/>
            <pc:sldMk cId="2744447230" sldId="260"/>
            <ac:picMk id="5" creationId="{6ED7448F-BF81-4364-A631-9DE1166AA7A1}"/>
          </ac:picMkLst>
        </pc:picChg>
        <pc:picChg chg="add del mod">
          <ac:chgData name="Nick Thomas" userId="c70d66d9-7267-4f59-8d9e-6268ec5bdaef" providerId="ADAL" clId="{3A781E6D-4619-4D7A-9D5F-7FBD036E098E}" dt="2019-01-30T10:01:57.932" v="562"/>
          <ac:picMkLst>
            <pc:docMk/>
            <pc:sldMk cId="2744447230" sldId="260"/>
            <ac:picMk id="6" creationId="{769DF66F-9016-48C1-8A9C-3439C2752A0A}"/>
          </ac:picMkLst>
        </pc:picChg>
        <pc:picChg chg="add mod">
          <ac:chgData name="Nick Thomas" userId="c70d66d9-7267-4f59-8d9e-6268ec5bdaef" providerId="ADAL" clId="{3A781E6D-4619-4D7A-9D5F-7FBD036E098E}" dt="2019-01-30T10:02:25.803" v="567" actId="26606"/>
          <ac:picMkLst>
            <pc:docMk/>
            <pc:sldMk cId="2744447230" sldId="260"/>
            <ac:picMk id="20" creationId="{2BED691B-CDCC-46FC-8AAD-EBF2AD4B2F83}"/>
          </ac:picMkLst>
        </pc:picChg>
        <pc:cxnChg chg="add del">
          <ac:chgData name="Nick Thomas" userId="c70d66d9-7267-4f59-8d9e-6268ec5bdaef" providerId="ADAL" clId="{3A781E6D-4619-4D7A-9D5F-7FBD036E098E}" dt="2019-01-30T10:01:57.553" v="561" actId="26606"/>
          <ac:cxnSpMkLst>
            <pc:docMk/>
            <pc:sldMk cId="2744447230" sldId="260"/>
            <ac:cxnSpMk id="11" creationId="{8C152077-984A-4612-B0E1-251C62EB1528}"/>
          </ac:cxnSpMkLst>
        </pc:cxnChg>
        <pc:cxnChg chg="add del">
          <ac:chgData name="Nick Thomas" userId="c70d66d9-7267-4f59-8d9e-6268ec5bdaef" providerId="ADAL" clId="{3A781E6D-4619-4D7A-9D5F-7FBD036E098E}" dt="2019-01-30T10:01:57.553" v="561" actId="26606"/>
          <ac:cxnSpMkLst>
            <pc:docMk/>
            <pc:sldMk cId="2744447230" sldId="260"/>
            <ac:cxnSpMk id="13" creationId="{C05450BA-2A87-4847-A5A0-E7D960557220}"/>
          </ac:cxnSpMkLst>
        </pc:cxnChg>
        <pc:cxnChg chg="add del">
          <ac:chgData name="Nick Thomas" userId="c70d66d9-7267-4f59-8d9e-6268ec5bdaef" providerId="ADAL" clId="{3A781E6D-4619-4D7A-9D5F-7FBD036E098E}" dt="2019-01-30T10:01:57.553" v="561" actId="26606"/>
          <ac:cxnSpMkLst>
            <pc:docMk/>
            <pc:sldMk cId="2744447230" sldId="260"/>
            <ac:cxnSpMk id="15" creationId="{A16F9ADA-A824-456A-9728-D5BFFE04D3A2}"/>
          </ac:cxnSpMkLst>
        </pc:cxnChg>
        <pc:cxnChg chg="add del">
          <ac:chgData name="Nick Thomas" userId="c70d66d9-7267-4f59-8d9e-6268ec5bdaef" providerId="ADAL" clId="{3A781E6D-4619-4D7A-9D5F-7FBD036E098E}" dt="2019-01-30T10:01:57.553" v="561" actId="26606"/>
          <ac:cxnSpMkLst>
            <pc:docMk/>
            <pc:sldMk cId="2744447230" sldId="260"/>
            <ac:cxnSpMk id="17" creationId="{63034157-938C-45F5-8DCA-208D22E5BBE4}"/>
          </ac:cxnSpMkLst>
        </pc:cxnChg>
        <pc:cxnChg chg="add del">
          <ac:chgData name="Nick Thomas" userId="c70d66d9-7267-4f59-8d9e-6268ec5bdaef" providerId="ADAL" clId="{3A781E6D-4619-4D7A-9D5F-7FBD036E098E}" dt="2019-01-30T10:01:57.553" v="561" actId="26606"/>
          <ac:cxnSpMkLst>
            <pc:docMk/>
            <pc:sldMk cId="2744447230" sldId="260"/>
            <ac:cxnSpMk id="19" creationId="{2369327A-A6C5-4293-80D1-DECEBA3F5FF0}"/>
          </ac:cxnSpMkLst>
        </pc:cxnChg>
        <pc:cxnChg chg="add">
          <ac:chgData name="Nick Thomas" userId="c70d66d9-7267-4f59-8d9e-6268ec5bdaef" providerId="ADAL" clId="{3A781E6D-4619-4D7A-9D5F-7FBD036E098E}" dt="2019-01-30T10:02:25.803" v="567" actId="26606"/>
          <ac:cxnSpMkLst>
            <pc:docMk/>
            <pc:sldMk cId="2744447230" sldId="260"/>
            <ac:cxnSpMk id="22" creationId="{8FD48FB1-66D8-4676-B0AA-C139A1DB78D1}"/>
          </ac:cxnSpMkLst>
        </pc:cxnChg>
        <pc:cxnChg chg="add">
          <ac:chgData name="Nick Thomas" userId="c70d66d9-7267-4f59-8d9e-6268ec5bdaef" providerId="ADAL" clId="{3A781E6D-4619-4D7A-9D5F-7FBD036E098E}" dt="2019-01-30T10:02:25.803" v="567" actId="26606"/>
          <ac:cxnSpMkLst>
            <pc:docMk/>
            <pc:sldMk cId="2744447230" sldId="260"/>
            <ac:cxnSpMk id="27" creationId="{F033F5AE-6728-4F19-8DED-658E674B31B9}"/>
          </ac:cxnSpMkLst>
        </pc:cxnChg>
        <pc:cxnChg chg="add">
          <ac:chgData name="Nick Thomas" userId="c70d66d9-7267-4f59-8d9e-6268ec5bdaef" providerId="ADAL" clId="{3A781E6D-4619-4D7A-9D5F-7FBD036E098E}" dt="2019-01-30T10:02:25.803" v="567" actId="26606"/>
          <ac:cxnSpMkLst>
            <pc:docMk/>
            <pc:sldMk cId="2744447230" sldId="260"/>
            <ac:cxnSpMk id="29" creationId="{82C7D74A-18BA-4709-A808-44E8815C4430}"/>
          </ac:cxnSpMkLst>
        </pc:cxnChg>
        <pc:cxnChg chg="add">
          <ac:chgData name="Nick Thomas" userId="c70d66d9-7267-4f59-8d9e-6268ec5bdaef" providerId="ADAL" clId="{3A781E6D-4619-4D7A-9D5F-7FBD036E098E}" dt="2019-01-30T10:02:25.803" v="567" actId="26606"/>
          <ac:cxnSpMkLst>
            <pc:docMk/>
            <pc:sldMk cId="2744447230" sldId="260"/>
            <ac:cxnSpMk id="31" creationId="{B5164A3F-1561-4039-8185-AB0EEB713EA7}"/>
          </ac:cxnSpMkLst>
        </pc:cxnChg>
        <pc:cxnChg chg="add">
          <ac:chgData name="Nick Thomas" userId="c70d66d9-7267-4f59-8d9e-6268ec5bdaef" providerId="ADAL" clId="{3A781E6D-4619-4D7A-9D5F-7FBD036E098E}" dt="2019-01-30T10:02:25.803" v="567" actId="26606"/>
          <ac:cxnSpMkLst>
            <pc:docMk/>
            <pc:sldMk cId="2744447230" sldId="260"/>
            <ac:cxnSpMk id="33" creationId="{2A35DB53-42BE-460E-9CA1-1294C98463CB}"/>
          </ac:cxnSpMkLst>
        </pc:cxnChg>
      </pc:sldChg>
      <pc:sldChg chg="addSp delSp modSp">
        <pc:chgData name="Nick Thomas" userId="c70d66d9-7267-4f59-8d9e-6268ec5bdaef" providerId="ADAL" clId="{3A781E6D-4619-4D7A-9D5F-7FBD036E098E}" dt="2019-01-30T09:52:38.602" v="556" actId="313"/>
        <pc:sldMkLst>
          <pc:docMk/>
          <pc:sldMk cId="3486117748" sldId="277"/>
        </pc:sldMkLst>
        <pc:spChg chg="mod">
          <ac:chgData name="Nick Thomas" userId="c70d66d9-7267-4f59-8d9e-6268ec5bdaef" providerId="ADAL" clId="{3A781E6D-4619-4D7A-9D5F-7FBD036E098E}" dt="2019-01-30T09:51:15.611" v="432" actId="20577"/>
          <ac:spMkLst>
            <pc:docMk/>
            <pc:sldMk cId="3486117748" sldId="277"/>
            <ac:spMk id="2" creationId="{66D47F58-F753-4C01-8DD5-BC989F5E9A00}"/>
          </ac:spMkLst>
        </pc:spChg>
        <pc:spChg chg="mod">
          <ac:chgData name="Nick Thomas" userId="c70d66d9-7267-4f59-8d9e-6268ec5bdaef" providerId="ADAL" clId="{3A781E6D-4619-4D7A-9D5F-7FBD036E098E}" dt="2019-01-30T09:52:38.602" v="556" actId="313"/>
          <ac:spMkLst>
            <pc:docMk/>
            <pc:sldMk cId="3486117748" sldId="277"/>
            <ac:spMk id="3" creationId="{53103B60-209B-47D2-94D6-2421CF27388D}"/>
          </ac:spMkLst>
        </pc:spChg>
        <pc:spChg chg="del">
          <ac:chgData name="Nick Thomas" userId="c70d66d9-7267-4f59-8d9e-6268ec5bdaef" providerId="ADAL" clId="{3A781E6D-4619-4D7A-9D5F-7FBD036E098E}" dt="2019-01-30T09:46:40.004" v="238" actId="478"/>
          <ac:spMkLst>
            <pc:docMk/>
            <pc:sldMk cId="3486117748" sldId="277"/>
            <ac:spMk id="4" creationId="{CEEC3DFE-D4FB-43C4-97E4-97C1AE74B04C}"/>
          </ac:spMkLst>
        </pc:spChg>
        <pc:spChg chg="add mod">
          <ac:chgData name="Nick Thomas" userId="c70d66d9-7267-4f59-8d9e-6268ec5bdaef" providerId="ADAL" clId="{3A781E6D-4619-4D7A-9D5F-7FBD036E098E}" dt="2019-01-30T09:46:38.067" v="237" actId="164"/>
          <ac:spMkLst>
            <pc:docMk/>
            <pc:sldMk cId="3486117748" sldId="277"/>
            <ac:spMk id="25" creationId="{7BA5D10D-D066-4FDA-979A-192105596EC2}"/>
          </ac:spMkLst>
        </pc:spChg>
        <pc:spChg chg="add mod">
          <ac:chgData name="Nick Thomas" userId="c70d66d9-7267-4f59-8d9e-6268ec5bdaef" providerId="ADAL" clId="{3A781E6D-4619-4D7A-9D5F-7FBD036E098E}" dt="2019-01-30T09:46:38.067" v="237" actId="164"/>
          <ac:spMkLst>
            <pc:docMk/>
            <pc:sldMk cId="3486117748" sldId="277"/>
            <ac:spMk id="26" creationId="{8BBF69FD-1739-4DD4-854F-2177D315EAC4}"/>
          </ac:spMkLst>
        </pc:spChg>
        <pc:spChg chg="add mod">
          <ac:chgData name="Nick Thomas" userId="c70d66d9-7267-4f59-8d9e-6268ec5bdaef" providerId="ADAL" clId="{3A781E6D-4619-4D7A-9D5F-7FBD036E098E}" dt="2019-01-30T09:46:38.067" v="237" actId="164"/>
          <ac:spMkLst>
            <pc:docMk/>
            <pc:sldMk cId="3486117748" sldId="277"/>
            <ac:spMk id="27" creationId="{17FEE6FA-866F-4612-98AA-A177904F27CB}"/>
          </ac:spMkLst>
        </pc:spChg>
        <pc:spChg chg="add mod">
          <ac:chgData name="Nick Thomas" userId="c70d66d9-7267-4f59-8d9e-6268ec5bdaef" providerId="ADAL" clId="{3A781E6D-4619-4D7A-9D5F-7FBD036E098E}" dt="2019-01-30T09:46:38.067" v="237" actId="164"/>
          <ac:spMkLst>
            <pc:docMk/>
            <pc:sldMk cId="3486117748" sldId="277"/>
            <ac:spMk id="28" creationId="{7705981F-6C0F-49A1-8F3F-AA1F934637E5}"/>
          </ac:spMkLst>
        </pc:spChg>
        <pc:spChg chg="add mod">
          <ac:chgData name="Nick Thomas" userId="c70d66d9-7267-4f59-8d9e-6268ec5bdaef" providerId="ADAL" clId="{3A781E6D-4619-4D7A-9D5F-7FBD036E098E}" dt="2019-01-30T09:46:38.067" v="237" actId="164"/>
          <ac:spMkLst>
            <pc:docMk/>
            <pc:sldMk cId="3486117748" sldId="277"/>
            <ac:spMk id="29" creationId="{D2E34EE8-9B9C-4ABD-A2C5-B340E98D6F66}"/>
          </ac:spMkLst>
        </pc:spChg>
        <pc:spChg chg="add del mod">
          <ac:chgData name="Nick Thomas" userId="c70d66d9-7267-4f59-8d9e-6268ec5bdaef" providerId="ADAL" clId="{3A781E6D-4619-4D7A-9D5F-7FBD036E098E}" dt="2019-01-30T09:51:06.837" v="425" actId="478"/>
          <ac:spMkLst>
            <pc:docMk/>
            <pc:sldMk cId="3486117748" sldId="277"/>
            <ac:spMk id="61" creationId="{6ABDB34C-3450-41E0-9580-66D151F300E3}"/>
          </ac:spMkLst>
        </pc:spChg>
        <pc:spChg chg="add mod">
          <ac:chgData name="Nick Thomas" userId="c70d66d9-7267-4f59-8d9e-6268ec5bdaef" providerId="ADAL" clId="{3A781E6D-4619-4D7A-9D5F-7FBD036E098E}" dt="2019-01-30T09:51:31.245" v="442" actId="164"/>
          <ac:spMkLst>
            <pc:docMk/>
            <pc:sldMk cId="3486117748" sldId="277"/>
            <ac:spMk id="63" creationId="{BB3DA39B-90EF-46D0-B468-F24533F0C8CD}"/>
          </ac:spMkLst>
        </pc:spChg>
        <pc:spChg chg="add mod">
          <ac:chgData name="Nick Thomas" userId="c70d66d9-7267-4f59-8d9e-6268ec5bdaef" providerId="ADAL" clId="{3A781E6D-4619-4D7A-9D5F-7FBD036E098E}" dt="2019-01-30T09:51:31.245" v="442" actId="164"/>
          <ac:spMkLst>
            <pc:docMk/>
            <pc:sldMk cId="3486117748" sldId="277"/>
            <ac:spMk id="64" creationId="{AC6A4CA5-85BA-4739-917E-9DCB6FE204FB}"/>
          </ac:spMkLst>
        </pc:spChg>
        <pc:spChg chg="add mod">
          <ac:chgData name="Nick Thomas" userId="c70d66d9-7267-4f59-8d9e-6268ec5bdaef" providerId="ADAL" clId="{3A781E6D-4619-4D7A-9D5F-7FBD036E098E}" dt="2019-01-30T09:51:31.245" v="442" actId="164"/>
          <ac:spMkLst>
            <pc:docMk/>
            <pc:sldMk cId="3486117748" sldId="277"/>
            <ac:spMk id="65" creationId="{38953C2D-E423-404E-BDC1-0EE1B5948329}"/>
          </ac:spMkLst>
        </pc:spChg>
        <pc:spChg chg="add mod">
          <ac:chgData name="Nick Thomas" userId="c70d66d9-7267-4f59-8d9e-6268ec5bdaef" providerId="ADAL" clId="{3A781E6D-4619-4D7A-9D5F-7FBD036E098E}" dt="2019-01-30T09:51:31.245" v="442" actId="164"/>
          <ac:spMkLst>
            <pc:docMk/>
            <pc:sldMk cId="3486117748" sldId="277"/>
            <ac:spMk id="66" creationId="{AA6F504D-0BAA-49F6-B4D0-E6C75D88E8AF}"/>
          </ac:spMkLst>
        </pc:spChg>
        <pc:spChg chg="add del mod">
          <ac:chgData name="Nick Thomas" userId="c70d66d9-7267-4f59-8d9e-6268ec5bdaef" providerId="ADAL" clId="{3A781E6D-4619-4D7A-9D5F-7FBD036E098E}" dt="2019-01-30T09:51:31.245" v="442" actId="164"/>
          <ac:spMkLst>
            <pc:docMk/>
            <pc:sldMk cId="3486117748" sldId="277"/>
            <ac:spMk id="67" creationId="{BA04EE38-827D-4EA5-98A6-B320A2F88644}"/>
          </ac:spMkLst>
        </pc:spChg>
        <pc:spChg chg="add mod">
          <ac:chgData name="Nick Thomas" userId="c70d66d9-7267-4f59-8d9e-6268ec5bdaef" providerId="ADAL" clId="{3A781E6D-4619-4D7A-9D5F-7FBD036E098E}" dt="2019-01-30T09:51:31.245" v="442" actId="164"/>
          <ac:spMkLst>
            <pc:docMk/>
            <pc:sldMk cId="3486117748" sldId="277"/>
            <ac:spMk id="68" creationId="{B8EF0C77-0D56-4883-9728-5D670C419311}"/>
          </ac:spMkLst>
        </pc:spChg>
        <pc:grpChg chg="add mod">
          <ac:chgData name="Nick Thomas" userId="c70d66d9-7267-4f59-8d9e-6268ec5bdaef" providerId="ADAL" clId="{3A781E6D-4619-4D7A-9D5F-7FBD036E098E}" dt="2019-01-30T09:46:44.984" v="239" actId="1076"/>
          <ac:grpSpMkLst>
            <pc:docMk/>
            <pc:sldMk cId="3486117748" sldId="277"/>
            <ac:grpSpMk id="30" creationId="{551DCAAC-BE45-47EF-A7BD-455CF1E6F945}"/>
          </ac:grpSpMkLst>
        </pc:grpChg>
        <pc:grpChg chg="add mod">
          <ac:chgData name="Nick Thomas" userId="c70d66d9-7267-4f59-8d9e-6268ec5bdaef" providerId="ADAL" clId="{3A781E6D-4619-4D7A-9D5F-7FBD036E098E}" dt="2019-01-30T09:51:36.409" v="443" actId="1076"/>
          <ac:grpSpMkLst>
            <pc:docMk/>
            <pc:sldMk cId="3486117748" sldId="277"/>
            <ac:grpSpMk id="69" creationId="{D9142B16-DB3F-487F-A5ED-7DA18F371652}"/>
          </ac:grpSpMkLst>
        </pc:grpChg>
        <pc:cxnChg chg="add mod">
          <ac:chgData name="Nick Thomas" userId="c70d66d9-7267-4f59-8d9e-6268ec5bdaef" providerId="ADAL" clId="{3A781E6D-4619-4D7A-9D5F-7FBD036E098E}" dt="2019-01-30T09:46:38.067" v="237" actId="164"/>
          <ac:cxnSpMkLst>
            <pc:docMk/>
            <pc:sldMk cId="3486117748" sldId="277"/>
            <ac:cxnSpMk id="6" creationId="{FF539105-565B-412D-93B9-12C91550208D}"/>
          </ac:cxnSpMkLst>
        </pc:cxnChg>
        <pc:cxnChg chg="add mod">
          <ac:chgData name="Nick Thomas" userId="c70d66d9-7267-4f59-8d9e-6268ec5bdaef" providerId="ADAL" clId="{3A781E6D-4619-4D7A-9D5F-7FBD036E098E}" dt="2019-01-30T09:46:38.067" v="237" actId="164"/>
          <ac:cxnSpMkLst>
            <pc:docMk/>
            <pc:sldMk cId="3486117748" sldId="277"/>
            <ac:cxnSpMk id="7" creationId="{A50B30E4-E5E4-49E3-B6D9-27CD471C8595}"/>
          </ac:cxnSpMkLst>
        </pc:cxnChg>
        <pc:cxnChg chg="add mod">
          <ac:chgData name="Nick Thomas" userId="c70d66d9-7267-4f59-8d9e-6268ec5bdaef" providerId="ADAL" clId="{3A781E6D-4619-4D7A-9D5F-7FBD036E098E}" dt="2019-01-30T09:46:38.067" v="237" actId="164"/>
          <ac:cxnSpMkLst>
            <pc:docMk/>
            <pc:sldMk cId="3486117748" sldId="277"/>
            <ac:cxnSpMk id="10" creationId="{C34FA23C-3A5C-438F-82D7-45CC2BEDF540}"/>
          </ac:cxnSpMkLst>
        </pc:cxnChg>
        <pc:cxnChg chg="add mod">
          <ac:chgData name="Nick Thomas" userId="c70d66d9-7267-4f59-8d9e-6268ec5bdaef" providerId="ADAL" clId="{3A781E6D-4619-4D7A-9D5F-7FBD036E098E}" dt="2019-01-30T09:46:38.067" v="237" actId="164"/>
          <ac:cxnSpMkLst>
            <pc:docMk/>
            <pc:sldMk cId="3486117748" sldId="277"/>
            <ac:cxnSpMk id="13" creationId="{FCEDDC07-DB44-4864-94D3-8A75A871AE83}"/>
          </ac:cxnSpMkLst>
        </pc:cxnChg>
        <pc:cxnChg chg="add mod">
          <ac:chgData name="Nick Thomas" userId="c70d66d9-7267-4f59-8d9e-6268ec5bdaef" providerId="ADAL" clId="{3A781E6D-4619-4D7A-9D5F-7FBD036E098E}" dt="2019-01-30T09:46:38.067" v="237" actId="164"/>
          <ac:cxnSpMkLst>
            <pc:docMk/>
            <pc:sldMk cId="3486117748" sldId="277"/>
            <ac:cxnSpMk id="16" creationId="{8C962BB5-CB12-4BEC-B563-CB8655EB29E7}"/>
          </ac:cxnSpMkLst>
        </pc:cxnChg>
        <pc:cxnChg chg="add mod">
          <ac:chgData name="Nick Thomas" userId="c70d66d9-7267-4f59-8d9e-6268ec5bdaef" providerId="ADAL" clId="{3A781E6D-4619-4D7A-9D5F-7FBD036E098E}" dt="2019-01-30T09:46:38.067" v="237" actId="164"/>
          <ac:cxnSpMkLst>
            <pc:docMk/>
            <pc:sldMk cId="3486117748" sldId="277"/>
            <ac:cxnSpMk id="19" creationId="{1F91F7EF-C18E-472C-B632-673ABC509630}"/>
          </ac:cxnSpMkLst>
        </pc:cxnChg>
        <pc:cxnChg chg="add mod">
          <ac:chgData name="Nick Thomas" userId="c70d66d9-7267-4f59-8d9e-6268ec5bdaef" providerId="ADAL" clId="{3A781E6D-4619-4D7A-9D5F-7FBD036E098E}" dt="2019-01-30T09:46:38.067" v="237" actId="164"/>
          <ac:cxnSpMkLst>
            <pc:docMk/>
            <pc:sldMk cId="3486117748" sldId="277"/>
            <ac:cxnSpMk id="22" creationId="{06162EDE-CCC3-4C41-AFEB-344DE9EC7023}"/>
          </ac:cxnSpMkLst>
        </pc:cxnChg>
        <pc:cxnChg chg="add mod">
          <ac:chgData name="Nick Thomas" userId="c70d66d9-7267-4f59-8d9e-6268ec5bdaef" providerId="ADAL" clId="{3A781E6D-4619-4D7A-9D5F-7FBD036E098E}" dt="2019-01-30T09:51:31.245" v="442" actId="164"/>
          <ac:cxnSpMkLst>
            <pc:docMk/>
            <pc:sldMk cId="3486117748" sldId="277"/>
            <ac:cxnSpMk id="32" creationId="{5C07E4DE-ADF2-4EA1-87B8-BE6CF608EF18}"/>
          </ac:cxnSpMkLst>
        </pc:cxnChg>
        <pc:cxnChg chg="add mod">
          <ac:chgData name="Nick Thomas" userId="c70d66d9-7267-4f59-8d9e-6268ec5bdaef" providerId="ADAL" clId="{3A781E6D-4619-4D7A-9D5F-7FBD036E098E}" dt="2019-01-30T09:51:31.245" v="442" actId="164"/>
          <ac:cxnSpMkLst>
            <pc:docMk/>
            <pc:sldMk cId="3486117748" sldId="277"/>
            <ac:cxnSpMk id="35" creationId="{FFF1E664-89E3-4B19-A85D-55B2A62664A7}"/>
          </ac:cxnSpMkLst>
        </pc:cxnChg>
        <pc:cxnChg chg="add mod">
          <ac:chgData name="Nick Thomas" userId="c70d66d9-7267-4f59-8d9e-6268ec5bdaef" providerId="ADAL" clId="{3A781E6D-4619-4D7A-9D5F-7FBD036E098E}" dt="2019-01-30T09:51:31.245" v="442" actId="164"/>
          <ac:cxnSpMkLst>
            <pc:docMk/>
            <pc:sldMk cId="3486117748" sldId="277"/>
            <ac:cxnSpMk id="38" creationId="{A6324DF7-8B6E-475B-9B38-B29B4B718FB7}"/>
          </ac:cxnSpMkLst>
        </pc:cxnChg>
        <pc:cxnChg chg="add mod">
          <ac:chgData name="Nick Thomas" userId="c70d66d9-7267-4f59-8d9e-6268ec5bdaef" providerId="ADAL" clId="{3A781E6D-4619-4D7A-9D5F-7FBD036E098E}" dt="2019-01-30T09:51:31.245" v="442" actId="164"/>
          <ac:cxnSpMkLst>
            <pc:docMk/>
            <pc:sldMk cId="3486117748" sldId="277"/>
            <ac:cxnSpMk id="41" creationId="{5A32E17A-63B7-437B-9866-7BCFC76AE505}"/>
          </ac:cxnSpMkLst>
        </pc:cxnChg>
        <pc:cxnChg chg="add mod">
          <ac:chgData name="Nick Thomas" userId="c70d66d9-7267-4f59-8d9e-6268ec5bdaef" providerId="ADAL" clId="{3A781E6D-4619-4D7A-9D5F-7FBD036E098E}" dt="2019-01-30T09:51:31.245" v="442" actId="164"/>
          <ac:cxnSpMkLst>
            <pc:docMk/>
            <pc:sldMk cId="3486117748" sldId="277"/>
            <ac:cxnSpMk id="45" creationId="{575F1E35-1BB5-459E-8ACD-BAE7FA98B54B}"/>
          </ac:cxnSpMkLst>
        </pc:cxnChg>
        <pc:cxnChg chg="add mod">
          <ac:chgData name="Nick Thomas" userId="c70d66d9-7267-4f59-8d9e-6268ec5bdaef" providerId="ADAL" clId="{3A781E6D-4619-4D7A-9D5F-7FBD036E098E}" dt="2019-01-30T09:51:31.245" v="442" actId="164"/>
          <ac:cxnSpMkLst>
            <pc:docMk/>
            <pc:sldMk cId="3486117748" sldId="277"/>
            <ac:cxnSpMk id="48" creationId="{A20E0A2B-A94C-4257-915D-D87309820769}"/>
          </ac:cxnSpMkLst>
        </pc:cxnChg>
        <pc:cxnChg chg="add mod">
          <ac:chgData name="Nick Thomas" userId="c70d66d9-7267-4f59-8d9e-6268ec5bdaef" providerId="ADAL" clId="{3A781E6D-4619-4D7A-9D5F-7FBD036E098E}" dt="2019-01-30T09:51:31.245" v="442" actId="164"/>
          <ac:cxnSpMkLst>
            <pc:docMk/>
            <pc:sldMk cId="3486117748" sldId="277"/>
            <ac:cxnSpMk id="51" creationId="{AF3D3354-C0B9-4904-A143-60A5E5077047}"/>
          </ac:cxnSpMkLst>
        </pc:cxnChg>
        <pc:cxnChg chg="add mod">
          <ac:chgData name="Nick Thomas" userId="c70d66d9-7267-4f59-8d9e-6268ec5bdaef" providerId="ADAL" clId="{3A781E6D-4619-4D7A-9D5F-7FBD036E098E}" dt="2019-01-30T09:51:31.245" v="442" actId="164"/>
          <ac:cxnSpMkLst>
            <pc:docMk/>
            <pc:sldMk cId="3486117748" sldId="277"/>
            <ac:cxnSpMk id="54" creationId="{EA8555B4-4FE5-4203-B112-D543DB8E1339}"/>
          </ac:cxnSpMkLst>
        </pc:cxnChg>
        <pc:cxnChg chg="add mod">
          <ac:chgData name="Nick Thomas" userId="c70d66d9-7267-4f59-8d9e-6268ec5bdaef" providerId="ADAL" clId="{3A781E6D-4619-4D7A-9D5F-7FBD036E098E}" dt="2019-01-30T09:51:31.245" v="442" actId="164"/>
          <ac:cxnSpMkLst>
            <pc:docMk/>
            <pc:sldMk cId="3486117748" sldId="277"/>
            <ac:cxnSpMk id="57" creationId="{EC361728-62CE-4624-B7EE-3194F466D70A}"/>
          </ac:cxnSpMkLst>
        </pc:cxnChg>
        <pc:cxnChg chg="add del">
          <ac:chgData name="Nick Thomas" userId="c70d66d9-7267-4f59-8d9e-6268ec5bdaef" providerId="ADAL" clId="{3A781E6D-4619-4D7A-9D5F-7FBD036E098E}" dt="2019-01-30T09:50:41.799" v="410"/>
          <ac:cxnSpMkLst>
            <pc:docMk/>
            <pc:sldMk cId="3486117748" sldId="277"/>
            <ac:cxnSpMk id="62" creationId="{8400F5CE-F5D1-4A52-A4CD-444FB34E516C}"/>
          </ac:cxnSpMkLst>
        </pc:cxnChg>
      </pc:sldChg>
      <pc:sldChg chg="modSp add">
        <pc:chgData name="Nick Thomas" userId="c70d66d9-7267-4f59-8d9e-6268ec5bdaef" providerId="ADAL" clId="{3A781E6D-4619-4D7A-9D5F-7FBD036E098E}" dt="2019-01-30T14:59:50.599" v="1504" actId="20577"/>
        <pc:sldMkLst>
          <pc:docMk/>
          <pc:sldMk cId="183625003" sldId="279"/>
        </pc:sldMkLst>
        <pc:spChg chg="mod">
          <ac:chgData name="Nick Thomas" userId="c70d66d9-7267-4f59-8d9e-6268ec5bdaef" providerId="ADAL" clId="{3A781E6D-4619-4D7A-9D5F-7FBD036E098E}" dt="2019-01-30T14:57:42.938" v="1488" actId="20577"/>
          <ac:spMkLst>
            <pc:docMk/>
            <pc:sldMk cId="183625003" sldId="279"/>
            <ac:spMk id="2" creationId="{1040A35B-6F60-4A7F-9D73-3EB80EB0C863}"/>
          </ac:spMkLst>
        </pc:spChg>
        <pc:spChg chg="mod">
          <ac:chgData name="Nick Thomas" userId="c70d66d9-7267-4f59-8d9e-6268ec5bdaef" providerId="ADAL" clId="{3A781E6D-4619-4D7A-9D5F-7FBD036E098E}" dt="2019-01-30T14:59:50.599" v="1504" actId="20577"/>
          <ac:spMkLst>
            <pc:docMk/>
            <pc:sldMk cId="183625003" sldId="279"/>
            <ac:spMk id="3" creationId="{935E6057-B4D4-4A27-A810-F294EA9FB1C6}"/>
          </ac:spMkLst>
        </pc:spChg>
      </pc:sldChg>
      <pc:sldChg chg="addSp delSp modSp add mod setBg setClrOvrMap">
        <pc:chgData name="Nick Thomas" userId="c70d66d9-7267-4f59-8d9e-6268ec5bdaef" providerId="ADAL" clId="{3A781E6D-4619-4D7A-9D5F-7FBD036E098E}" dt="2019-01-30T15:03:56.869" v="1856" actId="26606"/>
        <pc:sldMkLst>
          <pc:docMk/>
          <pc:sldMk cId="2907855855" sldId="280"/>
        </pc:sldMkLst>
        <pc:spChg chg="mod">
          <ac:chgData name="Nick Thomas" userId="c70d66d9-7267-4f59-8d9e-6268ec5bdaef" providerId="ADAL" clId="{3A781E6D-4619-4D7A-9D5F-7FBD036E098E}" dt="2019-01-30T15:03:56.869" v="1856" actId="26606"/>
          <ac:spMkLst>
            <pc:docMk/>
            <pc:sldMk cId="2907855855" sldId="280"/>
            <ac:spMk id="2" creationId="{D929A84A-AD15-4EC8-9535-9D3745B3F5A3}"/>
          </ac:spMkLst>
        </pc:spChg>
        <pc:spChg chg="del mod">
          <ac:chgData name="Nick Thomas" userId="c70d66d9-7267-4f59-8d9e-6268ec5bdaef" providerId="ADAL" clId="{3A781E6D-4619-4D7A-9D5F-7FBD036E098E}" dt="2019-01-30T15:02:06.849" v="1626"/>
          <ac:spMkLst>
            <pc:docMk/>
            <pc:sldMk cId="2907855855" sldId="280"/>
            <ac:spMk id="3" creationId="{1C71A6D0-56ED-46E7-911D-8120B01FBF60}"/>
          </ac:spMkLst>
        </pc:spChg>
        <pc:spChg chg="mod ord">
          <ac:chgData name="Nick Thomas" userId="c70d66d9-7267-4f59-8d9e-6268ec5bdaef" providerId="ADAL" clId="{3A781E6D-4619-4D7A-9D5F-7FBD036E098E}" dt="2019-01-30T15:03:56.869" v="1856" actId="26606"/>
          <ac:spMkLst>
            <pc:docMk/>
            <pc:sldMk cId="2907855855" sldId="280"/>
            <ac:spMk id="4" creationId="{9AF70336-5DA7-48E1-BFED-4928B1D79042}"/>
          </ac:spMkLst>
        </pc:spChg>
        <pc:spChg chg="add del">
          <ac:chgData name="Nick Thomas" userId="c70d66d9-7267-4f59-8d9e-6268ec5bdaef" providerId="ADAL" clId="{3A781E6D-4619-4D7A-9D5F-7FBD036E098E}" dt="2019-01-30T15:03:53.147" v="1851" actId="26606"/>
          <ac:spMkLst>
            <pc:docMk/>
            <pc:sldMk cId="2907855855" sldId="280"/>
            <ac:spMk id="17" creationId="{E09CCB3F-DBCE-4964-9E34-8C5DE80EF4B5}"/>
          </ac:spMkLst>
        </pc:spChg>
        <pc:spChg chg="add del">
          <ac:chgData name="Nick Thomas" userId="c70d66d9-7267-4f59-8d9e-6268ec5bdaef" providerId="ADAL" clId="{3A781E6D-4619-4D7A-9D5F-7FBD036E098E}" dt="2019-01-30T15:03:53.147" v="1851" actId="26606"/>
          <ac:spMkLst>
            <pc:docMk/>
            <pc:sldMk cId="2907855855" sldId="280"/>
            <ac:spMk id="19" creationId="{1DFF944F-74BA-483A-82C0-64E3AAF4AE98}"/>
          </ac:spMkLst>
        </pc:spChg>
        <pc:spChg chg="add del">
          <ac:chgData name="Nick Thomas" userId="c70d66d9-7267-4f59-8d9e-6268ec5bdaef" providerId="ADAL" clId="{3A781E6D-4619-4D7A-9D5F-7FBD036E098E}" dt="2019-01-30T15:03:56.858" v="1855" actId="26606"/>
          <ac:spMkLst>
            <pc:docMk/>
            <pc:sldMk cId="2907855855" sldId="280"/>
            <ac:spMk id="31" creationId="{D6F819BF-BEC4-454B-82CF-C7F1926407F9}"/>
          </ac:spMkLst>
        </pc:spChg>
        <pc:spChg chg="add del">
          <ac:chgData name="Nick Thomas" userId="c70d66d9-7267-4f59-8d9e-6268ec5bdaef" providerId="ADAL" clId="{3A781E6D-4619-4D7A-9D5F-7FBD036E098E}" dt="2019-01-30T15:03:56.858" v="1855" actId="26606"/>
          <ac:spMkLst>
            <pc:docMk/>
            <pc:sldMk cId="2907855855" sldId="280"/>
            <ac:spMk id="32" creationId="{79D5C3D0-88DD-405B-A549-4B5C3712E181}"/>
          </ac:spMkLst>
        </pc:spChg>
        <pc:spChg chg="add">
          <ac:chgData name="Nick Thomas" userId="c70d66d9-7267-4f59-8d9e-6268ec5bdaef" providerId="ADAL" clId="{3A781E6D-4619-4D7A-9D5F-7FBD036E098E}" dt="2019-01-30T15:03:56.869" v="1856" actId="26606"/>
          <ac:spMkLst>
            <pc:docMk/>
            <pc:sldMk cId="2907855855" sldId="280"/>
            <ac:spMk id="36" creationId="{7E89D346-FD24-4FBA-A956-3200CC175980}"/>
          </ac:spMkLst>
        </pc:spChg>
        <pc:spChg chg="add">
          <ac:chgData name="Nick Thomas" userId="c70d66d9-7267-4f59-8d9e-6268ec5bdaef" providerId="ADAL" clId="{3A781E6D-4619-4D7A-9D5F-7FBD036E098E}" dt="2019-01-30T15:03:56.869" v="1856" actId="26606"/>
          <ac:spMkLst>
            <pc:docMk/>
            <pc:sldMk cId="2907855855" sldId="280"/>
            <ac:spMk id="37" creationId="{9F1E6C01-CE56-48FB-B0C1-482CC243DC72}"/>
          </ac:spMkLst>
        </pc:spChg>
        <pc:grpChg chg="add del">
          <ac:chgData name="Nick Thomas" userId="c70d66d9-7267-4f59-8d9e-6268ec5bdaef" providerId="ADAL" clId="{3A781E6D-4619-4D7A-9D5F-7FBD036E098E}" dt="2019-01-30T15:03:53.147" v="1851" actId="26606"/>
          <ac:grpSpMkLst>
            <pc:docMk/>
            <pc:sldMk cId="2907855855" sldId="280"/>
            <ac:grpSpMk id="10" creationId="{8F1EF17D-1B70-428C-8A8A-A2C5B390E1E9}"/>
          </ac:grpSpMkLst>
        </pc:grpChg>
        <pc:grpChg chg="add del">
          <ac:chgData name="Nick Thomas" userId="c70d66d9-7267-4f59-8d9e-6268ec5bdaef" providerId="ADAL" clId="{3A781E6D-4619-4D7A-9D5F-7FBD036E098E}" dt="2019-01-30T15:03:53.147" v="1851" actId="26606"/>
          <ac:grpSpMkLst>
            <pc:docMk/>
            <pc:sldMk cId="2907855855" sldId="280"/>
            <ac:grpSpMk id="21" creationId="{A9733A91-F958-4629-801A-3F6F1E09AD64}"/>
          </ac:grpSpMkLst>
        </pc:grpChg>
        <pc:grpChg chg="add del">
          <ac:chgData name="Nick Thomas" userId="c70d66d9-7267-4f59-8d9e-6268ec5bdaef" providerId="ADAL" clId="{3A781E6D-4619-4D7A-9D5F-7FBD036E098E}" dt="2019-01-30T15:03:54.127" v="1853" actId="26606"/>
          <ac:grpSpMkLst>
            <pc:docMk/>
            <pc:sldMk cId="2907855855" sldId="280"/>
            <ac:grpSpMk id="28" creationId="{62CE031E-EE35-4AA7-9784-805093327786}"/>
          </ac:grpSpMkLst>
        </pc:grpChg>
        <pc:grpChg chg="add del">
          <ac:chgData name="Nick Thomas" userId="c70d66d9-7267-4f59-8d9e-6268ec5bdaef" providerId="ADAL" clId="{3A781E6D-4619-4D7A-9D5F-7FBD036E098E}" dt="2019-01-30T15:03:56.858" v="1855" actId="26606"/>
          <ac:grpSpMkLst>
            <pc:docMk/>
            <pc:sldMk cId="2907855855" sldId="280"/>
            <ac:grpSpMk id="30" creationId="{62CE031E-EE35-4AA7-9784-805093327786}"/>
          </ac:grpSpMkLst>
        </pc:grpChg>
        <pc:grpChg chg="add del">
          <ac:chgData name="Nick Thomas" userId="c70d66d9-7267-4f59-8d9e-6268ec5bdaef" providerId="ADAL" clId="{3A781E6D-4619-4D7A-9D5F-7FBD036E098E}" dt="2019-01-30T15:03:56.858" v="1855" actId="26606"/>
          <ac:grpSpMkLst>
            <pc:docMk/>
            <pc:sldMk cId="2907855855" sldId="280"/>
            <ac:grpSpMk id="33" creationId="{B29E1950-A366-48B7-8DAB-726C0DE58072}"/>
          </ac:grpSpMkLst>
        </pc:grpChg>
        <pc:grpChg chg="add">
          <ac:chgData name="Nick Thomas" userId="c70d66d9-7267-4f59-8d9e-6268ec5bdaef" providerId="ADAL" clId="{3A781E6D-4619-4D7A-9D5F-7FBD036E098E}" dt="2019-01-30T15:03:56.869" v="1856" actId="26606"/>
          <ac:grpSpMkLst>
            <pc:docMk/>
            <pc:sldMk cId="2907855855" sldId="280"/>
            <ac:grpSpMk id="35" creationId="{62CE031E-EE35-4AA7-9784-805093327786}"/>
          </ac:grpSpMkLst>
        </pc:grpChg>
        <pc:grpChg chg="add">
          <ac:chgData name="Nick Thomas" userId="c70d66d9-7267-4f59-8d9e-6268ec5bdaef" providerId="ADAL" clId="{3A781E6D-4619-4D7A-9D5F-7FBD036E098E}" dt="2019-01-30T15:03:56.869" v="1856" actId="26606"/>
          <ac:grpSpMkLst>
            <pc:docMk/>
            <pc:sldMk cId="2907855855" sldId="280"/>
            <ac:grpSpMk id="38" creationId="{FA392D60-45E0-40B9-8C90-AAD5DEEB2AF4}"/>
          </ac:grpSpMkLst>
        </pc:grpChg>
        <pc:picChg chg="add mod">
          <ac:chgData name="Nick Thomas" userId="c70d66d9-7267-4f59-8d9e-6268ec5bdaef" providerId="ADAL" clId="{3A781E6D-4619-4D7A-9D5F-7FBD036E098E}" dt="2019-01-30T15:03:56.869" v="1856" actId="26606"/>
          <ac:picMkLst>
            <pc:docMk/>
            <pc:sldMk cId="2907855855" sldId="280"/>
            <ac:picMk id="5" creationId="{82784FFE-6B63-44A3-B4CC-2790521C2FFD}"/>
          </ac:picMkLst>
        </pc:picChg>
      </pc:sldChg>
      <pc:sldChg chg="addSp delSp modSp add mod setBg">
        <pc:chgData name="Nick Thomas" userId="c70d66d9-7267-4f59-8d9e-6268ec5bdaef" providerId="ADAL" clId="{3A781E6D-4619-4D7A-9D5F-7FBD036E098E}" dt="2019-02-11T16:18:33.822" v="2378" actId="20577"/>
        <pc:sldMkLst>
          <pc:docMk/>
          <pc:sldMk cId="3530094453" sldId="281"/>
        </pc:sldMkLst>
        <pc:spChg chg="mod">
          <ac:chgData name="Nick Thomas" userId="c70d66d9-7267-4f59-8d9e-6268ec5bdaef" providerId="ADAL" clId="{3A781E6D-4619-4D7A-9D5F-7FBD036E098E}" dt="2019-01-30T15:09:54.297" v="2041" actId="26606"/>
          <ac:spMkLst>
            <pc:docMk/>
            <pc:sldMk cId="3530094453" sldId="281"/>
            <ac:spMk id="2" creationId="{6C08B3B0-891B-4AE0-BCD1-F35615CE1D7B}"/>
          </ac:spMkLst>
        </pc:spChg>
        <pc:spChg chg="del">
          <ac:chgData name="Nick Thomas" userId="c70d66d9-7267-4f59-8d9e-6268ec5bdaef" providerId="ADAL" clId="{3A781E6D-4619-4D7A-9D5F-7FBD036E098E}" dt="2019-01-30T15:07:45.347" v="1859"/>
          <ac:spMkLst>
            <pc:docMk/>
            <pc:sldMk cId="3530094453" sldId="281"/>
            <ac:spMk id="3" creationId="{A81FD1B6-A982-4298-8D66-E544C363B65E}"/>
          </ac:spMkLst>
        </pc:spChg>
        <pc:spChg chg="mod">
          <ac:chgData name="Nick Thomas" userId="c70d66d9-7267-4f59-8d9e-6268ec5bdaef" providerId="ADAL" clId="{3A781E6D-4619-4D7A-9D5F-7FBD036E098E}" dt="2019-02-11T16:18:33.822" v="2378" actId="20577"/>
          <ac:spMkLst>
            <pc:docMk/>
            <pc:sldMk cId="3530094453" sldId="281"/>
            <ac:spMk id="4" creationId="{8E74E8B4-C048-4A9C-B284-94A2F7A40EC7}"/>
          </ac:spMkLst>
        </pc:spChg>
        <pc:spChg chg="add">
          <ac:chgData name="Nick Thomas" userId="c70d66d9-7267-4f59-8d9e-6268ec5bdaef" providerId="ADAL" clId="{3A781E6D-4619-4D7A-9D5F-7FBD036E098E}" dt="2019-01-30T15:09:54.297" v="2041" actId="26606"/>
          <ac:spMkLst>
            <pc:docMk/>
            <pc:sldMk cId="3530094453" sldId="281"/>
            <ac:spMk id="17" creationId="{E09CCB3F-DBCE-4964-9E34-8C5DE80EF4B5}"/>
          </ac:spMkLst>
        </pc:spChg>
        <pc:spChg chg="add">
          <ac:chgData name="Nick Thomas" userId="c70d66d9-7267-4f59-8d9e-6268ec5bdaef" providerId="ADAL" clId="{3A781E6D-4619-4D7A-9D5F-7FBD036E098E}" dt="2019-01-30T15:09:54.297" v="2041" actId="26606"/>
          <ac:spMkLst>
            <pc:docMk/>
            <pc:sldMk cId="3530094453" sldId="281"/>
            <ac:spMk id="19" creationId="{1DFF944F-74BA-483A-82C0-64E3AAF4AE98}"/>
          </ac:spMkLst>
        </pc:spChg>
        <pc:grpChg chg="add">
          <ac:chgData name="Nick Thomas" userId="c70d66d9-7267-4f59-8d9e-6268ec5bdaef" providerId="ADAL" clId="{3A781E6D-4619-4D7A-9D5F-7FBD036E098E}" dt="2019-01-30T15:09:54.297" v="2041" actId="26606"/>
          <ac:grpSpMkLst>
            <pc:docMk/>
            <pc:sldMk cId="3530094453" sldId="281"/>
            <ac:grpSpMk id="10" creationId="{8F1EF17D-1B70-428C-8A8A-A2C5B390E1E9}"/>
          </ac:grpSpMkLst>
        </pc:grpChg>
        <pc:grpChg chg="add">
          <ac:chgData name="Nick Thomas" userId="c70d66d9-7267-4f59-8d9e-6268ec5bdaef" providerId="ADAL" clId="{3A781E6D-4619-4D7A-9D5F-7FBD036E098E}" dt="2019-01-30T15:09:54.297" v="2041" actId="26606"/>
          <ac:grpSpMkLst>
            <pc:docMk/>
            <pc:sldMk cId="3530094453" sldId="281"/>
            <ac:grpSpMk id="21" creationId="{A9733A91-F958-4629-801A-3F6F1E09AD64}"/>
          </ac:grpSpMkLst>
        </pc:grpChg>
        <pc:picChg chg="add mod">
          <ac:chgData name="Nick Thomas" userId="c70d66d9-7267-4f59-8d9e-6268ec5bdaef" providerId="ADAL" clId="{3A781E6D-4619-4D7A-9D5F-7FBD036E098E}" dt="2019-01-30T15:09:54.297" v="2041" actId="26606"/>
          <ac:picMkLst>
            <pc:docMk/>
            <pc:sldMk cId="3530094453" sldId="281"/>
            <ac:picMk id="5" creationId="{EE0777ED-5094-429E-A149-D6C44E885CCB}"/>
          </ac:picMkLst>
        </pc:picChg>
      </pc:sldChg>
      <pc:sldChg chg="modSp add">
        <pc:chgData name="Nick Thomas" userId="c70d66d9-7267-4f59-8d9e-6268ec5bdaef" providerId="ADAL" clId="{3A781E6D-4619-4D7A-9D5F-7FBD036E098E}" dt="2019-01-30T15:19:43.137" v="2373" actId="20577"/>
        <pc:sldMkLst>
          <pc:docMk/>
          <pc:sldMk cId="759232587" sldId="282"/>
        </pc:sldMkLst>
        <pc:spChg chg="mod">
          <ac:chgData name="Nick Thomas" userId="c70d66d9-7267-4f59-8d9e-6268ec5bdaef" providerId="ADAL" clId="{3A781E6D-4619-4D7A-9D5F-7FBD036E098E}" dt="2019-01-30T15:19:43.137" v="2373" actId="20577"/>
          <ac:spMkLst>
            <pc:docMk/>
            <pc:sldMk cId="759232587" sldId="282"/>
            <ac:spMk id="2" creationId="{680973B0-2A84-4B90-83C2-38C61727963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091337-7558-4E2F-9B5A-39D2A8D53EC9}" type="datetimeFigureOut">
              <a:rPr lang="en-GB" smtClean="0"/>
              <a:t>21/02/2020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92D273-C41F-4D7E-9C7D-E88CE9F066C0}" type="slidenum">
              <a:rPr lang="en-GB" smtClean="0"/>
              <a:t>‹#›</a:t>
            </a:fld>
            <a:endParaRPr lang="en-GB"/>
          </a:p>
        </p:txBody>
      </p:sp>
    </p:spTree>
    <p:extLst>
      <p:ext uri="{BB962C8B-B14F-4D97-AF65-F5344CB8AC3E}">
        <p14:creationId xmlns:p14="http://schemas.microsoft.com/office/powerpoint/2010/main" val="106698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592D273-C41F-4D7E-9C7D-E88CE9F066C0}" type="slidenum">
              <a:rPr lang="en-GB" smtClean="0"/>
              <a:t>1</a:t>
            </a:fld>
            <a:endParaRPr lang="en-GB"/>
          </a:p>
        </p:txBody>
      </p:sp>
    </p:spTree>
    <p:extLst>
      <p:ext uri="{BB962C8B-B14F-4D97-AF65-F5344CB8AC3E}">
        <p14:creationId xmlns:p14="http://schemas.microsoft.com/office/powerpoint/2010/main" val="942009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Try it you self.</a:t>
            </a:r>
          </a:p>
          <a:p>
            <a:endParaRPr lang="en-GB" dirty="0"/>
          </a:p>
          <a:p>
            <a:r>
              <a:rPr lang="en-GB" dirty="0"/>
              <a:t>Get a piece of paper, make it in to a triangle (I don’t care how) and try to make a new shape, or bend it while keeping exactly 3 points and all 3 lines straight.</a:t>
            </a:r>
          </a:p>
          <a:p>
            <a:r>
              <a:rPr lang="en-GB" dirty="0"/>
              <a:t>If you manages to do this HOW!!!!!???? Otherwise, told you.</a:t>
            </a:r>
          </a:p>
          <a:p>
            <a:endParaRPr lang="en-GB" dirty="0"/>
          </a:p>
        </p:txBody>
      </p:sp>
      <p:sp>
        <p:nvSpPr>
          <p:cNvPr id="4" name="Slide Number Placeholder 3"/>
          <p:cNvSpPr>
            <a:spLocks noGrp="1"/>
          </p:cNvSpPr>
          <p:nvPr>
            <p:ph type="sldNum" sz="quarter" idx="5"/>
          </p:nvPr>
        </p:nvSpPr>
        <p:spPr/>
        <p:txBody>
          <a:bodyPr/>
          <a:lstStyle/>
          <a:p>
            <a:fld id="{9592D273-C41F-4D7E-9C7D-E88CE9F066C0}" type="slidenum">
              <a:rPr lang="en-GB" smtClean="0"/>
              <a:t>6</a:t>
            </a:fld>
            <a:endParaRPr lang="en-GB"/>
          </a:p>
        </p:txBody>
      </p:sp>
    </p:spTree>
    <p:extLst>
      <p:ext uri="{BB962C8B-B14F-4D97-AF65-F5344CB8AC3E}">
        <p14:creationId xmlns:p14="http://schemas.microsoft.com/office/powerpoint/2010/main" val="3659357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4DAF30-5EA8-41B6-AA7E-D84269D85EF7}" type="datetimeFigureOut">
              <a:rPr lang="en-GB" smtClean="0"/>
              <a:t>21/02/2020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73327A-D7B7-4D16-806A-5E6A0FD392AA}" type="slidenum">
              <a:rPr lang="en-GB" smtClean="0"/>
              <a:t>‹#›</a:t>
            </a:fld>
            <a:endParaRPr lang="en-GB"/>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9307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F34DAF30-5EA8-41B6-AA7E-D84269D85EF7}" type="datetimeFigureOut">
              <a:rPr lang="en-GB" smtClean="0"/>
              <a:t>21/02/2020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473327A-D7B7-4D16-806A-5E6A0FD392AA}" type="slidenum">
              <a:rPr lang="en-GB" smtClean="0"/>
              <a:t>‹#›</a:t>
            </a:fld>
            <a:endParaRPr lang="en-GB"/>
          </a:p>
        </p:txBody>
      </p:sp>
    </p:spTree>
    <p:extLst>
      <p:ext uri="{BB962C8B-B14F-4D97-AF65-F5344CB8AC3E}">
        <p14:creationId xmlns:p14="http://schemas.microsoft.com/office/powerpoint/2010/main" val="4146267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DAF30-5EA8-41B6-AA7E-D84269D85EF7}" type="datetimeFigureOut">
              <a:rPr lang="en-GB" smtClean="0"/>
              <a:t>21/02/2020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73327A-D7B7-4D16-806A-5E6A0FD392AA}" type="slidenum">
              <a:rPr lang="en-GB" smtClean="0"/>
              <a:t>‹#›</a:t>
            </a:fld>
            <a:endParaRPr lang="en-GB"/>
          </a:p>
        </p:txBody>
      </p:sp>
    </p:spTree>
    <p:extLst>
      <p:ext uri="{BB962C8B-B14F-4D97-AF65-F5344CB8AC3E}">
        <p14:creationId xmlns:p14="http://schemas.microsoft.com/office/powerpoint/2010/main" val="2207879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DAF30-5EA8-41B6-AA7E-D84269D85EF7}" type="datetimeFigureOut">
              <a:rPr lang="en-GB" smtClean="0"/>
              <a:t>21/02/2020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73327A-D7B7-4D16-806A-5E6A0FD392AA}" type="slidenum">
              <a:rPr lang="en-GB" smtClean="0"/>
              <a:t>‹#›</a:t>
            </a:fld>
            <a:endParaRPr lang="en-GB"/>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422326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DAF30-5EA8-41B6-AA7E-D84269D85EF7}" type="datetimeFigureOut">
              <a:rPr lang="en-GB" smtClean="0"/>
              <a:t>21/02/2020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73327A-D7B7-4D16-806A-5E6A0FD392AA}" type="slidenum">
              <a:rPr lang="en-GB" smtClean="0"/>
              <a:t>‹#›</a:t>
            </a:fld>
            <a:endParaRPr lang="en-GB"/>
          </a:p>
        </p:txBody>
      </p:sp>
    </p:spTree>
    <p:extLst>
      <p:ext uri="{BB962C8B-B14F-4D97-AF65-F5344CB8AC3E}">
        <p14:creationId xmlns:p14="http://schemas.microsoft.com/office/powerpoint/2010/main" val="209422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DAF30-5EA8-41B6-AA7E-D84269D85EF7}" type="datetimeFigureOut">
              <a:rPr lang="en-GB" smtClean="0"/>
              <a:t>21/02/2020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73327A-D7B7-4D16-806A-5E6A0FD392AA}" type="slidenum">
              <a:rPr lang="en-GB" smtClean="0"/>
              <a:t>‹#›</a:t>
            </a:fld>
            <a:endParaRPr lang="en-GB"/>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699074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DAF30-5EA8-41B6-AA7E-D84269D85EF7}" type="datetimeFigureOut">
              <a:rPr lang="en-GB" smtClean="0"/>
              <a:t>21/02/2020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73327A-D7B7-4D16-806A-5E6A0FD392AA}" type="slidenum">
              <a:rPr lang="en-GB" smtClean="0"/>
              <a:t>‹#›</a:t>
            </a:fld>
            <a:endParaRPr lang="en-GB"/>
          </a:p>
        </p:txBody>
      </p:sp>
    </p:spTree>
    <p:extLst>
      <p:ext uri="{BB962C8B-B14F-4D97-AF65-F5344CB8AC3E}">
        <p14:creationId xmlns:p14="http://schemas.microsoft.com/office/powerpoint/2010/main" val="8770340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4DAF30-5EA8-41B6-AA7E-D84269D85EF7}" type="datetimeFigureOut">
              <a:rPr lang="en-GB" smtClean="0"/>
              <a:t>21/02/2020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73327A-D7B7-4D16-806A-5E6A0FD392AA}" type="slidenum">
              <a:rPr lang="en-GB" smtClean="0"/>
              <a:t>‹#›</a:t>
            </a:fld>
            <a:endParaRPr lang="en-GB"/>
          </a:p>
        </p:txBody>
      </p:sp>
    </p:spTree>
    <p:extLst>
      <p:ext uri="{BB962C8B-B14F-4D97-AF65-F5344CB8AC3E}">
        <p14:creationId xmlns:p14="http://schemas.microsoft.com/office/powerpoint/2010/main" val="32911475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4DAF30-5EA8-41B6-AA7E-D84269D85EF7}" type="datetimeFigureOut">
              <a:rPr lang="en-GB" smtClean="0"/>
              <a:t>21/02/2020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73327A-D7B7-4D16-806A-5E6A0FD392AA}" type="slidenum">
              <a:rPr lang="en-GB" smtClean="0"/>
              <a:t>‹#›</a:t>
            </a:fld>
            <a:endParaRPr lang="en-GB"/>
          </a:p>
        </p:txBody>
      </p:sp>
    </p:spTree>
    <p:extLst>
      <p:ext uri="{BB962C8B-B14F-4D97-AF65-F5344CB8AC3E}">
        <p14:creationId xmlns:p14="http://schemas.microsoft.com/office/powerpoint/2010/main" val="5864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4DAF30-5EA8-41B6-AA7E-D84269D85EF7}" type="datetimeFigureOut">
              <a:rPr lang="en-GB" smtClean="0"/>
              <a:t>21/02/2020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73327A-D7B7-4D16-806A-5E6A0FD392AA}" type="slidenum">
              <a:rPr lang="en-GB" smtClean="0"/>
              <a:t>‹#›</a:t>
            </a:fld>
            <a:endParaRPr lang="en-GB"/>
          </a:p>
        </p:txBody>
      </p:sp>
    </p:spTree>
    <p:extLst>
      <p:ext uri="{BB962C8B-B14F-4D97-AF65-F5344CB8AC3E}">
        <p14:creationId xmlns:p14="http://schemas.microsoft.com/office/powerpoint/2010/main" val="2947330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DAF30-5EA8-41B6-AA7E-D84269D85EF7}" type="datetimeFigureOut">
              <a:rPr lang="en-GB" smtClean="0"/>
              <a:t>21/02/2020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73327A-D7B7-4D16-806A-5E6A0FD392AA}" type="slidenum">
              <a:rPr lang="en-GB" smtClean="0"/>
              <a:t>‹#›</a:t>
            </a:fld>
            <a:endParaRPr lang="en-GB"/>
          </a:p>
        </p:txBody>
      </p:sp>
    </p:spTree>
    <p:extLst>
      <p:ext uri="{BB962C8B-B14F-4D97-AF65-F5344CB8AC3E}">
        <p14:creationId xmlns:p14="http://schemas.microsoft.com/office/powerpoint/2010/main" val="140091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4DAF30-5EA8-41B6-AA7E-D84269D85EF7}" type="datetimeFigureOut">
              <a:rPr lang="en-GB" smtClean="0"/>
              <a:t>21/02/2020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473327A-D7B7-4D16-806A-5E6A0FD392AA}" type="slidenum">
              <a:rPr lang="en-GB" smtClean="0"/>
              <a:t>‹#›</a:t>
            </a:fld>
            <a:endParaRPr lang="en-GB"/>
          </a:p>
        </p:txBody>
      </p:sp>
    </p:spTree>
    <p:extLst>
      <p:ext uri="{BB962C8B-B14F-4D97-AF65-F5344CB8AC3E}">
        <p14:creationId xmlns:p14="http://schemas.microsoft.com/office/powerpoint/2010/main" val="2335085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4DAF30-5EA8-41B6-AA7E-D84269D85EF7}" type="datetimeFigureOut">
              <a:rPr lang="en-GB" smtClean="0"/>
              <a:t>21/02/2020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473327A-D7B7-4D16-806A-5E6A0FD392AA}" type="slidenum">
              <a:rPr lang="en-GB" smtClean="0"/>
              <a:t>‹#›</a:t>
            </a:fld>
            <a:endParaRPr lang="en-GB"/>
          </a:p>
        </p:txBody>
      </p:sp>
    </p:spTree>
    <p:extLst>
      <p:ext uri="{BB962C8B-B14F-4D97-AF65-F5344CB8AC3E}">
        <p14:creationId xmlns:p14="http://schemas.microsoft.com/office/powerpoint/2010/main" val="30516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4DAF30-5EA8-41B6-AA7E-D84269D85EF7}" type="datetimeFigureOut">
              <a:rPr lang="en-GB" smtClean="0"/>
              <a:t>21/02/2020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473327A-D7B7-4D16-806A-5E6A0FD392AA}" type="slidenum">
              <a:rPr lang="en-GB" smtClean="0"/>
              <a:t>‹#›</a:t>
            </a:fld>
            <a:endParaRPr lang="en-GB"/>
          </a:p>
        </p:txBody>
      </p:sp>
    </p:spTree>
    <p:extLst>
      <p:ext uri="{BB962C8B-B14F-4D97-AF65-F5344CB8AC3E}">
        <p14:creationId xmlns:p14="http://schemas.microsoft.com/office/powerpoint/2010/main" val="1296287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4DAF30-5EA8-41B6-AA7E-D84269D85EF7}" type="datetimeFigureOut">
              <a:rPr lang="en-GB" smtClean="0"/>
              <a:t>21/02/2020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473327A-D7B7-4D16-806A-5E6A0FD392AA}" type="slidenum">
              <a:rPr lang="en-GB" smtClean="0"/>
              <a:t>‹#›</a:t>
            </a:fld>
            <a:endParaRPr lang="en-GB"/>
          </a:p>
        </p:txBody>
      </p:sp>
    </p:spTree>
    <p:extLst>
      <p:ext uri="{BB962C8B-B14F-4D97-AF65-F5344CB8AC3E}">
        <p14:creationId xmlns:p14="http://schemas.microsoft.com/office/powerpoint/2010/main" val="3792928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34DAF30-5EA8-41B6-AA7E-D84269D85EF7}" type="datetimeFigureOut">
              <a:rPr lang="en-GB" smtClean="0"/>
              <a:t>21/02/2020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473327A-D7B7-4D16-806A-5E6A0FD392AA}" type="slidenum">
              <a:rPr lang="en-GB" smtClean="0"/>
              <a:t>‹#›</a:t>
            </a:fld>
            <a:endParaRPr lang="en-GB"/>
          </a:p>
        </p:txBody>
      </p:sp>
    </p:spTree>
    <p:extLst>
      <p:ext uri="{BB962C8B-B14F-4D97-AF65-F5344CB8AC3E}">
        <p14:creationId xmlns:p14="http://schemas.microsoft.com/office/powerpoint/2010/main" val="3564217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34DAF30-5EA8-41B6-AA7E-D84269D85EF7}" type="datetimeFigureOut">
              <a:rPr lang="en-GB" smtClean="0"/>
              <a:t>21/02/2020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473327A-D7B7-4D16-806A-5E6A0FD392AA}" type="slidenum">
              <a:rPr lang="en-GB" smtClean="0"/>
              <a:t>‹#›</a:t>
            </a:fld>
            <a:endParaRPr lang="en-GB"/>
          </a:p>
        </p:txBody>
      </p:sp>
    </p:spTree>
    <p:extLst>
      <p:ext uri="{BB962C8B-B14F-4D97-AF65-F5344CB8AC3E}">
        <p14:creationId xmlns:p14="http://schemas.microsoft.com/office/powerpoint/2010/main" val="746681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F34DAF30-5EA8-41B6-AA7E-D84269D85EF7}" type="datetimeFigureOut">
              <a:rPr lang="en-GB" smtClean="0"/>
              <a:t>21/02/2020</a:t>
            </a:fld>
            <a:endParaRPr lang="en-GB"/>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GB"/>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8473327A-D7B7-4D16-806A-5E6A0FD392AA}" type="slidenum">
              <a:rPr lang="en-GB" smtClean="0"/>
              <a:t>‹#›</a:t>
            </a:fld>
            <a:endParaRPr lang="en-GB"/>
          </a:p>
        </p:txBody>
      </p:sp>
    </p:spTree>
    <p:extLst>
      <p:ext uri="{BB962C8B-B14F-4D97-AF65-F5344CB8AC3E}">
        <p14:creationId xmlns:p14="http://schemas.microsoft.com/office/powerpoint/2010/main" val="192619628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85A06-EB29-472D-A210-0BC12B6A8DA9}"/>
              </a:ext>
            </a:extLst>
          </p:cNvPr>
          <p:cNvSpPr>
            <a:spLocks noGrp="1"/>
          </p:cNvSpPr>
          <p:nvPr>
            <p:ph type="ctrTitle"/>
          </p:nvPr>
        </p:nvSpPr>
        <p:spPr/>
        <p:txBody>
          <a:bodyPr/>
          <a:lstStyle/>
          <a:p>
            <a:r>
              <a:rPr lang="en-GB" dirty="0"/>
              <a:t>Programming for Graphics</a:t>
            </a:r>
          </a:p>
        </p:txBody>
      </p:sp>
      <p:sp>
        <p:nvSpPr>
          <p:cNvPr id="3" name="Subtitle 2">
            <a:extLst>
              <a:ext uri="{FF2B5EF4-FFF2-40B4-BE49-F238E27FC236}">
                <a16:creationId xmlns:a16="http://schemas.microsoft.com/office/drawing/2014/main" id="{5D659AD4-AE08-4901-A6B9-D78E18BA901C}"/>
              </a:ext>
            </a:extLst>
          </p:cNvPr>
          <p:cNvSpPr>
            <a:spLocks noGrp="1"/>
          </p:cNvSpPr>
          <p:nvPr>
            <p:ph type="subTitle" idx="1"/>
          </p:nvPr>
        </p:nvSpPr>
        <p:spPr/>
        <p:txBody>
          <a:bodyPr/>
          <a:lstStyle/>
          <a:p>
            <a:r>
              <a:rPr lang="en-GB" dirty="0"/>
              <a:t>Geometry (Indices, meshes and objects)</a:t>
            </a:r>
          </a:p>
        </p:txBody>
      </p:sp>
    </p:spTree>
    <p:extLst>
      <p:ext uri="{BB962C8B-B14F-4D97-AF65-F5344CB8AC3E}">
        <p14:creationId xmlns:p14="http://schemas.microsoft.com/office/powerpoint/2010/main" val="2603512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22" name="Straight Connector 24">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35" name="Rectangle 34">
            <a:extLst>
              <a:ext uri="{FF2B5EF4-FFF2-40B4-BE49-F238E27FC236}">
                <a16:creationId xmlns:a16="http://schemas.microsoft.com/office/drawing/2014/main" id="{D067A139-86EB-480F-AE6B-AF8092F21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A247D8-94A4-4C80-8CC6-A13DA4652DA5}"/>
              </a:ext>
            </a:extLst>
          </p:cNvPr>
          <p:cNvSpPr>
            <a:spLocks noGrp="1"/>
          </p:cNvSpPr>
          <p:nvPr>
            <p:ph type="title"/>
          </p:nvPr>
        </p:nvSpPr>
        <p:spPr>
          <a:xfrm>
            <a:off x="6095999" y="628617"/>
            <a:ext cx="5408613" cy="3028983"/>
          </a:xfrm>
        </p:spPr>
        <p:txBody>
          <a:bodyPr vert="horz" lIns="91440" tIns="45720" rIns="91440" bIns="45720" rtlCol="0" anchor="b">
            <a:normAutofit/>
          </a:bodyPr>
          <a:lstStyle/>
          <a:p>
            <a:r>
              <a:rPr lang="en-US" sz="4800"/>
              <a:t>Squares</a:t>
            </a:r>
          </a:p>
        </p:txBody>
      </p:sp>
      <p:sp>
        <p:nvSpPr>
          <p:cNvPr id="4" name="Text Placeholder 3">
            <a:extLst>
              <a:ext uri="{FF2B5EF4-FFF2-40B4-BE49-F238E27FC236}">
                <a16:creationId xmlns:a16="http://schemas.microsoft.com/office/drawing/2014/main" id="{B7378C6C-D7B1-4003-A93B-6713AF40B086}"/>
              </a:ext>
            </a:extLst>
          </p:cNvPr>
          <p:cNvSpPr>
            <a:spLocks noGrp="1"/>
          </p:cNvSpPr>
          <p:nvPr>
            <p:ph type="body" sz="half" idx="2"/>
          </p:nvPr>
        </p:nvSpPr>
        <p:spPr>
          <a:xfrm>
            <a:off x="6095999" y="3843868"/>
            <a:ext cx="4264026" cy="1564744"/>
          </a:xfrm>
        </p:spPr>
        <p:txBody>
          <a:bodyPr vert="horz" lIns="91440" tIns="45720" rIns="91440" bIns="45720" rtlCol="0" anchor="t">
            <a:normAutofit/>
          </a:bodyPr>
          <a:lstStyle/>
          <a:p>
            <a:r>
              <a:rPr lang="en-US" sz="2100"/>
              <a:t>Lets move on from triangles and make a square!</a:t>
            </a:r>
          </a:p>
        </p:txBody>
      </p:sp>
      <p:sp>
        <p:nvSpPr>
          <p:cNvPr id="37" name="Snip Diagonal Corner Rectangle 6">
            <a:extLst>
              <a:ext uri="{FF2B5EF4-FFF2-40B4-BE49-F238E27FC236}">
                <a16:creationId xmlns:a16="http://schemas.microsoft.com/office/drawing/2014/main" id="{4E252378-AA68-427C-BF69-E4434E447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5136155" cy="5286838"/>
          </a:xfrm>
          <a:prstGeom prst="snip2DiagRect">
            <a:avLst>
              <a:gd name="adj1" fmla="val 9954"/>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2BED691B-CDCC-46FC-8AAD-EBF2AD4B2F83}"/>
              </a:ext>
            </a:extLst>
          </p:cNvPr>
          <p:cNvPicPr>
            <a:picLocks noChangeAspect="1"/>
          </p:cNvPicPr>
          <p:nvPr/>
        </p:nvPicPr>
        <p:blipFill rotWithShape="1">
          <a:blip r:embed="rId2"/>
          <a:srcRect l="11667" r="11906" b="-3"/>
          <a:stretch/>
        </p:blipFill>
        <p:spPr>
          <a:xfrm>
            <a:off x="797205" y="786117"/>
            <a:ext cx="4809744" cy="4956048"/>
          </a:xfrm>
          <a:custGeom>
            <a:avLst/>
            <a:gdLst>
              <a:gd name="connsiteX0" fmla="*/ 478762 w 4809744"/>
              <a:gd name="connsiteY0" fmla="*/ 0 h 4956048"/>
              <a:gd name="connsiteX1" fmla="*/ 4809744 w 4809744"/>
              <a:gd name="connsiteY1" fmla="*/ 0 h 4956048"/>
              <a:gd name="connsiteX2" fmla="*/ 4809744 w 4809744"/>
              <a:gd name="connsiteY2" fmla="*/ 4477286 h 4956048"/>
              <a:gd name="connsiteX3" fmla="*/ 4330982 w 4809744"/>
              <a:gd name="connsiteY3" fmla="*/ 4956048 h 4956048"/>
              <a:gd name="connsiteX4" fmla="*/ 0 w 4809744"/>
              <a:gd name="connsiteY4" fmla="*/ 4956048 h 4956048"/>
              <a:gd name="connsiteX5" fmla="*/ 0 w 4809744"/>
              <a:gd name="connsiteY5" fmla="*/ 478762 h 4956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9744" h="4956048">
                <a:moveTo>
                  <a:pt x="478762" y="0"/>
                </a:moveTo>
                <a:lnTo>
                  <a:pt x="4809744" y="0"/>
                </a:lnTo>
                <a:lnTo>
                  <a:pt x="4809744" y="4477286"/>
                </a:lnTo>
                <a:lnTo>
                  <a:pt x="4330982" y="4956048"/>
                </a:lnTo>
                <a:lnTo>
                  <a:pt x="0" y="4956048"/>
                </a:lnTo>
                <a:lnTo>
                  <a:pt x="0" y="478762"/>
                </a:lnTo>
                <a:close/>
              </a:path>
            </a:pathLst>
          </a:custGeom>
        </p:spPr>
      </p:pic>
      <p:grpSp>
        <p:nvGrpSpPr>
          <p:cNvPr id="39" name="Group 38">
            <a:extLst>
              <a:ext uri="{FF2B5EF4-FFF2-40B4-BE49-F238E27FC236}">
                <a16:creationId xmlns:a16="http://schemas.microsoft.com/office/drawing/2014/main" id="{65E8C853-59EA-4FCB-BB4E-1B0AEEA408E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40" name="Straight Connector 39">
              <a:extLst>
                <a:ext uri="{FF2B5EF4-FFF2-40B4-BE49-F238E27FC236}">
                  <a16:creationId xmlns:a16="http://schemas.microsoft.com/office/drawing/2014/main" id="{C58D8A51-1FB2-4FA0-A860-D57179B52A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75C2F33D-5361-48D8-899D-50A713699D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30608EC6-04A0-4D53-B4C8-57F06AF141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C9C42FEC-C8F1-465B-900B-C7F552326D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84CDCA4C-0922-4330-AF15-394E8C6DDE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744447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7B17A-13FB-4FCD-A615-5A2A03A434D1}"/>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CCA3FA1A-FE9E-4502-B6C0-51127F2E0EF2}"/>
              </a:ext>
            </a:extLst>
          </p:cNvPr>
          <p:cNvSpPr>
            <a:spLocks noGrp="1"/>
          </p:cNvSpPr>
          <p:nvPr>
            <p:ph idx="1"/>
          </p:nvPr>
        </p:nvSpPr>
        <p:spPr/>
        <p:txBody>
          <a:bodyPr/>
          <a:lstStyle/>
          <a:p>
            <a:endParaRPr lang="en-GB"/>
          </a:p>
        </p:txBody>
      </p:sp>
      <p:sp>
        <p:nvSpPr>
          <p:cNvPr id="4" name="Text Placeholder 3">
            <a:extLst>
              <a:ext uri="{FF2B5EF4-FFF2-40B4-BE49-F238E27FC236}">
                <a16:creationId xmlns:a16="http://schemas.microsoft.com/office/drawing/2014/main" id="{A7B5DACB-D688-4A44-803B-5AD3A8A69205}"/>
              </a:ext>
            </a:extLst>
          </p:cNvPr>
          <p:cNvSpPr>
            <a:spLocks noGrp="1"/>
          </p:cNvSpPr>
          <p:nvPr>
            <p:ph type="body" sz="half" idx="2"/>
          </p:nvPr>
        </p:nvSpPr>
        <p:spPr>
          <a:xfrm>
            <a:off x="7085012" y="2209799"/>
            <a:ext cx="3657600" cy="3384177"/>
          </a:xfrm>
        </p:spPr>
        <p:txBody>
          <a:bodyPr>
            <a:normAutofit lnSpcReduction="10000"/>
          </a:bodyPr>
          <a:lstStyle/>
          <a:p>
            <a:r>
              <a:rPr lang="en-GB" dirty="0"/>
              <a:t>As we discussed in previous slides, squares are just to triangles.</a:t>
            </a:r>
          </a:p>
          <a:p>
            <a:endParaRPr lang="en-GB" dirty="0"/>
          </a:p>
          <a:p>
            <a:r>
              <a:rPr lang="en-GB" dirty="0"/>
              <a:t>so we need 6 points right?</a:t>
            </a:r>
          </a:p>
          <a:p>
            <a:endParaRPr lang="en-GB" dirty="0"/>
          </a:p>
          <a:p>
            <a:r>
              <a:rPr lang="en-GB" dirty="0"/>
              <a:t>No, we can reuse 2 of the points from the first triangle. </a:t>
            </a:r>
          </a:p>
          <a:p>
            <a:r>
              <a:rPr lang="en-GB" dirty="0"/>
              <a:t>We could use a triangle strip and make this process easy, but triangle strips assume that all triangles are connected and lead on from one and other.</a:t>
            </a:r>
          </a:p>
        </p:txBody>
      </p:sp>
      <p:pic>
        <p:nvPicPr>
          <p:cNvPr id="5" name="Picture 4">
            <a:extLst>
              <a:ext uri="{FF2B5EF4-FFF2-40B4-BE49-F238E27FC236}">
                <a16:creationId xmlns:a16="http://schemas.microsoft.com/office/drawing/2014/main" id="{8841FEA9-5E1A-4505-A26B-70543650C8F7}"/>
              </a:ext>
            </a:extLst>
          </p:cNvPr>
          <p:cNvPicPr>
            <a:picLocks noChangeAspect="1"/>
          </p:cNvPicPr>
          <p:nvPr/>
        </p:nvPicPr>
        <p:blipFill>
          <a:blip r:embed="rId2"/>
          <a:stretch>
            <a:fillRect/>
          </a:stretch>
        </p:blipFill>
        <p:spPr>
          <a:xfrm>
            <a:off x="562896" y="3429000"/>
            <a:ext cx="4262940" cy="3373283"/>
          </a:xfrm>
          <a:prstGeom prst="rect">
            <a:avLst/>
          </a:prstGeom>
        </p:spPr>
      </p:pic>
      <p:pic>
        <p:nvPicPr>
          <p:cNvPr id="7" name="Content Placeholder 4">
            <a:extLst>
              <a:ext uri="{FF2B5EF4-FFF2-40B4-BE49-F238E27FC236}">
                <a16:creationId xmlns:a16="http://schemas.microsoft.com/office/drawing/2014/main" id="{7F87A80D-6671-439D-B82D-71D9B2E61274}"/>
              </a:ext>
            </a:extLst>
          </p:cNvPr>
          <p:cNvPicPr>
            <a:picLocks noChangeAspect="1"/>
          </p:cNvPicPr>
          <p:nvPr/>
        </p:nvPicPr>
        <p:blipFill>
          <a:blip r:embed="rId3"/>
          <a:stretch>
            <a:fillRect/>
          </a:stretch>
        </p:blipFill>
        <p:spPr>
          <a:xfrm>
            <a:off x="524427" y="0"/>
            <a:ext cx="4339878" cy="3419952"/>
          </a:xfrm>
          <a:prstGeom prst="rect">
            <a:avLst/>
          </a:prstGeom>
        </p:spPr>
      </p:pic>
      <p:cxnSp>
        <p:nvCxnSpPr>
          <p:cNvPr id="8" name="Straight Connector 7">
            <a:extLst>
              <a:ext uri="{FF2B5EF4-FFF2-40B4-BE49-F238E27FC236}">
                <a16:creationId xmlns:a16="http://schemas.microsoft.com/office/drawing/2014/main" id="{E2C2E2E3-4478-431D-8C31-98D1AF32E291}"/>
              </a:ext>
            </a:extLst>
          </p:cNvPr>
          <p:cNvCxnSpPr>
            <a:cxnSpLocks/>
          </p:cNvCxnSpPr>
          <p:nvPr/>
        </p:nvCxnSpPr>
        <p:spPr>
          <a:xfrm>
            <a:off x="1570616" y="685800"/>
            <a:ext cx="2302137" cy="2251038"/>
          </a:xfrm>
          <a:prstGeom prst="line">
            <a:avLst/>
          </a:prstGeom>
          <a:ln w="76200">
            <a:solidFill>
              <a:schemeClr val="bg1">
                <a:alpha val="6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8651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F8EC0-9B62-4D75-AB4D-3477CCCA7AF4}"/>
              </a:ext>
            </a:extLst>
          </p:cNvPr>
          <p:cNvSpPr>
            <a:spLocks noGrp="1"/>
          </p:cNvSpPr>
          <p:nvPr>
            <p:ph type="title"/>
          </p:nvPr>
        </p:nvSpPr>
        <p:spPr/>
        <p:txBody>
          <a:bodyPr/>
          <a:lstStyle/>
          <a:p>
            <a:r>
              <a:rPr lang="en-GB" dirty="0"/>
              <a:t>Indices</a:t>
            </a:r>
          </a:p>
        </p:txBody>
      </p:sp>
      <p:sp>
        <p:nvSpPr>
          <p:cNvPr id="4" name="Text Placeholder 3">
            <a:extLst>
              <a:ext uri="{FF2B5EF4-FFF2-40B4-BE49-F238E27FC236}">
                <a16:creationId xmlns:a16="http://schemas.microsoft.com/office/drawing/2014/main" id="{457CF716-A8E9-403D-8425-BBE0A1123639}"/>
              </a:ext>
            </a:extLst>
          </p:cNvPr>
          <p:cNvSpPr>
            <a:spLocks noGrp="1"/>
          </p:cNvSpPr>
          <p:nvPr>
            <p:ph type="body" sz="half" idx="2"/>
          </p:nvPr>
        </p:nvSpPr>
        <p:spPr>
          <a:xfrm>
            <a:off x="7085012" y="2209799"/>
            <a:ext cx="3657600" cy="3298116"/>
          </a:xfrm>
        </p:spPr>
        <p:txBody>
          <a:bodyPr>
            <a:normAutofit fontScale="85000" lnSpcReduction="20000"/>
          </a:bodyPr>
          <a:lstStyle/>
          <a:p>
            <a:r>
              <a:rPr lang="en-GB" dirty="0"/>
              <a:t>We’re going to use indices instead.</a:t>
            </a:r>
          </a:p>
          <a:p>
            <a:endParaRPr lang="en-GB" dirty="0"/>
          </a:p>
          <a:p>
            <a:r>
              <a:rPr lang="en-GB" dirty="0"/>
              <a:t>We reduce our vertex array so there are less verts to worry about but we introduce a new array called an index array.</a:t>
            </a:r>
          </a:p>
          <a:p>
            <a:endParaRPr lang="en-GB" dirty="0"/>
          </a:p>
          <a:p>
            <a:r>
              <a:rPr lang="en-GB" dirty="0"/>
              <a:t>The index array is where we specify what data make a specific triangle, by using a look up system to get the actual point data</a:t>
            </a:r>
          </a:p>
          <a:p>
            <a:r>
              <a:rPr lang="en-GB" dirty="0"/>
              <a:t>This help use reduce the amount of data we have to send to the GPU or hold in memory.</a:t>
            </a:r>
          </a:p>
        </p:txBody>
      </p:sp>
      <p:pic>
        <p:nvPicPr>
          <p:cNvPr id="1026" name="Picture 2" descr="Related image">
            <a:extLst>
              <a:ext uri="{FF2B5EF4-FFF2-40B4-BE49-F238E27FC236}">
                <a16:creationId xmlns:a16="http://schemas.microsoft.com/office/drawing/2014/main" id="{3F0C95F8-94F4-4927-8B0D-78EFE63E20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686" y="1951983"/>
            <a:ext cx="5497127" cy="3435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2485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0A35B-6F60-4A7F-9D73-3EB80EB0C863}"/>
              </a:ext>
            </a:extLst>
          </p:cNvPr>
          <p:cNvSpPr>
            <a:spLocks noGrp="1"/>
          </p:cNvSpPr>
          <p:nvPr>
            <p:ph type="title"/>
          </p:nvPr>
        </p:nvSpPr>
        <p:spPr/>
        <p:txBody>
          <a:bodyPr/>
          <a:lstStyle/>
          <a:p>
            <a:r>
              <a:rPr lang="en-GB" dirty="0"/>
              <a:t>How do we implement it?</a:t>
            </a:r>
          </a:p>
        </p:txBody>
      </p:sp>
      <p:sp>
        <p:nvSpPr>
          <p:cNvPr id="3" name="Content Placeholder 2">
            <a:extLst>
              <a:ext uri="{FF2B5EF4-FFF2-40B4-BE49-F238E27FC236}">
                <a16:creationId xmlns:a16="http://schemas.microsoft.com/office/drawing/2014/main" id="{935E6057-B4D4-4A27-A810-F294EA9FB1C6}"/>
              </a:ext>
            </a:extLst>
          </p:cNvPr>
          <p:cNvSpPr>
            <a:spLocks noGrp="1"/>
          </p:cNvSpPr>
          <p:nvPr>
            <p:ph idx="1"/>
          </p:nvPr>
        </p:nvSpPr>
        <p:spPr/>
        <p:txBody>
          <a:bodyPr/>
          <a:lstStyle/>
          <a:p>
            <a:r>
              <a:rPr lang="en-GB" dirty="0"/>
              <a:t>See the tutorial</a:t>
            </a:r>
          </a:p>
        </p:txBody>
      </p:sp>
      <p:sp>
        <p:nvSpPr>
          <p:cNvPr id="4" name="Text Placeholder 3">
            <a:extLst>
              <a:ext uri="{FF2B5EF4-FFF2-40B4-BE49-F238E27FC236}">
                <a16:creationId xmlns:a16="http://schemas.microsoft.com/office/drawing/2014/main" id="{430A835F-6CFA-40B0-A96F-54BBF316CB43}"/>
              </a:ext>
            </a:extLst>
          </p:cNvPr>
          <p:cNvSpPr>
            <a:spLocks noGrp="1"/>
          </p:cNvSpPr>
          <p:nvPr>
            <p:ph type="body" sz="half" idx="2"/>
          </p:nvPr>
        </p:nvSpPr>
        <p:spPr/>
        <p:txBody>
          <a:bodyPr/>
          <a:lstStyle/>
          <a:p>
            <a:endParaRPr lang="en-GB" dirty="0"/>
          </a:p>
        </p:txBody>
      </p:sp>
    </p:spTree>
    <p:extLst>
      <p:ext uri="{BB962C8B-B14F-4D97-AF65-F5344CB8AC3E}">
        <p14:creationId xmlns:p14="http://schemas.microsoft.com/office/powerpoint/2010/main" val="183625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5" name="Group 9">
            <a:extLst>
              <a:ext uri="{FF2B5EF4-FFF2-40B4-BE49-F238E27FC236}">
                <a16:creationId xmlns:a16="http://schemas.microsoft.com/office/drawing/2014/main" id="{62CE031E-EE35-4AA7-9784-805093327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118D62D3-5800-4F4A-95BE-C1A2BB8B2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C9E4F52-5D94-4242-AC69-EE6A23FAB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2CC7C0-D1D6-4FF0-A60C-1AEB9C8736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99B43E48-8275-4871-8745-F5CB75CFDB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87ED701-F942-4771-8F92-6EFCC2E8E0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6" name="Rectangle 16">
            <a:extLst>
              <a:ext uri="{FF2B5EF4-FFF2-40B4-BE49-F238E27FC236}">
                <a16:creationId xmlns:a16="http://schemas.microsoft.com/office/drawing/2014/main" id="{7E89D346-FD24-4FBA-A956-3200CC175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29A84A-AD15-4EC8-9535-9D3745B3F5A3}"/>
              </a:ext>
            </a:extLst>
          </p:cNvPr>
          <p:cNvSpPr>
            <a:spLocks noGrp="1"/>
          </p:cNvSpPr>
          <p:nvPr>
            <p:ph type="title"/>
          </p:nvPr>
        </p:nvSpPr>
        <p:spPr>
          <a:xfrm>
            <a:off x="6084114" y="4487332"/>
            <a:ext cx="4205003" cy="1507067"/>
          </a:xfrm>
        </p:spPr>
        <p:txBody>
          <a:bodyPr vert="horz" lIns="91440" tIns="45720" rIns="91440" bIns="45720" rtlCol="0" anchor="ctr">
            <a:normAutofit/>
          </a:bodyPr>
          <a:lstStyle/>
          <a:p>
            <a:r>
              <a:rPr lang="en-US" sz="3200">
                <a:solidFill>
                  <a:srgbClr val="FFFFFF"/>
                </a:solidFill>
              </a:rPr>
              <a:t>Models and Meshes </a:t>
            </a:r>
          </a:p>
        </p:txBody>
      </p:sp>
      <p:sp useBgFill="1">
        <p:nvSpPr>
          <p:cNvPr id="37" name="Snip Diagonal Corner Rectangle 18">
            <a:extLst>
              <a:ext uri="{FF2B5EF4-FFF2-40B4-BE49-F238E27FC236}">
                <a16:creationId xmlns:a16="http://schemas.microsoft.com/office/drawing/2014/main" id="{9F1E6C01-CE56-48FB-B0C1-482CC243D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5136155" cy="5286838"/>
          </a:xfrm>
          <a:prstGeom prst="snip2DiagRect">
            <a:avLst>
              <a:gd name="adj1" fmla="val 11486"/>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2784FFE-6B63-44A3-B4CC-2790521C2FFD}"/>
              </a:ext>
            </a:extLst>
          </p:cNvPr>
          <p:cNvPicPr>
            <a:picLocks noGrp="1" noChangeAspect="1"/>
          </p:cNvPicPr>
          <p:nvPr>
            <p:ph idx="1"/>
          </p:nvPr>
        </p:nvPicPr>
        <p:blipFill>
          <a:blip r:embed="rId2"/>
          <a:stretch>
            <a:fillRect/>
          </a:stretch>
        </p:blipFill>
        <p:spPr>
          <a:xfrm>
            <a:off x="1124573" y="1856633"/>
            <a:ext cx="4155008" cy="2815017"/>
          </a:xfrm>
          <a:prstGeom prst="rect">
            <a:avLst/>
          </a:prstGeom>
        </p:spPr>
      </p:pic>
      <p:sp>
        <p:nvSpPr>
          <p:cNvPr id="4" name="Text Placeholder 3">
            <a:extLst>
              <a:ext uri="{FF2B5EF4-FFF2-40B4-BE49-F238E27FC236}">
                <a16:creationId xmlns:a16="http://schemas.microsoft.com/office/drawing/2014/main" id="{9AF70336-5DA7-48E1-BFED-4928B1D79042}"/>
              </a:ext>
            </a:extLst>
          </p:cNvPr>
          <p:cNvSpPr>
            <a:spLocks noGrp="1"/>
          </p:cNvSpPr>
          <p:nvPr>
            <p:ph type="body" sz="half" idx="2"/>
          </p:nvPr>
        </p:nvSpPr>
        <p:spPr>
          <a:xfrm>
            <a:off x="6095998" y="685800"/>
            <a:ext cx="4819653" cy="3615267"/>
          </a:xfrm>
        </p:spPr>
        <p:txBody>
          <a:bodyPr vert="horz" lIns="91440" tIns="45720" rIns="91440" bIns="45720" rtlCol="0" anchor="ctr">
            <a:normAutofit/>
          </a:bodyPr>
          <a:lstStyle/>
          <a:p>
            <a:pPr marL="285750" indent="-285750">
              <a:buFont typeface="Wingdings 3" panose="05040102010807070707" pitchFamily="18" charset="2"/>
              <a:buChar char=""/>
            </a:pPr>
            <a:r>
              <a:rPr lang="en-US" sz="1800" dirty="0">
                <a:solidFill>
                  <a:srgbClr val="0F496F"/>
                </a:solidFill>
              </a:rPr>
              <a:t>Up till now we have been working with a single mesh</a:t>
            </a:r>
          </a:p>
          <a:p>
            <a:pPr marL="285750" indent="-285750">
              <a:buFont typeface="Wingdings 3" panose="05040102010807070707" pitchFamily="18" charset="2"/>
              <a:buChar char=""/>
            </a:pPr>
            <a:r>
              <a:rPr lang="en-US" sz="1800" dirty="0">
                <a:solidFill>
                  <a:srgbClr val="0F496F"/>
                </a:solidFill>
              </a:rPr>
              <a:t>But most 3d models we will be working with will have more than one mesh contained within it.</a:t>
            </a:r>
          </a:p>
          <a:p>
            <a:pPr marL="285750" indent="-285750">
              <a:buFont typeface="Wingdings 3" panose="05040102010807070707" pitchFamily="18" charset="2"/>
              <a:buChar char=""/>
            </a:pPr>
            <a:r>
              <a:rPr lang="en-US" sz="1800" dirty="0">
                <a:solidFill>
                  <a:srgbClr val="0F496F"/>
                </a:solidFill>
              </a:rPr>
              <a:t>We use sub meshes to break complicated models into smaller chunks </a:t>
            </a:r>
          </a:p>
          <a:p>
            <a:pPr marL="285750" indent="-285750">
              <a:buFont typeface="Wingdings 3" panose="05040102010807070707" pitchFamily="18" charset="2"/>
              <a:buChar char=""/>
            </a:pPr>
            <a:endParaRPr lang="en-US" sz="1800" dirty="0">
              <a:solidFill>
                <a:srgbClr val="0F496F"/>
              </a:solidFill>
            </a:endParaRPr>
          </a:p>
          <a:p>
            <a:pPr>
              <a:buFont typeface="Wingdings 3" panose="05040102010807070707" pitchFamily="18" charset="2"/>
              <a:buChar char=""/>
            </a:pPr>
            <a:endParaRPr lang="en-US" sz="1800" dirty="0">
              <a:solidFill>
                <a:srgbClr val="0F496F"/>
              </a:solidFill>
            </a:endParaRPr>
          </a:p>
        </p:txBody>
      </p:sp>
      <p:grpSp>
        <p:nvGrpSpPr>
          <p:cNvPr id="38" name="Group 20">
            <a:extLst>
              <a:ext uri="{FF2B5EF4-FFF2-40B4-BE49-F238E27FC236}">
                <a16:creationId xmlns:a16="http://schemas.microsoft.com/office/drawing/2014/main" id="{FA392D60-45E0-40B9-8C90-AAD5DEEB2A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2" name="Straight Connector 21">
              <a:extLst>
                <a:ext uri="{FF2B5EF4-FFF2-40B4-BE49-F238E27FC236}">
                  <a16:creationId xmlns:a16="http://schemas.microsoft.com/office/drawing/2014/main" id="{B4B80EDE-F871-46B0-9AB3-412881E85E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B8F6E8A3-EBC1-40F1-8FCE-A53865BFE4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8F26AFFD-8905-47E9-9486-2047002287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7D824390-77F4-4ADA-9D04-2E69B37846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B09EDA7C-6260-4723-836A-6AB7804A10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907855855"/>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F1EF17D-1B70-428C-8A8A-A2C5B390E1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12FAEDF3-CEC8-4BF6-8EA7-4079C47183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98DB8F4-CD77-4FCC-8544-ADE8B478C1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22202DFE-039D-48E4-8536-FA30F24894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1F05E26-510E-4164-83C7-28E4FE9D7E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632161A-50D4-4D96-887A-98FC92093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7" name="Rectangle 16">
            <a:extLst>
              <a:ext uri="{FF2B5EF4-FFF2-40B4-BE49-F238E27FC236}">
                <a16:creationId xmlns:a16="http://schemas.microsoft.com/office/drawing/2014/main" id="{E09CCB3F-DBCE-4964-9E34-8C5DE80EF4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08B3B0-891B-4AE0-BCD1-F35615CE1D7B}"/>
              </a:ext>
            </a:extLst>
          </p:cNvPr>
          <p:cNvSpPr>
            <a:spLocks noGrp="1"/>
          </p:cNvSpPr>
          <p:nvPr>
            <p:ph type="title"/>
          </p:nvPr>
        </p:nvSpPr>
        <p:spPr>
          <a:xfrm>
            <a:off x="7532710" y="620722"/>
            <a:ext cx="3518748" cy="1142462"/>
          </a:xfrm>
        </p:spPr>
        <p:txBody>
          <a:bodyPr vert="horz" lIns="91440" tIns="45720" rIns="91440" bIns="45720" rtlCol="0" anchor="b">
            <a:normAutofit/>
          </a:bodyPr>
          <a:lstStyle/>
          <a:p>
            <a:endParaRPr lang="en-US" sz="2800" dirty="0"/>
          </a:p>
        </p:txBody>
      </p:sp>
      <p:sp>
        <p:nvSpPr>
          <p:cNvPr id="19" name="Snip Diagonal Corner Rectangle 24">
            <a:extLst>
              <a:ext uri="{FF2B5EF4-FFF2-40B4-BE49-F238E27FC236}">
                <a16:creationId xmlns:a16="http://schemas.microsoft.com/office/drawing/2014/main" id="{1DFF944F-74BA-483A-82C0-64E3AAF4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9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EE0777ED-5094-429E-A149-D6C44E885CCB}"/>
              </a:ext>
            </a:extLst>
          </p:cNvPr>
          <p:cNvPicPr>
            <a:picLocks noGrp="1" noChangeAspect="1"/>
          </p:cNvPicPr>
          <p:nvPr>
            <p:ph idx="1"/>
          </p:nvPr>
        </p:nvPicPr>
        <p:blipFill rotWithShape="1">
          <a:blip r:embed="rId2"/>
          <a:srcRect l="27" r="1683" b="1"/>
          <a:stretch/>
        </p:blipFill>
        <p:spPr>
          <a:xfrm>
            <a:off x="778062" y="786117"/>
            <a:ext cx="6245352" cy="4956048"/>
          </a:xfrm>
          <a:custGeom>
            <a:avLst/>
            <a:gdLst>
              <a:gd name="connsiteX0" fmla="*/ 534609 w 6245352"/>
              <a:gd name="connsiteY0" fmla="*/ 0 h 4956048"/>
              <a:gd name="connsiteX1" fmla="*/ 6245352 w 6245352"/>
              <a:gd name="connsiteY1" fmla="*/ 0 h 4956048"/>
              <a:gd name="connsiteX2" fmla="*/ 6245352 w 6245352"/>
              <a:gd name="connsiteY2" fmla="*/ 4421439 h 4956048"/>
              <a:gd name="connsiteX3" fmla="*/ 5710743 w 6245352"/>
              <a:gd name="connsiteY3" fmla="*/ 4956048 h 4956048"/>
              <a:gd name="connsiteX4" fmla="*/ 0 w 6245352"/>
              <a:gd name="connsiteY4" fmla="*/ 4956048 h 4956048"/>
              <a:gd name="connsiteX5" fmla="*/ 0 w 6245352"/>
              <a:gd name="connsiteY5" fmla="*/ 534609 h 4956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sp>
        <p:nvSpPr>
          <p:cNvPr id="4" name="Text Placeholder 3">
            <a:extLst>
              <a:ext uri="{FF2B5EF4-FFF2-40B4-BE49-F238E27FC236}">
                <a16:creationId xmlns:a16="http://schemas.microsoft.com/office/drawing/2014/main" id="{8E74E8B4-C048-4A9C-B284-94A2F7A40EC7}"/>
              </a:ext>
            </a:extLst>
          </p:cNvPr>
          <p:cNvSpPr>
            <a:spLocks noGrp="1"/>
          </p:cNvSpPr>
          <p:nvPr>
            <p:ph type="body" sz="half" idx="2"/>
          </p:nvPr>
        </p:nvSpPr>
        <p:spPr>
          <a:xfrm>
            <a:off x="7532710" y="1822449"/>
            <a:ext cx="3479419" cy="3070226"/>
          </a:xfrm>
        </p:spPr>
        <p:txBody>
          <a:bodyPr vert="horz" lIns="91440" tIns="45720" rIns="91440" bIns="45720" rtlCol="0" anchor="t">
            <a:normAutofit fontScale="92500" lnSpcReduction="10000"/>
          </a:bodyPr>
          <a:lstStyle/>
          <a:p>
            <a:pPr>
              <a:buFont typeface="Wingdings 3" panose="05040102010807070707" pitchFamily="18" charset="2"/>
              <a:buChar char=""/>
            </a:pPr>
            <a:r>
              <a:rPr lang="en-US" sz="1400" dirty="0"/>
              <a:t>Event the </a:t>
            </a:r>
            <a:r>
              <a:rPr lang="en-US" sz="1400" dirty="0" err="1"/>
              <a:t>Crysis</a:t>
            </a:r>
            <a:r>
              <a:rPr lang="en-US" sz="1400" dirty="0"/>
              <a:t> 2 </a:t>
            </a:r>
            <a:r>
              <a:rPr lang="en-US" sz="1400" dirty="0" err="1"/>
              <a:t>Nanosuit</a:t>
            </a:r>
            <a:r>
              <a:rPr lang="en-US" sz="1400" dirty="0"/>
              <a:t> is made of separate meshes. </a:t>
            </a:r>
          </a:p>
          <a:p>
            <a:pPr>
              <a:buFont typeface="Wingdings 3" panose="05040102010807070707" pitchFamily="18" charset="2"/>
              <a:buChar char=""/>
            </a:pPr>
            <a:r>
              <a:rPr lang="en-US" sz="1400"/>
              <a:t>For instance, </a:t>
            </a:r>
            <a:r>
              <a:rPr lang="en-US" sz="1400" dirty="0"/>
              <a:t>the legs are not part of the torso.</a:t>
            </a:r>
          </a:p>
          <a:p>
            <a:pPr>
              <a:buFont typeface="Wingdings 3" panose="05040102010807070707" pitchFamily="18" charset="2"/>
              <a:buChar char=""/>
            </a:pPr>
            <a:r>
              <a:rPr lang="en-US" sz="1400" dirty="0"/>
              <a:t>Each mesh can also have its own textures. </a:t>
            </a:r>
          </a:p>
          <a:p>
            <a:pPr>
              <a:buFont typeface="Wingdings 3" panose="05040102010807070707" pitchFamily="18" charset="2"/>
              <a:buChar char=""/>
            </a:pPr>
            <a:r>
              <a:rPr lang="en-US" sz="1400" dirty="0"/>
              <a:t>For this reason, its general a good idea to have separate meshes for each section to hold the mesh and texture data</a:t>
            </a:r>
            <a:br>
              <a:rPr lang="en-US" sz="1400" dirty="0"/>
            </a:br>
            <a:r>
              <a:rPr lang="en-US" sz="1400" dirty="0"/>
              <a:t>(we could use instancing but that’s beyond the scope of this class)</a:t>
            </a:r>
          </a:p>
          <a:p>
            <a:pPr>
              <a:buFont typeface="Wingdings 3" panose="05040102010807070707" pitchFamily="18" charset="2"/>
              <a:buChar char=""/>
            </a:pPr>
            <a:r>
              <a:rPr lang="en-US" sz="1400" dirty="0"/>
              <a:t>But keep all of these meshes as children within a bigger model object.</a:t>
            </a:r>
          </a:p>
        </p:txBody>
      </p:sp>
      <p:grpSp>
        <p:nvGrpSpPr>
          <p:cNvPr id="21" name="Group 20">
            <a:extLst>
              <a:ext uri="{FF2B5EF4-FFF2-40B4-BE49-F238E27FC236}">
                <a16:creationId xmlns:a16="http://schemas.microsoft.com/office/drawing/2014/main" id="{A9733A91-F958-4629-801A-3F6F1E09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2" name="Straight Connector 21">
              <a:extLst>
                <a:ext uri="{FF2B5EF4-FFF2-40B4-BE49-F238E27FC236}">
                  <a16:creationId xmlns:a16="http://schemas.microsoft.com/office/drawing/2014/main" id="{F3812972-C68B-4C59-B3A7-4AF61E935D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CB3F3B7C-7909-4486-AA08-5C6B625C3A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00BD7DA8-741F-4296-9363-05EF915411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62068EFC-20FC-456F-839F-4BCFFCAA8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3251C60F-B911-433E-BF75-3BBEFD0538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530094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973B0-2A84-4B90-83C2-38C617279630}"/>
              </a:ext>
            </a:extLst>
          </p:cNvPr>
          <p:cNvSpPr>
            <a:spLocks noGrp="1"/>
          </p:cNvSpPr>
          <p:nvPr>
            <p:ph type="title"/>
          </p:nvPr>
        </p:nvSpPr>
        <p:spPr/>
        <p:txBody>
          <a:bodyPr/>
          <a:lstStyle/>
          <a:p>
            <a:r>
              <a:rPr lang="en-GB" dirty="0"/>
              <a:t>Questions?</a:t>
            </a:r>
          </a:p>
        </p:txBody>
      </p:sp>
      <p:sp>
        <p:nvSpPr>
          <p:cNvPr id="3" name="Text Placeholder 2">
            <a:extLst>
              <a:ext uri="{FF2B5EF4-FFF2-40B4-BE49-F238E27FC236}">
                <a16:creationId xmlns:a16="http://schemas.microsoft.com/office/drawing/2014/main" id="{D0D03A7D-D62C-406A-887D-E5FC14C382EC}"/>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759232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DD3CF-228D-4DB5-8AF7-F95C64DAED90}"/>
              </a:ext>
            </a:extLst>
          </p:cNvPr>
          <p:cNvSpPr>
            <a:spLocks noGrp="1"/>
          </p:cNvSpPr>
          <p:nvPr>
            <p:ph type="title"/>
          </p:nvPr>
        </p:nvSpPr>
        <p:spPr/>
        <p:txBody>
          <a:bodyPr/>
          <a:lstStyle/>
          <a:p>
            <a:r>
              <a:rPr lang="en-GB" dirty="0"/>
              <a:t>Geometry and 3d models</a:t>
            </a:r>
          </a:p>
        </p:txBody>
      </p:sp>
      <p:sp>
        <p:nvSpPr>
          <p:cNvPr id="3" name="Text Placeholder 2">
            <a:extLst>
              <a:ext uri="{FF2B5EF4-FFF2-40B4-BE49-F238E27FC236}">
                <a16:creationId xmlns:a16="http://schemas.microsoft.com/office/drawing/2014/main" id="{9879F4AF-4A62-466A-A2E5-9989D5E7620F}"/>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548294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F7929A09-678C-4A03-9192-D3ABDB100A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AE7A30D-F763-48A9-B021-367243ACC7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08802A17-F58E-4777-8B2E-30D25A1F084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7CF0A719-ACE5-4354-8E32-02A7322A7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17065D51-633B-43A1-B84D-EB91C0819B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5" name="Rectangle 24">
            <a:extLst>
              <a:ext uri="{FF2B5EF4-FFF2-40B4-BE49-F238E27FC236}">
                <a16:creationId xmlns:a16="http://schemas.microsoft.com/office/drawing/2014/main" id="{D1A5F683-C309-4822-B366-0CA5441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532710" y="628617"/>
            <a:ext cx="3971902" cy="3028983"/>
          </a:xfrm>
        </p:spPr>
        <p:txBody>
          <a:bodyPr vert="horz" lIns="91440" tIns="45720" rIns="91440" bIns="45720" rtlCol="0" anchor="b">
            <a:normAutofit/>
          </a:bodyPr>
          <a:lstStyle/>
          <a:p>
            <a:r>
              <a:rPr lang="en-US" sz="4800"/>
              <a:t>How do we represent complex geometry?</a:t>
            </a:r>
          </a:p>
        </p:txBody>
      </p:sp>
      <p:sp>
        <p:nvSpPr>
          <p:cNvPr id="27" name="Snip Diagonal Corner Rectangle 44">
            <a:extLst>
              <a:ext uri="{FF2B5EF4-FFF2-40B4-BE49-F238E27FC236}">
                <a16:creationId xmlns:a16="http://schemas.microsoft.com/office/drawing/2014/main" id="{6F919486-7652-433B-A783-E5AB517DB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575496" cy="5286838"/>
          </a:xfrm>
          <a:prstGeom prst="snip2DiagRect">
            <a:avLst>
              <a:gd name="adj1" fmla="val 11714"/>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rotWithShape="1">
          <a:blip r:embed="rId2"/>
          <a:srcRect t="9997" b="6443"/>
          <a:stretch/>
        </p:blipFill>
        <p:spPr>
          <a:xfrm>
            <a:off x="799073" y="786115"/>
            <a:ext cx="3311119" cy="2967046"/>
          </a:xfrm>
          <a:custGeom>
            <a:avLst/>
            <a:gdLst>
              <a:gd name="connsiteX0" fmla="*/ 534609 w 3311119"/>
              <a:gd name="connsiteY0" fmla="*/ 0 h 2967046"/>
              <a:gd name="connsiteX1" fmla="*/ 3311119 w 3311119"/>
              <a:gd name="connsiteY1" fmla="*/ 0 h 2967046"/>
              <a:gd name="connsiteX2" fmla="*/ 3311119 w 3311119"/>
              <a:gd name="connsiteY2" fmla="*/ 2967046 h 2967046"/>
              <a:gd name="connsiteX3" fmla="*/ 0 w 3311119"/>
              <a:gd name="connsiteY3" fmla="*/ 2967046 h 2967046"/>
              <a:gd name="connsiteX4" fmla="*/ 0 w 3311119"/>
              <a:gd name="connsiteY4" fmla="*/ 534609 h 2967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1119" h="2967046">
                <a:moveTo>
                  <a:pt x="534609" y="0"/>
                </a:moveTo>
                <a:lnTo>
                  <a:pt x="3311119" y="0"/>
                </a:lnTo>
                <a:lnTo>
                  <a:pt x="3311119" y="2967046"/>
                </a:lnTo>
                <a:lnTo>
                  <a:pt x="0" y="2967046"/>
                </a:lnTo>
                <a:lnTo>
                  <a:pt x="0" y="534609"/>
                </a:lnTo>
                <a:close/>
              </a:path>
            </a:pathLst>
          </a:custGeom>
        </p:spPr>
      </p:pic>
      <p:pic>
        <p:nvPicPr>
          <p:cNvPr id="7" name="Picture 6"/>
          <p:cNvPicPr>
            <a:picLocks noChangeAspect="1"/>
          </p:cNvPicPr>
          <p:nvPr/>
        </p:nvPicPr>
        <p:blipFill rotWithShape="1">
          <a:blip r:embed="rId3"/>
          <a:srcRect r="4310"/>
          <a:stretch/>
        </p:blipFill>
        <p:spPr>
          <a:xfrm>
            <a:off x="4261002" y="786609"/>
            <a:ext cx="2783422" cy="1701655"/>
          </a:xfrm>
          <a:prstGeom prst="rect">
            <a:avLst/>
          </a:prstGeom>
        </p:spPr>
      </p:pic>
      <p:pic>
        <p:nvPicPr>
          <p:cNvPr id="5" name="Picture 4"/>
          <p:cNvPicPr>
            <a:picLocks noChangeAspect="1"/>
          </p:cNvPicPr>
          <p:nvPr/>
        </p:nvPicPr>
        <p:blipFill rotWithShape="1">
          <a:blip r:embed="rId4"/>
          <a:srcRect t="6871" r="3" b="1922"/>
          <a:stretch/>
        </p:blipFill>
        <p:spPr>
          <a:xfrm>
            <a:off x="795897" y="3883046"/>
            <a:ext cx="3314293" cy="1859120"/>
          </a:xfrm>
          <a:prstGeom prst="rect">
            <a:avLst/>
          </a:prstGeom>
        </p:spPr>
      </p:pic>
      <p:pic>
        <p:nvPicPr>
          <p:cNvPr id="10" name="Picture 9"/>
          <p:cNvPicPr>
            <a:picLocks noChangeAspect="1"/>
          </p:cNvPicPr>
          <p:nvPr/>
        </p:nvPicPr>
        <p:blipFill rotWithShape="1">
          <a:blip r:embed="rId5"/>
          <a:srcRect l="12923" r="11506" b="4"/>
          <a:stretch/>
        </p:blipFill>
        <p:spPr>
          <a:xfrm>
            <a:off x="4250406" y="2618147"/>
            <a:ext cx="2794018" cy="3124019"/>
          </a:xfrm>
          <a:custGeom>
            <a:avLst/>
            <a:gdLst>
              <a:gd name="connsiteX0" fmla="*/ 0 w 2794018"/>
              <a:gd name="connsiteY0" fmla="*/ 0 h 3124019"/>
              <a:gd name="connsiteX1" fmla="*/ 2794018 w 2794018"/>
              <a:gd name="connsiteY1" fmla="*/ 0 h 3124019"/>
              <a:gd name="connsiteX2" fmla="*/ 2794018 w 2794018"/>
              <a:gd name="connsiteY2" fmla="*/ 2589410 h 3124019"/>
              <a:gd name="connsiteX3" fmla="*/ 2259409 w 2794018"/>
              <a:gd name="connsiteY3" fmla="*/ 3124019 h 3124019"/>
              <a:gd name="connsiteX4" fmla="*/ 0 w 2794018"/>
              <a:gd name="connsiteY4" fmla="*/ 3124019 h 3124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4018" h="3124019">
                <a:moveTo>
                  <a:pt x="0" y="0"/>
                </a:moveTo>
                <a:lnTo>
                  <a:pt x="2794018" y="0"/>
                </a:lnTo>
                <a:lnTo>
                  <a:pt x="2794018" y="2589410"/>
                </a:lnTo>
                <a:lnTo>
                  <a:pt x="2259409" y="3124019"/>
                </a:lnTo>
                <a:lnTo>
                  <a:pt x="0" y="3124019"/>
                </a:lnTo>
                <a:close/>
              </a:path>
            </a:pathLst>
          </a:custGeom>
        </p:spPr>
      </p:pic>
      <p:grpSp>
        <p:nvGrpSpPr>
          <p:cNvPr id="29" name="Group 28">
            <a:extLst>
              <a:ext uri="{FF2B5EF4-FFF2-40B4-BE49-F238E27FC236}">
                <a16:creationId xmlns:a16="http://schemas.microsoft.com/office/drawing/2014/main" id="{F8B2F30F-FB19-45C6-83C2-0703F01B7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30" name="Straight Connector 29">
              <a:extLst>
                <a:ext uri="{FF2B5EF4-FFF2-40B4-BE49-F238E27FC236}">
                  <a16:creationId xmlns:a16="http://schemas.microsoft.com/office/drawing/2014/main" id="{B6B5739C-5CEA-4774-96BC-41E156A7B1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8AC4E8A2-4356-4EFF-AC06-B5167E2EF9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DC3501C5-B484-4D41-8AB8-8C515630DD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651E8074-EB4A-42CC-A291-7D0060B5B45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2C085E15-F070-47DB-B9C8-4DE9A59F12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068576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3844F-EF18-4143-A505-0608FD601493}"/>
              </a:ext>
            </a:extLst>
          </p:cNvPr>
          <p:cNvSpPr>
            <a:spLocks noGrp="1"/>
          </p:cNvSpPr>
          <p:nvPr>
            <p:ph type="title"/>
          </p:nvPr>
        </p:nvSpPr>
        <p:spPr/>
        <p:txBody>
          <a:bodyPr/>
          <a:lstStyle/>
          <a:p>
            <a:r>
              <a:rPr lang="en-GB" dirty="0"/>
              <a:t>Triangles!</a:t>
            </a:r>
          </a:p>
        </p:txBody>
      </p:sp>
      <p:sp>
        <p:nvSpPr>
          <p:cNvPr id="4" name="Text Placeholder 3">
            <a:extLst>
              <a:ext uri="{FF2B5EF4-FFF2-40B4-BE49-F238E27FC236}">
                <a16:creationId xmlns:a16="http://schemas.microsoft.com/office/drawing/2014/main" id="{80A4A472-AEA6-4D7D-8CF7-1B546D6599C4}"/>
              </a:ext>
            </a:extLst>
          </p:cNvPr>
          <p:cNvSpPr>
            <a:spLocks noGrp="1"/>
          </p:cNvSpPr>
          <p:nvPr>
            <p:ph type="body" sz="half" idx="2"/>
          </p:nvPr>
        </p:nvSpPr>
        <p:spPr>
          <a:xfrm>
            <a:off x="7085012" y="2209799"/>
            <a:ext cx="3657600" cy="2590802"/>
          </a:xfrm>
        </p:spPr>
        <p:txBody>
          <a:bodyPr>
            <a:normAutofit/>
          </a:bodyPr>
          <a:lstStyle/>
          <a:p>
            <a:r>
              <a:rPr lang="en-GB" dirty="0"/>
              <a:t>Its almost always triangles</a:t>
            </a:r>
          </a:p>
          <a:p>
            <a:endParaRPr lang="en-GB" dirty="0"/>
          </a:p>
          <a:p>
            <a:r>
              <a:rPr lang="en-GB" dirty="0"/>
              <a:t>Some hardware can support quads and other primitives but most of the time its triangles.</a:t>
            </a:r>
          </a:p>
          <a:p>
            <a:r>
              <a:rPr lang="en-GB" dirty="0"/>
              <a:t>Even in 3DS max. 3DS just hides it from you.</a:t>
            </a:r>
          </a:p>
        </p:txBody>
      </p:sp>
      <p:pic>
        <p:nvPicPr>
          <p:cNvPr id="2050" name="Picture 2" descr="Image result for triangle">
            <a:extLst>
              <a:ext uri="{FF2B5EF4-FFF2-40B4-BE49-F238E27FC236}">
                <a16:creationId xmlns:a16="http://schemas.microsoft.com/office/drawing/2014/main" id="{B2A5A22C-E8D3-4F9D-934A-92FD827F022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4213" y="765894"/>
            <a:ext cx="5943600" cy="514841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lated image">
            <a:extLst>
              <a:ext uri="{FF2B5EF4-FFF2-40B4-BE49-F238E27FC236}">
                <a16:creationId xmlns:a16="http://schemas.microsoft.com/office/drawing/2014/main" id="{211927F5-774A-455A-8528-A8377513DE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361" y="2300287"/>
            <a:ext cx="5895975" cy="240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5774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050"/>
                                        </p:tgtEl>
                                      </p:cBhvr>
                                    </p:animEffect>
                                    <p:set>
                                      <p:cBhvr>
                                        <p:cTn id="7" dur="1" fill="hold">
                                          <p:stCondLst>
                                            <p:cond delay="499"/>
                                          </p:stCondLst>
                                        </p:cTn>
                                        <p:tgtEl>
                                          <p:spTgt spid="2050"/>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2052"/>
                                        </p:tgtEl>
                                        <p:attrNameLst>
                                          <p:attrName>style.visibility</p:attrName>
                                        </p:attrNameLst>
                                      </p:cBhvr>
                                      <p:to>
                                        <p:strVal val="visible"/>
                                      </p:to>
                                    </p:set>
                                    <p:animEffect transition="in" filter="fade">
                                      <p:cBhvr>
                                        <p:cTn id="10"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D6484-92C0-4912-BA56-6A396B224EF2}"/>
              </a:ext>
            </a:extLst>
          </p:cNvPr>
          <p:cNvSpPr>
            <a:spLocks noGrp="1"/>
          </p:cNvSpPr>
          <p:nvPr>
            <p:ph type="title"/>
          </p:nvPr>
        </p:nvSpPr>
        <p:spPr/>
        <p:txBody>
          <a:bodyPr/>
          <a:lstStyle/>
          <a:p>
            <a:r>
              <a:rPr lang="en-GB" dirty="0"/>
              <a:t>Representing triangles in computers</a:t>
            </a:r>
          </a:p>
        </p:txBody>
      </p:sp>
      <p:pic>
        <p:nvPicPr>
          <p:cNvPr id="5" name="Content Placeholder 4">
            <a:extLst>
              <a:ext uri="{FF2B5EF4-FFF2-40B4-BE49-F238E27FC236}">
                <a16:creationId xmlns:a16="http://schemas.microsoft.com/office/drawing/2014/main" id="{DB4AC63E-2009-405D-AA72-FB368BF1B07A}"/>
              </a:ext>
            </a:extLst>
          </p:cNvPr>
          <p:cNvPicPr>
            <a:picLocks noGrp="1" noChangeAspect="1"/>
          </p:cNvPicPr>
          <p:nvPr>
            <p:ph idx="1"/>
          </p:nvPr>
        </p:nvPicPr>
        <p:blipFill>
          <a:blip r:embed="rId2"/>
          <a:stretch>
            <a:fillRect/>
          </a:stretch>
        </p:blipFill>
        <p:spPr>
          <a:xfrm>
            <a:off x="2264099" y="2374369"/>
            <a:ext cx="3362325" cy="1762125"/>
          </a:xfrm>
          <a:prstGeom prst="rect">
            <a:avLst/>
          </a:prstGeom>
        </p:spPr>
      </p:pic>
      <p:sp>
        <p:nvSpPr>
          <p:cNvPr id="4" name="Text Placeholder 3">
            <a:extLst>
              <a:ext uri="{FF2B5EF4-FFF2-40B4-BE49-F238E27FC236}">
                <a16:creationId xmlns:a16="http://schemas.microsoft.com/office/drawing/2014/main" id="{0B6431E6-FA0E-44A8-A8E8-936B4BF369CA}"/>
              </a:ext>
            </a:extLst>
          </p:cNvPr>
          <p:cNvSpPr>
            <a:spLocks noGrp="1"/>
          </p:cNvSpPr>
          <p:nvPr>
            <p:ph type="body" sz="half" idx="2"/>
          </p:nvPr>
        </p:nvSpPr>
        <p:spPr/>
        <p:txBody>
          <a:bodyPr>
            <a:normAutofit fontScale="92500" lnSpcReduction="10000"/>
          </a:bodyPr>
          <a:lstStyle/>
          <a:p>
            <a:r>
              <a:rPr lang="en-GB" dirty="0"/>
              <a:t>You’ve seen it before.</a:t>
            </a:r>
          </a:p>
          <a:p>
            <a:r>
              <a:rPr lang="en-GB" dirty="0"/>
              <a:t>Its our array of floats with 3 sets for 3 floating point numbers.</a:t>
            </a:r>
          </a:p>
          <a:p>
            <a:endParaRPr lang="en-GB" dirty="0"/>
          </a:p>
          <a:p>
            <a:r>
              <a:rPr lang="en-GB" dirty="0"/>
              <a:t>One point off to the top / centre</a:t>
            </a:r>
          </a:p>
          <a:p>
            <a:r>
              <a:rPr lang="en-GB" dirty="0"/>
              <a:t>And 2 points below centre, on left and right of centre</a:t>
            </a:r>
          </a:p>
        </p:txBody>
      </p:sp>
    </p:spTree>
    <p:extLst>
      <p:ext uri="{BB962C8B-B14F-4D97-AF65-F5344CB8AC3E}">
        <p14:creationId xmlns:p14="http://schemas.microsoft.com/office/powerpoint/2010/main" val="4035004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29141-B917-41B7-9580-D5A95E7C5284}"/>
              </a:ext>
            </a:extLst>
          </p:cNvPr>
          <p:cNvSpPr>
            <a:spLocks noGrp="1"/>
          </p:cNvSpPr>
          <p:nvPr>
            <p:ph type="title"/>
          </p:nvPr>
        </p:nvSpPr>
        <p:spPr/>
        <p:txBody>
          <a:bodyPr/>
          <a:lstStyle/>
          <a:p>
            <a:r>
              <a:rPr lang="en-GB" dirty="0"/>
              <a:t>More complicated</a:t>
            </a:r>
          </a:p>
        </p:txBody>
      </p:sp>
      <p:sp>
        <p:nvSpPr>
          <p:cNvPr id="4" name="Text Placeholder 3">
            <a:extLst>
              <a:ext uri="{FF2B5EF4-FFF2-40B4-BE49-F238E27FC236}">
                <a16:creationId xmlns:a16="http://schemas.microsoft.com/office/drawing/2014/main" id="{200A89F4-1E90-4668-BAA0-62E10B6D9793}"/>
              </a:ext>
            </a:extLst>
          </p:cNvPr>
          <p:cNvSpPr>
            <a:spLocks noGrp="1"/>
          </p:cNvSpPr>
          <p:nvPr>
            <p:ph type="body" sz="half" idx="2"/>
          </p:nvPr>
        </p:nvSpPr>
        <p:spPr>
          <a:xfrm>
            <a:off x="7085012" y="2209798"/>
            <a:ext cx="3657600" cy="4297533"/>
          </a:xfrm>
        </p:spPr>
        <p:txBody>
          <a:bodyPr>
            <a:normAutofit/>
          </a:bodyPr>
          <a:lstStyle/>
          <a:p>
            <a:r>
              <a:rPr lang="en-GB" dirty="0"/>
              <a:t>Even squares are just 2 triangles.</a:t>
            </a:r>
          </a:p>
          <a:p>
            <a:endParaRPr lang="en-GB" dirty="0"/>
          </a:p>
          <a:p>
            <a:r>
              <a:rPr lang="en-GB" dirty="0"/>
              <a:t>Why do we use triangle?</a:t>
            </a:r>
          </a:p>
          <a:p>
            <a:r>
              <a:rPr lang="en-GB" dirty="0"/>
              <a:t>All primitives can be divided in to triangles, but triangles can not be divided in to anything else. Its is the simplest primitive you can make with points and lines and you cant bend them.</a:t>
            </a:r>
          </a:p>
          <a:p>
            <a:r>
              <a:rPr lang="en-GB" dirty="0"/>
              <a:t>Tringles are defined as having 3 points, connected by 3 straight lines. </a:t>
            </a:r>
          </a:p>
        </p:txBody>
      </p:sp>
      <p:pic>
        <p:nvPicPr>
          <p:cNvPr id="5" name="Content Placeholder 4">
            <a:extLst>
              <a:ext uri="{FF2B5EF4-FFF2-40B4-BE49-F238E27FC236}">
                <a16:creationId xmlns:a16="http://schemas.microsoft.com/office/drawing/2014/main" id="{1338A9CE-BEC5-4A63-A0EF-2E278C932BC5}"/>
              </a:ext>
            </a:extLst>
          </p:cNvPr>
          <p:cNvPicPr>
            <a:picLocks noGrp="1" noChangeAspect="1"/>
          </p:cNvPicPr>
          <p:nvPr>
            <p:ph idx="1"/>
          </p:nvPr>
        </p:nvPicPr>
        <p:blipFill>
          <a:blip r:embed="rId3"/>
          <a:stretch>
            <a:fillRect/>
          </a:stretch>
        </p:blipFill>
        <p:spPr>
          <a:xfrm>
            <a:off x="684213" y="998233"/>
            <a:ext cx="5943600" cy="4683734"/>
          </a:xfrm>
          <a:prstGeom prst="rect">
            <a:avLst/>
          </a:prstGeom>
        </p:spPr>
      </p:pic>
      <p:cxnSp>
        <p:nvCxnSpPr>
          <p:cNvPr id="7" name="Straight Connector 6">
            <a:extLst>
              <a:ext uri="{FF2B5EF4-FFF2-40B4-BE49-F238E27FC236}">
                <a16:creationId xmlns:a16="http://schemas.microsoft.com/office/drawing/2014/main" id="{E44E931E-A1D3-452A-BE14-E2AF0DF36295}"/>
              </a:ext>
            </a:extLst>
          </p:cNvPr>
          <p:cNvCxnSpPr/>
          <p:nvPr/>
        </p:nvCxnSpPr>
        <p:spPr>
          <a:xfrm>
            <a:off x="2034073" y="1819469"/>
            <a:ext cx="3237723" cy="3247053"/>
          </a:xfrm>
          <a:prstGeom prst="line">
            <a:avLst/>
          </a:prstGeom>
          <a:ln w="76200">
            <a:solidFill>
              <a:schemeClr val="bg1">
                <a:alpha val="6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4609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54EF6-77AF-40BE-B650-F5FFCE19AE0B}"/>
              </a:ext>
            </a:extLst>
          </p:cNvPr>
          <p:cNvSpPr>
            <a:spLocks noGrp="1"/>
          </p:cNvSpPr>
          <p:nvPr>
            <p:ph type="title"/>
          </p:nvPr>
        </p:nvSpPr>
        <p:spPr/>
        <p:txBody>
          <a:bodyPr/>
          <a:lstStyle/>
          <a:p>
            <a:r>
              <a:rPr lang="en-GB" dirty="0"/>
              <a:t>Even Complicated</a:t>
            </a:r>
            <a:br>
              <a:rPr lang="en-GB" dirty="0"/>
            </a:br>
            <a:r>
              <a:rPr lang="en-GB" dirty="0"/>
              <a:t>polygons can be split</a:t>
            </a:r>
          </a:p>
        </p:txBody>
      </p:sp>
      <p:grpSp>
        <p:nvGrpSpPr>
          <p:cNvPr id="26" name="Group 25">
            <a:extLst>
              <a:ext uri="{FF2B5EF4-FFF2-40B4-BE49-F238E27FC236}">
                <a16:creationId xmlns:a16="http://schemas.microsoft.com/office/drawing/2014/main" id="{A0627CFD-09E1-49BD-8FD2-E28FE675FD3F}"/>
              </a:ext>
            </a:extLst>
          </p:cNvPr>
          <p:cNvGrpSpPr/>
          <p:nvPr/>
        </p:nvGrpSpPr>
        <p:grpSpPr>
          <a:xfrm>
            <a:off x="2388197" y="948465"/>
            <a:ext cx="2796988" cy="4432150"/>
            <a:chOff x="2388197" y="948465"/>
            <a:chExt cx="2796988" cy="4432150"/>
          </a:xfrm>
        </p:grpSpPr>
        <p:cxnSp>
          <p:nvCxnSpPr>
            <p:cNvPr id="6" name="Straight Connector 5">
              <a:extLst>
                <a:ext uri="{FF2B5EF4-FFF2-40B4-BE49-F238E27FC236}">
                  <a16:creationId xmlns:a16="http://schemas.microsoft.com/office/drawing/2014/main" id="{1BC38B72-2DFA-4474-B59B-7639024D1EB5}"/>
                </a:ext>
              </a:extLst>
            </p:cNvPr>
            <p:cNvCxnSpPr/>
            <p:nvPr/>
          </p:nvCxnSpPr>
          <p:spPr>
            <a:xfrm flipV="1">
              <a:off x="2388197" y="948465"/>
              <a:ext cx="1753496" cy="989703"/>
            </a:xfrm>
            <a:prstGeom prst="line">
              <a:avLst/>
            </a:prstGeom>
            <a:ln w="76200">
              <a:solidFill>
                <a:srgbClr val="FFC000">
                  <a:alpha val="60000"/>
                </a:srgbClr>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86589EA-7887-45E1-82AB-D6ACCD185188}"/>
                </a:ext>
              </a:extLst>
            </p:cNvPr>
            <p:cNvCxnSpPr/>
            <p:nvPr/>
          </p:nvCxnSpPr>
          <p:spPr>
            <a:xfrm>
              <a:off x="4141693" y="948465"/>
              <a:ext cx="1021977" cy="1261334"/>
            </a:xfrm>
            <a:prstGeom prst="line">
              <a:avLst/>
            </a:prstGeom>
            <a:ln w="76200">
              <a:solidFill>
                <a:srgbClr val="FFC000">
                  <a:alpha val="60000"/>
                </a:srgbClr>
              </a:solidFill>
              <a:prstDash val="soli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3513924-1D0F-4AF5-B67D-8A4963C08698}"/>
                </a:ext>
              </a:extLst>
            </p:cNvPr>
            <p:cNvCxnSpPr/>
            <p:nvPr/>
          </p:nvCxnSpPr>
          <p:spPr>
            <a:xfrm flipH="1">
              <a:off x="4378362" y="2209799"/>
              <a:ext cx="806823" cy="1040802"/>
            </a:xfrm>
            <a:prstGeom prst="line">
              <a:avLst/>
            </a:prstGeom>
            <a:ln w="76200">
              <a:solidFill>
                <a:srgbClr val="FFC000">
                  <a:alpha val="60000"/>
                </a:srgbClr>
              </a:solidFill>
              <a:prstDash val="soli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E90293F-0FD0-493B-BD00-A51703003577}"/>
                </a:ext>
              </a:extLst>
            </p:cNvPr>
            <p:cNvCxnSpPr/>
            <p:nvPr/>
          </p:nvCxnSpPr>
          <p:spPr>
            <a:xfrm>
              <a:off x="4356846" y="3250601"/>
              <a:ext cx="193638" cy="2097742"/>
            </a:xfrm>
            <a:prstGeom prst="line">
              <a:avLst/>
            </a:prstGeom>
            <a:ln w="76200">
              <a:solidFill>
                <a:srgbClr val="FFC000">
                  <a:alpha val="60000"/>
                </a:srgbClr>
              </a:solidFill>
              <a:prstDash val="soli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CF40A6-3D23-4889-87DF-AFD084720EAC}"/>
                </a:ext>
              </a:extLst>
            </p:cNvPr>
            <p:cNvCxnSpPr/>
            <p:nvPr/>
          </p:nvCxnSpPr>
          <p:spPr>
            <a:xfrm flipH="1">
              <a:off x="2388197" y="5380615"/>
              <a:ext cx="2162287" cy="0"/>
            </a:xfrm>
            <a:prstGeom prst="line">
              <a:avLst/>
            </a:prstGeom>
            <a:ln w="76200">
              <a:solidFill>
                <a:srgbClr val="FFC000">
                  <a:alpha val="60000"/>
                </a:srgbClr>
              </a:solidFill>
              <a:prstDash val="soli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C2A69DA-B39B-461A-9B7D-7D39EAAB5EDC}"/>
                </a:ext>
              </a:extLst>
            </p:cNvPr>
            <p:cNvCxnSpPr/>
            <p:nvPr/>
          </p:nvCxnSpPr>
          <p:spPr>
            <a:xfrm flipV="1">
              <a:off x="2388197" y="1938168"/>
              <a:ext cx="0" cy="3410175"/>
            </a:xfrm>
            <a:prstGeom prst="line">
              <a:avLst/>
            </a:prstGeom>
            <a:ln w="76200">
              <a:solidFill>
                <a:srgbClr val="FFC000">
                  <a:alpha val="60000"/>
                </a:srgbClr>
              </a:solidFill>
              <a:prstDash val="solid"/>
            </a:ln>
          </p:spPr>
          <p:style>
            <a:lnRef idx="1">
              <a:schemeClr val="accent1"/>
            </a:lnRef>
            <a:fillRef idx="0">
              <a:schemeClr val="accent1"/>
            </a:fillRef>
            <a:effectRef idx="0">
              <a:schemeClr val="accent1"/>
            </a:effectRef>
            <a:fontRef idx="minor">
              <a:schemeClr val="tx1"/>
            </a:fontRef>
          </p:style>
        </p:cxnSp>
      </p:grpSp>
      <p:cxnSp>
        <p:nvCxnSpPr>
          <p:cNvPr id="18" name="Straight Connector 17">
            <a:extLst>
              <a:ext uri="{FF2B5EF4-FFF2-40B4-BE49-F238E27FC236}">
                <a16:creationId xmlns:a16="http://schemas.microsoft.com/office/drawing/2014/main" id="{F77B5827-C8D3-4B14-87F0-E83045EDF463}"/>
              </a:ext>
            </a:extLst>
          </p:cNvPr>
          <p:cNvCxnSpPr/>
          <p:nvPr/>
        </p:nvCxnSpPr>
        <p:spPr>
          <a:xfrm>
            <a:off x="2409713" y="1957892"/>
            <a:ext cx="2775473" cy="251907"/>
          </a:xfrm>
          <a:prstGeom prst="line">
            <a:avLst/>
          </a:prstGeom>
          <a:ln w="76200">
            <a:solidFill>
              <a:srgbClr val="FF0000">
                <a:alpha val="60000"/>
              </a:srgbClr>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7134934-178A-44E5-8A38-1CACBD5B76F7}"/>
              </a:ext>
            </a:extLst>
          </p:cNvPr>
          <p:cNvCxnSpPr/>
          <p:nvPr/>
        </p:nvCxnSpPr>
        <p:spPr>
          <a:xfrm>
            <a:off x="2388197" y="1948030"/>
            <a:ext cx="2041815" cy="1302571"/>
          </a:xfrm>
          <a:prstGeom prst="line">
            <a:avLst/>
          </a:prstGeom>
          <a:ln w="76200">
            <a:solidFill>
              <a:srgbClr val="FF0000">
                <a:alpha val="60000"/>
              </a:srgbClr>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9FEDA7B-46CC-4436-AD40-B7C90885B89D}"/>
              </a:ext>
            </a:extLst>
          </p:cNvPr>
          <p:cNvCxnSpPr>
            <a:cxnSpLocks/>
          </p:cNvCxnSpPr>
          <p:nvPr/>
        </p:nvCxnSpPr>
        <p:spPr>
          <a:xfrm flipV="1">
            <a:off x="2409713" y="3260463"/>
            <a:ext cx="1968648" cy="2087880"/>
          </a:xfrm>
          <a:prstGeom prst="line">
            <a:avLst/>
          </a:prstGeom>
          <a:ln w="76200">
            <a:solidFill>
              <a:srgbClr val="FF0000">
                <a:alpha val="60000"/>
              </a:srgb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358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1000" fill="hold"/>
                                        <p:tgtEl>
                                          <p:spTgt spid="26"/>
                                        </p:tgtEl>
                                        <p:attrNameLst>
                                          <p:attrName>ppt_w</p:attrName>
                                        </p:attrNameLst>
                                      </p:cBhvr>
                                      <p:tavLst>
                                        <p:tav tm="0">
                                          <p:val>
                                            <p:fltVal val="0"/>
                                          </p:val>
                                        </p:tav>
                                        <p:tav tm="100000">
                                          <p:val>
                                            <p:strVal val="#ppt_w"/>
                                          </p:val>
                                        </p:tav>
                                      </p:tavLst>
                                    </p:anim>
                                    <p:anim calcmode="lin" valueType="num">
                                      <p:cBhvr>
                                        <p:cTn id="8" dur="1000" fill="hold"/>
                                        <p:tgtEl>
                                          <p:spTgt spid="26"/>
                                        </p:tgtEl>
                                        <p:attrNameLst>
                                          <p:attrName>ppt_h</p:attrName>
                                        </p:attrNameLst>
                                      </p:cBhvr>
                                      <p:tavLst>
                                        <p:tav tm="0">
                                          <p:val>
                                            <p:fltVal val="0"/>
                                          </p:val>
                                        </p:tav>
                                        <p:tav tm="100000">
                                          <p:val>
                                            <p:strVal val="#ppt_h"/>
                                          </p:val>
                                        </p:tav>
                                      </p:tavLst>
                                    </p:anim>
                                    <p:anim calcmode="lin" valueType="num">
                                      <p:cBhvr>
                                        <p:cTn id="9" dur="1000" fill="hold"/>
                                        <p:tgtEl>
                                          <p:spTgt spid="26"/>
                                        </p:tgtEl>
                                        <p:attrNameLst>
                                          <p:attrName>style.rotation</p:attrName>
                                        </p:attrNameLst>
                                      </p:cBhvr>
                                      <p:tavLst>
                                        <p:tav tm="0">
                                          <p:val>
                                            <p:fltVal val="90"/>
                                          </p:val>
                                        </p:tav>
                                        <p:tav tm="100000">
                                          <p:val>
                                            <p:fltVal val="0"/>
                                          </p:val>
                                        </p:tav>
                                      </p:tavLst>
                                    </p:anim>
                                    <p:animEffect transition="in" filter="fade">
                                      <p:cBhvr>
                                        <p:cTn id="10" dur="10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down)">
                                      <p:cBhvr>
                                        <p:cTn id="15" dur="500"/>
                                        <p:tgtEl>
                                          <p:spTgt spid="18"/>
                                        </p:tgtEl>
                                      </p:cBhvr>
                                    </p:animEffect>
                                  </p:childTnLst>
                                </p:cTn>
                              </p:par>
                              <p:par>
                                <p:cTn id="16" presetID="22" presetClass="entr" presetSubtype="4"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down)">
                                      <p:cBhvr>
                                        <p:cTn id="18" dur="500"/>
                                        <p:tgtEl>
                                          <p:spTgt spid="20"/>
                                        </p:tgtEl>
                                      </p:cBhvr>
                                    </p:animEffect>
                                  </p:childTnLst>
                                </p:cTn>
                              </p:par>
                              <p:par>
                                <p:cTn id="19" presetID="22" presetClass="entr" presetSubtype="4"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down)">
                                      <p:cBhvr>
                                        <p:cTn id="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47F58-F753-4C01-8DD5-BC989F5E9A00}"/>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53103B60-209B-47D2-94D6-2421CF27388D}"/>
              </a:ext>
            </a:extLst>
          </p:cNvPr>
          <p:cNvSpPr>
            <a:spLocks noGrp="1"/>
          </p:cNvSpPr>
          <p:nvPr>
            <p:ph idx="1"/>
          </p:nvPr>
        </p:nvSpPr>
        <p:spPr>
          <a:xfrm>
            <a:off x="684212" y="685800"/>
            <a:ext cx="5943601" cy="5308600"/>
          </a:xfrm>
        </p:spPr>
        <p:txBody>
          <a:bodyPr/>
          <a:lstStyle/>
          <a:p>
            <a:r>
              <a:rPr lang="en-GB" dirty="0"/>
              <a:t>GL_TRIANGLES</a:t>
            </a:r>
          </a:p>
          <a:p>
            <a:pPr lvl="1"/>
            <a:r>
              <a:rPr lang="en-GB" dirty="0"/>
              <a:t>For every 3 points in our vertex array, draw a triangle</a:t>
            </a:r>
          </a:p>
          <a:p>
            <a:r>
              <a:rPr lang="en-GB" dirty="0"/>
              <a:t>GL_TRIANGLE_STRIP</a:t>
            </a:r>
          </a:p>
          <a:p>
            <a:pPr lvl="1"/>
            <a:r>
              <a:rPr lang="en-GB" dirty="0"/>
              <a:t>Uses less memory than GL_TRIANGLES (unless we using indices).</a:t>
            </a:r>
          </a:p>
          <a:p>
            <a:pPr lvl="1"/>
            <a:r>
              <a:rPr lang="en-GB" dirty="0"/>
              <a:t>Uses last 2 elements of previous triangle to make next triangle. (assumes all triangles are connected. (ABC, BCD, CDE)</a:t>
            </a:r>
          </a:p>
          <a:p>
            <a:r>
              <a:rPr lang="en-GB" dirty="0"/>
              <a:t>GL_TRIANGLE_ FAN</a:t>
            </a:r>
          </a:p>
          <a:p>
            <a:pPr lvl="1"/>
            <a:r>
              <a:rPr lang="en-GB" dirty="0"/>
              <a:t>Triangles are organised in a fan shape around the centre (usually the first vertex point)</a:t>
            </a:r>
          </a:p>
        </p:txBody>
      </p:sp>
      <p:grpSp>
        <p:nvGrpSpPr>
          <p:cNvPr id="30" name="Group 29">
            <a:extLst>
              <a:ext uri="{FF2B5EF4-FFF2-40B4-BE49-F238E27FC236}">
                <a16:creationId xmlns:a16="http://schemas.microsoft.com/office/drawing/2014/main" id="{551DCAAC-BE45-47EF-A7BD-455CF1E6F945}"/>
              </a:ext>
            </a:extLst>
          </p:cNvPr>
          <p:cNvGrpSpPr/>
          <p:nvPr/>
        </p:nvGrpSpPr>
        <p:grpSpPr>
          <a:xfrm>
            <a:off x="6627813" y="2809553"/>
            <a:ext cx="4634547" cy="1626169"/>
            <a:chOff x="6627813" y="4369412"/>
            <a:chExt cx="4634547" cy="1626169"/>
          </a:xfrm>
        </p:grpSpPr>
        <p:cxnSp>
          <p:nvCxnSpPr>
            <p:cNvPr id="6" name="Straight Connector 5">
              <a:extLst>
                <a:ext uri="{FF2B5EF4-FFF2-40B4-BE49-F238E27FC236}">
                  <a16:creationId xmlns:a16="http://schemas.microsoft.com/office/drawing/2014/main" id="{FF539105-565B-412D-93B9-12C91550208D}"/>
                </a:ext>
              </a:extLst>
            </p:cNvPr>
            <p:cNvCxnSpPr/>
            <p:nvPr/>
          </p:nvCxnSpPr>
          <p:spPr>
            <a:xfrm>
              <a:off x="7584141" y="4582758"/>
              <a:ext cx="1409252" cy="817581"/>
            </a:xfrm>
            <a:prstGeom prst="line">
              <a:avLst/>
            </a:prstGeom>
            <a:ln w="57150">
              <a:solidFill>
                <a:srgbClr val="FF0000">
                  <a:alpha val="60000"/>
                </a:srgb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50B30E4-E5E4-49E3-B6D9-27CD471C8595}"/>
                </a:ext>
              </a:extLst>
            </p:cNvPr>
            <p:cNvCxnSpPr>
              <a:cxnSpLocks/>
            </p:cNvCxnSpPr>
            <p:nvPr/>
          </p:nvCxnSpPr>
          <p:spPr>
            <a:xfrm flipH="1">
              <a:off x="6788075" y="4582758"/>
              <a:ext cx="796066" cy="1258644"/>
            </a:xfrm>
            <a:prstGeom prst="line">
              <a:avLst/>
            </a:prstGeom>
            <a:ln w="57150">
              <a:solidFill>
                <a:srgbClr val="FF0000">
                  <a:alpha val="60000"/>
                </a:srgb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34FA23C-3A5C-438F-82D7-45CC2BEDF540}"/>
                </a:ext>
              </a:extLst>
            </p:cNvPr>
            <p:cNvCxnSpPr>
              <a:cxnSpLocks/>
            </p:cNvCxnSpPr>
            <p:nvPr/>
          </p:nvCxnSpPr>
          <p:spPr>
            <a:xfrm flipV="1">
              <a:off x="6788075" y="5400339"/>
              <a:ext cx="2205318" cy="441064"/>
            </a:xfrm>
            <a:prstGeom prst="line">
              <a:avLst/>
            </a:prstGeom>
            <a:ln w="57150">
              <a:solidFill>
                <a:srgbClr val="FF0000">
                  <a:alpha val="6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CEDDC07-DB44-4864-94D3-8A75A871AE83}"/>
                </a:ext>
              </a:extLst>
            </p:cNvPr>
            <p:cNvCxnSpPr>
              <a:cxnSpLocks/>
            </p:cNvCxnSpPr>
            <p:nvPr/>
          </p:nvCxnSpPr>
          <p:spPr>
            <a:xfrm>
              <a:off x="7584141" y="4582758"/>
              <a:ext cx="2237591" cy="0"/>
            </a:xfrm>
            <a:prstGeom prst="line">
              <a:avLst/>
            </a:prstGeom>
            <a:ln w="57150">
              <a:solidFill>
                <a:srgbClr val="FF0000">
                  <a:alpha val="6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C962BB5-CB12-4BEC-B563-CB8655EB29E7}"/>
                </a:ext>
              </a:extLst>
            </p:cNvPr>
            <p:cNvCxnSpPr>
              <a:cxnSpLocks/>
            </p:cNvCxnSpPr>
            <p:nvPr/>
          </p:nvCxnSpPr>
          <p:spPr>
            <a:xfrm flipV="1">
              <a:off x="8993393" y="4582758"/>
              <a:ext cx="828339" cy="817581"/>
            </a:xfrm>
            <a:prstGeom prst="line">
              <a:avLst/>
            </a:prstGeom>
            <a:ln w="57150">
              <a:solidFill>
                <a:srgbClr val="FF0000">
                  <a:alpha val="60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F91F7EF-C18E-472C-B632-673ABC509630}"/>
                </a:ext>
              </a:extLst>
            </p:cNvPr>
            <p:cNvCxnSpPr>
              <a:cxnSpLocks/>
            </p:cNvCxnSpPr>
            <p:nvPr/>
          </p:nvCxnSpPr>
          <p:spPr>
            <a:xfrm>
              <a:off x="9821733" y="4582758"/>
              <a:ext cx="1140309" cy="656216"/>
            </a:xfrm>
            <a:prstGeom prst="line">
              <a:avLst/>
            </a:prstGeom>
            <a:ln w="57150">
              <a:solidFill>
                <a:srgbClr val="FF0000">
                  <a:alpha val="60000"/>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6162EDE-CCC3-4C41-AFEB-344DE9EC7023}"/>
                </a:ext>
              </a:extLst>
            </p:cNvPr>
            <p:cNvCxnSpPr>
              <a:cxnSpLocks/>
            </p:cNvCxnSpPr>
            <p:nvPr/>
          </p:nvCxnSpPr>
          <p:spPr>
            <a:xfrm flipV="1">
              <a:off x="8993393" y="5238974"/>
              <a:ext cx="1968649" cy="161365"/>
            </a:xfrm>
            <a:prstGeom prst="line">
              <a:avLst/>
            </a:prstGeom>
            <a:ln w="57150">
              <a:solidFill>
                <a:srgbClr val="FF0000">
                  <a:alpha val="60000"/>
                </a:srgbClr>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BA5D10D-D066-4FDA-979A-192105596EC2}"/>
                </a:ext>
              </a:extLst>
            </p:cNvPr>
            <p:cNvSpPr txBox="1"/>
            <p:nvPr/>
          </p:nvSpPr>
          <p:spPr>
            <a:xfrm>
              <a:off x="6627813" y="5626249"/>
              <a:ext cx="457199" cy="369332"/>
            </a:xfrm>
            <a:prstGeom prst="rect">
              <a:avLst/>
            </a:prstGeom>
            <a:noFill/>
          </p:spPr>
          <p:txBody>
            <a:bodyPr wrap="square" rtlCol="0">
              <a:spAutoFit/>
            </a:bodyPr>
            <a:lstStyle/>
            <a:p>
              <a:r>
                <a:rPr lang="en-GB" dirty="0"/>
                <a:t>A</a:t>
              </a:r>
            </a:p>
          </p:txBody>
        </p:sp>
        <p:sp>
          <p:nvSpPr>
            <p:cNvPr id="26" name="TextBox 25">
              <a:extLst>
                <a:ext uri="{FF2B5EF4-FFF2-40B4-BE49-F238E27FC236}">
                  <a16:creationId xmlns:a16="http://schemas.microsoft.com/office/drawing/2014/main" id="{8BBF69FD-1739-4DD4-854F-2177D315EAC4}"/>
                </a:ext>
              </a:extLst>
            </p:cNvPr>
            <p:cNvSpPr txBox="1"/>
            <p:nvPr/>
          </p:nvSpPr>
          <p:spPr>
            <a:xfrm>
              <a:off x="7324165" y="4444500"/>
              <a:ext cx="457199" cy="369332"/>
            </a:xfrm>
            <a:prstGeom prst="rect">
              <a:avLst/>
            </a:prstGeom>
            <a:noFill/>
          </p:spPr>
          <p:txBody>
            <a:bodyPr wrap="square" rtlCol="0">
              <a:spAutoFit/>
            </a:bodyPr>
            <a:lstStyle/>
            <a:p>
              <a:r>
                <a:rPr lang="en-GB" dirty="0"/>
                <a:t>B</a:t>
              </a:r>
            </a:p>
          </p:txBody>
        </p:sp>
        <p:sp>
          <p:nvSpPr>
            <p:cNvPr id="27" name="TextBox 26">
              <a:extLst>
                <a:ext uri="{FF2B5EF4-FFF2-40B4-BE49-F238E27FC236}">
                  <a16:creationId xmlns:a16="http://schemas.microsoft.com/office/drawing/2014/main" id="{17FEE6FA-866F-4612-98AA-A177904F27CB}"/>
                </a:ext>
              </a:extLst>
            </p:cNvPr>
            <p:cNvSpPr txBox="1"/>
            <p:nvPr/>
          </p:nvSpPr>
          <p:spPr>
            <a:xfrm>
              <a:off x="8796170" y="5181613"/>
              <a:ext cx="457199" cy="369332"/>
            </a:xfrm>
            <a:prstGeom prst="rect">
              <a:avLst/>
            </a:prstGeom>
            <a:noFill/>
          </p:spPr>
          <p:txBody>
            <a:bodyPr wrap="square" rtlCol="0">
              <a:spAutoFit/>
            </a:bodyPr>
            <a:lstStyle/>
            <a:p>
              <a:r>
                <a:rPr lang="en-GB" dirty="0"/>
                <a:t>C</a:t>
              </a:r>
            </a:p>
          </p:txBody>
        </p:sp>
        <p:sp>
          <p:nvSpPr>
            <p:cNvPr id="28" name="TextBox 27">
              <a:extLst>
                <a:ext uri="{FF2B5EF4-FFF2-40B4-BE49-F238E27FC236}">
                  <a16:creationId xmlns:a16="http://schemas.microsoft.com/office/drawing/2014/main" id="{7705981F-6C0F-49A1-8F3F-AA1F934637E5}"/>
                </a:ext>
              </a:extLst>
            </p:cNvPr>
            <p:cNvSpPr txBox="1"/>
            <p:nvPr/>
          </p:nvSpPr>
          <p:spPr>
            <a:xfrm>
              <a:off x="9630989" y="4369412"/>
              <a:ext cx="457199" cy="369332"/>
            </a:xfrm>
            <a:prstGeom prst="rect">
              <a:avLst/>
            </a:prstGeom>
            <a:noFill/>
          </p:spPr>
          <p:txBody>
            <a:bodyPr wrap="square" rtlCol="0">
              <a:spAutoFit/>
            </a:bodyPr>
            <a:lstStyle/>
            <a:p>
              <a:r>
                <a:rPr lang="en-GB" dirty="0"/>
                <a:t>D</a:t>
              </a:r>
            </a:p>
          </p:txBody>
        </p:sp>
        <p:sp>
          <p:nvSpPr>
            <p:cNvPr id="29" name="TextBox 28">
              <a:extLst>
                <a:ext uri="{FF2B5EF4-FFF2-40B4-BE49-F238E27FC236}">
                  <a16:creationId xmlns:a16="http://schemas.microsoft.com/office/drawing/2014/main" id="{D2E34EE8-9B9C-4ABD-A2C5-B340E98D6F66}"/>
                </a:ext>
              </a:extLst>
            </p:cNvPr>
            <p:cNvSpPr txBox="1"/>
            <p:nvPr/>
          </p:nvSpPr>
          <p:spPr>
            <a:xfrm>
              <a:off x="10805161" y="5031007"/>
              <a:ext cx="457199" cy="369332"/>
            </a:xfrm>
            <a:prstGeom prst="rect">
              <a:avLst/>
            </a:prstGeom>
            <a:noFill/>
          </p:spPr>
          <p:txBody>
            <a:bodyPr wrap="square" rtlCol="0">
              <a:spAutoFit/>
            </a:bodyPr>
            <a:lstStyle/>
            <a:p>
              <a:r>
                <a:rPr lang="en-GB" dirty="0"/>
                <a:t>E</a:t>
              </a:r>
            </a:p>
          </p:txBody>
        </p:sp>
      </p:grpSp>
      <p:grpSp>
        <p:nvGrpSpPr>
          <p:cNvPr id="69" name="Group 68">
            <a:extLst>
              <a:ext uri="{FF2B5EF4-FFF2-40B4-BE49-F238E27FC236}">
                <a16:creationId xmlns:a16="http://schemas.microsoft.com/office/drawing/2014/main" id="{D9142B16-DB3F-487F-A5ED-7DA18F371652}"/>
              </a:ext>
            </a:extLst>
          </p:cNvPr>
          <p:cNvGrpSpPr/>
          <p:nvPr/>
        </p:nvGrpSpPr>
        <p:grpSpPr>
          <a:xfrm>
            <a:off x="6203557" y="4457237"/>
            <a:ext cx="3155613" cy="2060073"/>
            <a:chOff x="6812103" y="4528971"/>
            <a:chExt cx="3155613" cy="2060073"/>
          </a:xfrm>
        </p:grpSpPr>
        <p:cxnSp>
          <p:nvCxnSpPr>
            <p:cNvPr id="32" name="Straight Connector 31">
              <a:extLst>
                <a:ext uri="{FF2B5EF4-FFF2-40B4-BE49-F238E27FC236}">
                  <a16:creationId xmlns:a16="http://schemas.microsoft.com/office/drawing/2014/main" id="{5C07E4DE-ADF2-4EA1-87B8-BE6CF608EF18}"/>
                </a:ext>
              </a:extLst>
            </p:cNvPr>
            <p:cNvCxnSpPr>
              <a:cxnSpLocks/>
            </p:cNvCxnSpPr>
            <p:nvPr/>
          </p:nvCxnSpPr>
          <p:spPr>
            <a:xfrm>
              <a:off x="6970955" y="4883971"/>
              <a:ext cx="1592132" cy="742278"/>
            </a:xfrm>
            <a:prstGeom prst="line">
              <a:avLst/>
            </a:prstGeom>
            <a:ln w="57150">
              <a:solidFill>
                <a:srgbClr val="92D050">
                  <a:alpha val="60000"/>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FF1E664-89E3-4B19-A85D-55B2A62664A7}"/>
                </a:ext>
              </a:extLst>
            </p:cNvPr>
            <p:cNvCxnSpPr>
              <a:cxnSpLocks/>
            </p:cNvCxnSpPr>
            <p:nvPr/>
          </p:nvCxnSpPr>
          <p:spPr>
            <a:xfrm flipH="1">
              <a:off x="8563087" y="4729792"/>
              <a:ext cx="233083" cy="896457"/>
            </a:xfrm>
            <a:prstGeom prst="line">
              <a:avLst/>
            </a:prstGeom>
            <a:ln w="57150">
              <a:solidFill>
                <a:srgbClr val="92D050">
                  <a:alpha val="60000"/>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6324DF7-8B6E-475B-9B38-B29B4B718FB7}"/>
                </a:ext>
              </a:extLst>
            </p:cNvPr>
            <p:cNvCxnSpPr>
              <a:cxnSpLocks/>
            </p:cNvCxnSpPr>
            <p:nvPr/>
          </p:nvCxnSpPr>
          <p:spPr>
            <a:xfrm flipH="1">
              <a:off x="8563087" y="5346551"/>
              <a:ext cx="1067902" cy="279698"/>
            </a:xfrm>
            <a:prstGeom prst="line">
              <a:avLst/>
            </a:prstGeom>
            <a:ln w="57150">
              <a:solidFill>
                <a:srgbClr val="92D050">
                  <a:alpha val="60000"/>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A32E17A-63B7-437B-9866-7BCFC76AE505}"/>
                </a:ext>
              </a:extLst>
            </p:cNvPr>
            <p:cNvCxnSpPr>
              <a:cxnSpLocks/>
            </p:cNvCxnSpPr>
            <p:nvPr/>
          </p:nvCxnSpPr>
          <p:spPr>
            <a:xfrm flipH="1" flipV="1">
              <a:off x="8563087" y="5626250"/>
              <a:ext cx="1067902" cy="785308"/>
            </a:xfrm>
            <a:prstGeom prst="line">
              <a:avLst/>
            </a:prstGeom>
            <a:ln w="57150">
              <a:solidFill>
                <a:srgbClr val="92D050">
                  <a:alpha val="60000"/>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75F1E35-1BB5-459E-8ACD-BAE7FA98B54B}"/>
                </a:ext>
              </a:extLst>
            </p:cNvPr>
            <p:cNvCxnSpPr>
              <a:cxnSpLocks/>
            </p:cNvCxnSpPr>
            <p:nvPr/>
          </p:nvCxnSpPr>
          <p:spPr>
            <a:xfrm flipV="1">
              <a:off x="8035962" y="5637010"/>
              <a:ext cx="527125" cy="605998"/>
            </a:xfrm>
            <a:prstGeom prst="line">
              <a:avLst/>
            </a:prstGeom>
            <a:ln w="57150">
              <a:solidFill>
                <a:srgbClr val="92D050">
                  <a:alpha val="60000"/>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20E0A2B-A94C-4257-915D-D87309820769}"/>
                </a:ext>
              </a:extLst>
            </p:cNvPr>
            <p:cNvCxnSpPr>
              <a:cxnSpLocks/>
            </p:cNvCxnSpPr>
            <p:nvPr/>
          </p:nvCxnSpPr>
          <p:spPr>
            <a:xfrm flipH="1" flipV="1">
              <a:off x="6992125" y="4883970"/>
              <a:ext cx="1043837" cy="1359038"/>
            </a:xfrm>
            <a:prstGeom prst="line">
              <a:avLst/>
            </a:prstGeom>
            <a:ln w="57150">
              <a:solidFill>
                <a:srgbClr val="92D050">
                  <a:alpha val="60000"/>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F3D3354-C0B9-4904-A143-60A5E5077047}"/>
                </a:ext>
              </a:extLst>
            </p:cNvPr>
            <p:cNvCxnSpPr>
              <a:cxnSpLocks/>
            </p:cNvCxnSpPr>
            <p:nvPr/>
          </p:nvCxnSpPr>
          <p:spPr>
            <a:xfrm>
              <a:off x="8057132" y="6228676"/>
              <a:ext cx="1573857" cy="182882"/>
            </a:xfrm>
            <a:prstGeom prst="line">
              <a:avLst/>
            </a:prstGeom>
            <a:ln w="57150">
              <a:solidFill>
                <a:srgbClr val="92D050">
                  <a:alpha val="60000"/>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A8555B4-4FE5-4203-B112-D543DB8E1339}"/>
                </a:ext>
              </a:extLst>
            </p:cNvPr>
            <p:cNvCxnSpPr>
              <a:cxnSpLocks/>
            </p:cNvCxnSpPr>
            <p:nvPr/>
          </p:nvCxnSpPr>
          <p:spPr>
            <a:xfrm>
              <a:off x="9630989" y="5346550"/>
              <a:ext cx="21170" cy="1065008"/>
            </a:xfrm>
            <a:prstGeom prst="line">
              <a:avLst/>
            </a:prstGeom>
            <a:ln w="57150">
              <a:solidFill>
                <a:srgbClr val="92D050">
                  <a:alpha val="60000"/>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C361728-62CE-4624-B7EE-3194F466D70A}"/>
                </a:ext>
              </a:extLst>
            </p:cNvPr>
            <p:cNvCxnSpPr>
              <a:cxnSpLocks/>
            </p:cNvCxnSpPr>
            <p:nvPr/>
          </p:nvCxnSpPr>
          <p:spPr>
            <a:xfrm>
              <a:off x="8796170" y="4729792"/>
              <a:ext cx="810754" cy="616758"/>
            </a:xfrm>
            <a:prstGeom prst="line">
              <a:avLst/>
            </a:prstGeom>
            <a:ln w="57150">
              <a:solidFill>
                <a:srgbClr val="92D050">
                  <a:alpha val="60000"/>
                </a:srgbClr>
              </a:solidFill>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BB3DA39B-90EF-46D0-B468-F24533F0C8CD}"/>
                </a:ext>
              </a:extLst>
            </p:cNvPr>
            <p:cNvSpPr txBox="1"/>
            <p:nvPr/>
          </p:nvSpPr>
          <p:spPr>
            <a:xfrm>
              <a:off x="6812103" y="4711855"/>
              <a:ext cx="467753" cy="369332"/>
            </a:xfrm>
            <a:prstGeom prst="rect">
              <a:avLst/>
            </a:prstGeom>
            <a:noFill/>
          </p:spPr>
          <p:txBody>
            <a:bodyPr wrap="square" rtlCol="0">
              <a:spAutoFit/>
            </a:bodyPr>
            <a:lstStyle/>
            <a:p>
              <a:r>
                <a:rPr lang="en-GB" dirty="0"/>
                <a:t>F</a:t>
              </a:r>
            </a:p>
          </p:txBody>
        </p:sp>
        <p:sp>
          <p:nvSpPr>
            <p:cNvPr id="64" name="TextBox 63">
              <a:extLst>
                <a:ext uri="{FF2B5EF4-FFF2-40B4-BE49-F238E27FC236}">
                  <a16:creationId xmlns:a16="http://schemas.microsoft.com/office/drawing/2014/main" id="{AC6A4CA5-85BA-4739-917E-9DCB6FE204FB}"/>
                </a:ext>
              </a:extLst>
            </p:cNvPr>
            <p:cNvSpPr txBox="1"/>
            <p:nvPr/>
          </p:nvSpPr>
          <p:spPr>
            <a:xfrm>
              <a:off x="8365722" y="5412887"/>
              <a:ext cx="467753" cy="369332"/>
            </a:xfrm>
            <a:prstGeom prst="rect">
              <a:avLst/>
            </a:prstGeom>
            <a:noFill/>
          </p:spPr>
          <p:txBody>
            <a:bodyPr wrap="square" rtlCol="0">
              <a:spAutoFit/>
            </a:bodyPr>
            <a:lstStyle/>
            <a:p>
              <a:r>
                <a:rPr lang="en-GB" dirty="0"/>
                <a:t>A</a:t>
              </a:r>
            </a:p>
          </p:txBody>
        </p:sp>
        <p:sp>
          <p:nvSpPr>
            <p:cNvPr id="65" name="TextBox 64">
              <a:extLst>
                <a:ext uri="{FF2B5EF4-FFF2-40B4-BE49-F238E27FC236}">
                  <a16:creationId xmlns:a16="http://schemas.microsoft.com/office/drawing/2014/main" id="{38953C2D-E423-404E-BDC1-0EE1B5948329}"/>
                </a:ext>
              </a:extLst>
            </p:cNvPr>
            <p:cNvSpPr txBox="1"/>
            <p:nvPr/>
          </p:nvSpPr>
          <p:spPr>
            <a:xfrm>
              <a:off x="8630042" y="4528971"/>
              <a:ext cx="467753" cy="369332"/>
            </a:xfrm>
            <a:prstGeom prst="rect">
              <a:avLst/>
            </a:prstGeom>
            <a:noFill/>
          </p:spPr>
          <p:txBody>
            <a:bodyPr wrap="square" rtlCol="0">
              <a:spAutoFit/>
            </a:bodyPr>
            <a:lstStyle/>
            <a:p>
              <a:r>
                <a:rPr lang="en-GB" dirty="0"/>
                <a:t>B</a:t>
              </a:r>
            </a:p>
          </p:txBody>
        </p:sp>
        <p:sp>
          <p:nvSpPr>
            <p:cNvPr id="66" name="TextBox 65">
              <a:extLst>
                <a:ext uri="{FF2B5EF4-FFF2-40B4-BE49-F238E27FC236}">
                  <a16:creationId xmlns:a16="http://schemas.microsoft.com/office/drawing/2014/main" id="{AA6F504D-0BAA-49F6-B4D0-E6C75D88E8AF}"/>
                </a:ext>
              </a:extLst>
            </p:cNvPr>
            <p:cNvSpPr txBox="1"/>
            <p:nvPr/>
          </p:nvSpPr>
          <p:spPr>
            <a:xfrm>
              <a:off x="9418282" y="5154704"/>
              <a:ext cx="467753" cy="369332"/>
            </a:xfrm>
            <a:prstGeom prst="rect">
              <a:avLst/>
            </a:prstGeom>
            <a:noFill/>
          </p:spPr>
          <p:txBody>
            <a:bodyPr wrap="square" rtlCol="0">
              <a:spAutoFit/>
            </a:bodyPr>
            <a:lstStyle/>
            <a:p>
              <a:r>
                <a:rPr lang="en-GB" dirty="0"/>
                <a:t>C</a:t>
              </a:r>
            </a:p>
          </p:txBody>
        </p:sp>
        <p:sp>
          <p:nvSpPr>
            <p:cNvPr id="67" name="TextBox 66">
              <a:extLst>
                <a:ext uri="{FF2B5EF4-FFF2-40B4-BE49-F238E27FC236}">
                  <a16:creationId xmlns:a16="http://schemas.microsoft.com/office/drawing/2014/main" id="{BA04EE38-827D-4EA5-98A6-B320A2F88644}"/>
                </a:ext>
              </a:extLst>
            </p:cNvPr>
            <p:cNvSpPr txBox="1"/>
            <p:nvPr/>
          </p:nvSpPr>
          <p:spPr>
            <a:xfrm>
              <a:off x="9499963" y="6219712"/>
              <a:ext cx="467753" cy="369332"/>
            </a:xfrm>
            <a:prstGeom prst="rect">
              <a:avLst/>
            </a:prstGeom>
            <a:noFill/>
          </p:spPr>
          <p:txBody>
            <a:bodyPr wrap="square" rtlCol="0">
              <a:spAutoFit/>
            </a:bodyPr>
            <a:lstStyle/>
            <a:p>
              <a:r>
                <a:rPr lang="en-GB" dirty="0"/>
                <a:t>D</a:t>
              </a:r>
            </a:p>
          </p:txBody>
        </p:sp>
        <p:sp>
          <p:nvSpPr>
            <p:cNvPr id="68" name="TextBox 67">
              <a:extLst>
                <a:ext uri="{FF2B5EF4-FFF2-40B4-BE49-F238E27FC236}">
                  <a16:creationId xmlns:a16="http://schemas.microsoft.com/office/drawing/2014/main" id="{B8EF0C77-0D56-4883-9728-5D670C419311}"/>
                </a:ext>
              </a:extLst>
            </p:cNvPr>
            <p:cNvSpPr txBox="1"/>
            <p:nvPr/>
          </p:nvSpPr>
          <p:spPr>
            <a:xfrm>
              <a:off x="7813291" y="6060133"/>
              <a:ext cx="467753" cy="369332"/>
            </a:xfrm>
            <a:prstGeom prst="rect">
              <a:avLst/>
            </a:prstGeom>
            <a:noFill/>
          </p:spPr>
          <p:txBody>
            <a:bodyPr wrap="square" rtlCol="0">
              <a:spAutoFit/>
            </a:bodyPr>
            <a:lstStyle/>
            <a:p>
              <a:r>
                <a:rPr lang="en-GB" dirty="0"/>
                <a:t>E</a:t>
              </a:r>
            </a:p>
          </p:txBody>
        </p:sp>
      </p:grpSp>
    </p:spTree>
    <p:extLst>
      <p:ext uri="{BB962C8B-B14F-4D97-AF65-F5344CB8AC3E}">
        <p14:creationId xmlns:p14="http://schemas.microsoft.com/office/powerpoint/2010/main" val="3486117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4F28B-5CBD-44F9-B513-7B5F9F912A52}"/>
              </a:ext>
            </a:extLst>
          </p:cNvPr>
          <p:cNvSpPr>
            <a:spLocks noGrp="1"/>
          </p:cNvSpPr>
          <p:nvPr>
            <p:ph type="title"/>
          </p:nvPr>
        </p:nvSpPr>
        <p:spPr/>
        <p:txBody>
          <a:bodyPr/>
          <a:lstStyle/>
          <a:p>
            <a:r>
              <a:rPr lang="en-GB" dirty="0"/>
              <a:t>Indices</a:t>
            </a:r>
          </a:p>
        </p:txBody>
      </p:sp>
      <p:sp>
        <p:nvSpPr>
          <p:cNvPr id="3" name="Text Placeholder 2">
            <a:extLst>
              <a:ext uri="{FF2B5EF4-FFF2-40B4-BE49-F238E27FC236}">
                <a16:creationId xmlns:a16="http://schemas.microsoft.com/office/drawing/2014/main" id="{F93576E9-AAC3-4EFC-961A-3FA679ABA0A6}"/>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56076587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617</Words>
  <Application>Microsoft Office PowerPoint</Application>
  <PresentationFormat>Widescreen</PresentationFormat>
  <Paragraphs>74</Paragraphs>
  <Slides>16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Century Gothic</vt:lpstr>
      <vt:lpstr>Wingdings 3</vt:lpstr>
      <vt:lpstr>Slice</vt:lpstr>
      <vt:lpstr>Programming for Graphics</vt:lpstr>
      <vt:lpstr>Geometry and 3d models</vt:lpstr>
      <vt:lpstr>How do we represent complex geometry?</vt:lpstr>
      <vt:lpstr>Triangles!</vt:lpstr>
      <vt:lpstr>Representing triangles in computers</vt:lpstr>
      <vt:lpstr>More complicated</vt:lpstr>
      <vt:lpstr>Even Complicated polygons can be split</vt:lpstr>
      <vt:lpstr>PowerPoint Presentation</vt:lpstr>
      <vt:lpstr>Indices</vt:lpstr>
      <vt:lpstr>Squares</vt:lpstr>
      <vt:lpstr>PowerPoint Presentation</vt:lpstr>
      <vt:lpstr>Indices</vt:lpstr>
      <vt:lpstr>How do we implement it?</vt:lpstr>
      <vt:lpstr>Models and Meshes </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for Graphics</dc:title>
  <dc:creator>Nick Thomas</dc:creator>
  <cp:lastModifiedBy>Nicholas Thomas</cp:lastModifiedBy>
  <cp:revision>1</cp:revision>
  <dcterms:created xsi:type="dcterms:W3CDTF">2019-01-30T15:09:54Z</dcterms:created>
  <dcterms:modified xsi:type="dcterms:W3CDTF">2020-02-21T10:18:01Z</dcterms:modified>
</cp:coreProperties>
</file>