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321" r:id="rId8"/>
    <p:sldId id="312" r:id="rId9"/>
    <p:sldId id="314" r:id="rId10"/>
    <p:sldId id="315" r:id="rId11"/>
    <p:sldId id="310" r:id="rId12"/>
    <p:sldId id="311" r:id="rId13"/>
    <p:sldId id="317" r:id="rId14"/>
    <p:sldId id="316" r:id="rId15"/>
    <p:sldId id="318" r:id="rId16"/>
    <p:sldId id="319" r:id="rId17"/>
    <p:sldId id="320" r:id="rId18"/>
    <p:sldId id="313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" userId="c70d66d9-7267-4f59-8d9e-6268ec5bdaef" providerId="ADAL" clId="{E8AE6AAB-F927-462F-81CE-E054F8D12EE5}"/>
    <pc:docChg chg="custSel modSld">
      <pc:chgData name="Nick" userId="c70d66d9-7267-4f59-8d9e-6268ec5bdaef" providerId="ADAL" clId="{E8AE6AAB-F927-462F-81CE-E054F8D12EE5}" dt="2020-01-31T09:39:22.439" v="1" actId="478"/>
      <pc:docMkLst>
        <pc:docMk/>
      </pc:docMkLst>
      <pc:sldChg chg="modSp">
        <pc:chgData name="Nick" userId="c70d66d9-7267-4f59-8d9e-6268ec5bdaef" providerId="ADAL" clId="{E8AE6AAB-F927-462F-81CE-E054F8D12EE5}" dt="2020-01-31T09:35:36.114" v="0" actId="33524"/>
        <pc:sldMkLst>
          <pc:docMk/>
          <pc:sldMk cId="4168614939" sldId="260"/>
        </pc:sldMkLst>
        <pc:spChg chg="mod">
          <ac:chgData name="Nick" userId="c70d66d9-7267-4f59-8d9e-6268ec5bdaef" providerId="ADAL" clId="{E8AE6AAB-F927-462F-81CE-E054F8D12EE5}" dt="2020-01-31T09:35:36.114" v="0" actId="33524"/>
          <ac:spMkLst>
            <pc:docMk/>
            <pc:sldMk cId="4168614939" sldId="260"/>
            <ac:spMk id="4" creationId="{88A6F675-4E15-4BEF-B205-EEA43CE778B0}"/>
          </ac:spMkLst>
        </pc:spChg>
      </pc:sldChg>
      <pc:sldChg chg="delSp">
        <pc:chgData name="Nick" userId="c70d66d9-7267-4f59-8d9e-6268ec5bdaef" providerId="ADAL" clId="{E8AE6AAB-F927-462F-81CE-E054F8D12EE5}" dt="2020-01-31T09:39:22.439" v="1" actId="478"/>
        <pc:sldMkLst>
          <pc:docMk/>
          <pc:sldMk cId="691584160" sldId="263"/>
        </pc:sldMkLst>
        <pc:spChg chg="del">
          <ac:chgData name="Nick" userId="c70d66d9-7267-4f59-8d9e-6268ec5bdaef" providerId="ADAL" clId="{E8AE6AAB-F927-462F-81CE-E054F8D12EE5}" dt="2020-01-31T09:39:22.439" v="1" actId="478"/>
          <ac:spMkLst>
            <pc:docMk/>
            <pc:sldMk cId="691584160" sldId="263"/>
            <ac:spMk id="4" creationId="{A691B0E6-9B47-4ACE-9AF8-9D405DE1CD46}"/>
          </ac:spMkLst>
        </pc:spChg>
      </pc:sldChg>
    </pc:docChg>
  </pc:docChgLst>
  <pc:docChgLst>
    <pc:chgData name="Nick Thomas" userId="c70d66d9-7267-4f59-8d9e-6268ec5bdaef" providerId="ADAL" clId="{4DD55595-D555-456B-9565-E2ED2809D5ED}"/>
    <pc:docChg chg="modSld">
      <pc:chgData name="Nick Thomas" userId="c70d66d9-7267-4f59-8d9e-6268ec5bdaef" providerId="ADAL" clId="{4DD55595-D555-456B-9565-E2ED2809D5ED}" dt="2019-01-29T16:42:38.901" v="1" actId="14100"/>
      <pc:docMkLst>
        <pc:docMk/>
      </pc:docMkLst>
      <pc:sldChg chg="modSp">
        <pc:chgData name="Nick Thomas" userId="c70d66d9-7267-4f59-8d9e-6268ec5bdaef" providerId="ADAL" clId="{4DD55595-D555-456B-9565-E2ED2809D5ED}" dt="2019-01-29T16:41:49.508" v="0" actId="20577"/>
        <pc:sldMkLst>
          <pc:docMk/>
          <pc:sldMk cId="1193937002" sldId="259"/>
        </pc:sldMkLst>
        <pc:spChg chg="mod">
          <ac:chgData name="Nick Thomas" userId="c70d66d9-7267-4f59-8d9e-6268ec5bdaef" providerId="ADAL" clId="{4DD55595-D555-456B-9565-E2ED2809D5ED}" dt="2019-01-29T16:41:49.508" v="0" actId="20577"/>
          <ac:spMkLst>
            <pc:docMk/>
            <pc:sldMk cId="1193937002" sldId="259"/>
            <ac:spMk id="4" creationId="{F5C0F3C9-6FBD-498F-8A2D-A09031F576FC}"/>
          </ac:spMkLst>
        </pc:spChg>
      </pc:sldChg>
      <pc:sldChg chg="modSp">
        <pc:chgData name="Nick Thomas" userId="c70d66d9-7267-4f59-8d9e-6268ec5bdaef" providerId="ADAL" clId="{4DD55595-D555-456B-9565-E2ED2809D5ED}" dt="2019-01-29T16:42:38.901" v="1" actId="14100"/>
        <pc:sldMkLst>
          <pc:docMk/>
          <pc:sldMk cId="691584160" sldId="263"/>
        </pc:sldMkLst>
        <pc:picChg chg="mod">
          <ac:chgData name="Nick Thomas" userId="c70d66d9-7267-4f59-8d9e-6268ec5bdaef" providerId="ADAL" clId="{4DD55595-D555-456B-9565-E2ED2809D5ED}" dt="2019-01-29T16:42:38.901" v="1" actId="14100"/>
          <ac:picMkLst>
            <pc:docMk/>
            <pc:sldMk cId="691584160" sldId="263"/>
            <ac:picMk id="5" creationId="{383692AD-024B-4CA5-A324-0C290A675C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B8AEE-8716-4908-8D97-C58426B743CA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3EEDA-A7C2-4B07-95D9-A305289D6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5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sure you download the required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EEDA-A7C2-4B07-95D9-A305289D66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98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8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4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4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07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7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2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47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45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34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25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8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7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11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6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04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DFCB10-CF79-440F-BC44-3060DE77FA90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3E773F-462F-4822-9268-C3CE06542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11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gamer.net/articles/digitalfoundry-nvidia-g-sync-the-end-of-screen-tear-in-pc-gamin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sdl.org/download-2.0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lm.g-truc.net/0.9.9/index.html" TargetMode="External"/><Relationship Id="rId4" Type="http://schemas.openxmlformats.org/officeDocument/2006/relationships/hyperlink" Target="http://glew.sourceforge.ne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FD0D-1EEB-4E46-8DB7-6CACA9C53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for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2716E-88B2-470D-B8BF-71FD0AA79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OpenGL / SDL set up and viewports</a:t>
            </a:r>
          </a:p>
        </p:txBody>
      </p:sp>
    </p:spTree>
    <p:extLst>
      <p:ext uri="{BB962C8B-B14F-4D97-AF65-F5344CB8AC3E}">
        <p14:creationId xmlns:p14="http://schemas.microsoft.com/office/powerpoint/2010/main" val="381286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75520" y="336002"/>
            <a:ext cx="89289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OK, scratch that. No V-Sync, update as soon as the back buffer is ready.</a:t>
            </a:r>
          </a:p>
        </p:txBody>
      </p:sp>
      <p:pic>
        <p:nvPicPr>
          <p:cNvPr id="3074" name="Picture 2" descr="C:\Users\parkesd\Documents\Dan\GamesProg\10 - resources\1920x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00" y="1620000"/>
            <a:ext cx="7822154" cy="44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3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75521" y="336002"/>
            <a:ext cx="87129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 V-Sync - </a:t>
            </a: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Better frame rate, responsive game, BUT screen tearing: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7" name="Picture 3" descr="C:\Users\parkesd\Documents\Dan\GamesProg\10 - resources\1920x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00" y="1620001"/>
            <a:ext cx="7822154" cy="44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75521" y="336002"/>
            <a:ext cx="3498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 Tearing</a:t>
            </a:r>
          </a:p>
        </p:txBody>
      </p:sp>
      <p:pic>
        <p:nvPicPr>
          <p:cNvPr id="1026" name="Picture 2" descr="C:\Users\parkesd\Documents\Dan\GamesProg\10 - resources\Screen-tea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40" y="1052737"/>
            <a:ext cx="8501832" cy="47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1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rkesd\Documents\Dan\GamesProg\10 - resources\0001_Layer-7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65" y="2333775"/>
            <a:ext cx="5724128" cy="25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2063552" y="3587528"/>
            <a:ext cx="2160240" cy="129505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75520" y="336002"/>
            <a:ext cx="81275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Solutions - </a:t>
            </a: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Buffering (it’s OK)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3520" y="3724702"/>
            <a:ext cx="158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Buffer “A” data drawn to screen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7145" y="5119960"/>
            <a:ext cx="2387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On sync update,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“B” data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by CPU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75820" y="5119960"/>
            <a:ext cx="33810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Buffer “B” data given to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GPU for assembly, but not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completed in time to display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72920" y="5041044"/>
            <a:ext cx="2387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On sync update,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“A” data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by CPU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15677" y="1355291"/>
            <a:ext cx="1872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Buffer “B” data finally displayed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4912" y="860520"/>
            <a:ext cx="59057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Buffers used: ‘A’ and ‘B’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423592" y="4365104"/>
            <a:ext cx="1800200" cy="675940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 flipV="1">
            <a:off x="4583832" y="4077072"/>
            <a:ext cx="384310" cy="1065014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03912" y="1700809"/>
            <a:ext cx="0" cy="1886719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6213930" y="1887209"/>
            <a:ext cx="1642944" cy="1700318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213930" y="4365104"/>
            <a:ext cx="2258990" cy="776982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1671" y="1410444"/>
            <a:ext cx="2178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 Buffer “A” data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displayed again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(stuttering)</a:t>
            </a:r>
          </a:p>
        </p:txBody>
      </p:sp>
    </p:spTree>
    <p:extLst>
      <p:ext uri="{BB962C8B-B14F-4D97-AF65-F5344CB8AC3E}">
        <p14:creationId xmlns:p14="http://schemas.microsoft.com/office/powerpoint/2010/main" val="27108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75520" y="336002"/>
            <a:ext cx="23903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Solutions?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5520" y="1124744"/>
            <a:ext cx="856895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Triple Buffering</a:t>
            </a:r>
          </a:p>
          <a:p>
            <a:endParaRPr lang="en-GB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Rather than use the more common double draw buffer solution, use THREE buffers!</a:t>
            </a:r>
          </a:p>
          <a:p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9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rkesd\Documents\Dan\GamesProg\10 - resources\0000_Layer-8_thum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65" y="2333774"/>
            <a:ext cx="5724128" cy="26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063552" y="2956160"/>
            <a:ext cx="2160240" cy="631369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75521" y="336002"/>
            <a:ext cx="85844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Solutions? - </a:t>
            </a: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Triple Buffering (it’s better)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272" y="2498673"/>
            <a:ext cx="158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Buffer “A” data drawn to screen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6030" y="4837218"/>
            <a:ext cx="2387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On sync update,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“B” data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by CPU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4967" y="5229200"/>
            <a:ext cx="33810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Buffer “B” data given to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GPU for assembly, but not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completed in time to display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4075" y="1437000"/>
            <a:ext cx="2292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Buffer “C” data given to GPU for assembly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4912" y="860520"/>
            <a:ext cx="6861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Buffers used: ‘A’, ‘B’ and ‘C’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135560" y="4365104"/>
            <a:ext cx="2088232" cy="472114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09824" y="4077072"/>
            <a:ext cx="774009" cy="1039450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5163180" y="2333774"/>
            <a:ext cx="70368" cy="1281634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879976" y="1772816"/>
            <a:ext cx="504056" cy="2160240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 flipV="1">
            <a:off x="6132004" y="4445236"/>
            <a:ext cx="3136774" cy="805015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61564" y="1410444"/>
            <a:ext cx="2178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 Buffer “A” data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displayed again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(stuttering)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233548" y="4445236"/>
            <a:ext cx="1366508" cy="783964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07766" y="5370213"/>
            <a:ext cx="2387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On sync update,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“C” data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by CPU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912143" y="1516875"/>
            <a:ext cx="2140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7) Buffer “B” data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displayed</a:t>
            </a:r>
          </a:p>
        </p:txBody>
      </p:sp>
      <p:cxnSp>
        <p:nvCxnSpPr>
          <p:cNvPr id="37" name="Straight Arrow Connector 36"/>
          <p:cNvCxnSpPr>
            <a:cxnSpLocks/>
            <a:stCxn id="36" idx="1"/>
          </p:cNvCxnSpPr>
          <p:nvPr/>
        </p:nvCxnSpPr>
        <p:spPr>
          <a:xfrm flipH="1">
            <a:off x="6132007" y="1840041"/>
            <a:ext cx="2780136" cy="1747487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68778" y="4965939"/>
            <a:ext cx="2387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8) On sync update, 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 “A” data</a:t>
            </a:r>
          </a:p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by CPU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59543" y="2498543"/>
            <a:ext cx="18722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9) Buffer “A” data given to GPU for assembly</a:t>
            </a:r>
          </a:p>
        </p:txBody>
      </p:sp>
      <p:cxnSp>
        <p:nvCxnSpPr>
          <p:cNvPr id="44" name="Straight Arrow Connector 43"/>
          <p:cNvCxnSpPr>
            <a:cxnSpLocks/>
            <a:stCxn id="43" idx="1"/>
          </p:cNvCxnSpPr>
          <p:nvPr/>
        </p:nvCxnSpPr>
        <p:spPr>
          <a:xfrm flipH="1">
            <a:off x="6507463" y="3098708"/>
            <a:ext cx="3052080" cy="845138"/>
          </a:xfrm>
          <a:prstGeom prst="straightConnector1">
            <a:avLst/>
          </a:prstGeom>
          <a:ln w="53975" cmpd="tri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75520" y="336002"/>
            <a:ext cx="60757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Solutions? - </a:t>
            </a: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Triple Buffering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5520" y="1124745"/>
            <a:ext cx="856895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Pros:</a:t>
            </a: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Less stuttering.</a:t>
            </a:r>
          </a:p>
          <a:p>
            <a:endParaRPr lang="en-GB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Cons:</a:t>
            </a: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(slightly) more CPU/GPU intensive</a:t>
            </a: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Can cause input lag (because the “next” screen is being prepared more in advance).</a:t>
            </a:r>
          </a:p>
        </p:txBody>
      </p:sp>
    </p:spTree>
    <p:extLst>
      <p:ext uri="{BB962C8B-B14F-4D97-AF65-F5344CB8AC3E}">
        <p14:creationId xmlns:p14="http://schemas.microsoft.com/office/powerpoint/2010/main" val="308450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75521" y="336002"/>
            <a:ext cx="748883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Solutions? – </a:t>
            </a: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Combination of Double and Triple Buffering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FF0000"/>
                  </a:gs>
                  <a:gs pos="63770">
                    <a:srgbClr val="C00000"/>
                  </a:gs>
                  <a:gs pos="49000">
                    <a:srgbClr val="C00000"/>
                  </a:gs>
                  <a:gs pos="57000">
                    <a:srgbClr val="C00000"/>
                  </a:gs>
                  <a:gs pos="95000">
                    <a:srgbClr val="C0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5520" y="1700808"/>
            <a:ext cx="8568952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mostly Double buffering, but keep the third buffer in reserve.</a:t>
            </a:r>
          </a:p>
          <a:p>
            <a:endParaRPr lang="en-GB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Minimise unnecessary input lag</a:t>
            </a: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Minimise CPU/GPU load</a:t>
            </a: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Use third buffer when required to minimise screen stutter.</a:t>
            </a:r>
          </a:p>
        </p:txBody>
      </p:sp>
    </p:spTree>
    <p:extLst>
      <p:ext uri="{BB962C8B-B14F-4D97-AF65-F5344CB8AC3E}">
        <p14:creationId xmlns:p14="http://schemas.microsoft.com/office/powerpoint/2010/main" val="369297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kesd\Documents\Dan\GamesProg\10 - resources\1920x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00" y="1620001"/>
            <a:ext cx="7822154" cy="44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5521" y="336002"/>
            <a:ext cx="64363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Solutions?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FF0000"/>
                    </a:gs>
                    <a:gs pos="63770">
                      <a:srgbClr val="C00000"/>
                    </a:gs>
                    <a:gs pos="49000">
                      <a:srgbClr val="C00000"/>
                    </a:gs>
                    <a:gs pos="57000">
                      <a:srgbClr val="C00000"/>
                    </a:gs>
                    <a:gs pos="95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GB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Nvidia’s</a:t>
            </a:r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G-Sync</a:t>
            </a:r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>
            <a:hlinkClick r:id="rId3"/>
          </p:cNvPr>
          <p:cNvSpPr/>
          <p:nvPr/>
        </p:nvSpPr>
        <p:spPr>
          <a:xfrm>
            <a:off x="1775520" y="982333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http://www.eurogamer.net/articles/digitalfoundry-nvidia-g-sync-the-end-of-screen-tear-in-pc-gaming</a:t>
            </a:r>
          </a:p>
        </p:txBody>
      </p:sp>
    </p:spTree>
    <p:extLst>
      <p:ext uri="{BB962C8B-B14F-4D97-AF65-F5344CB8AC3E}">
        <p14:creationId xmlns:p14="http://schemas.microsoft.com/office/powerpoint/2010/main" val="32133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913E-AE92-40E5-AD68-508B613D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window and an </a:t>
            </a:r>
            <a:r>
              <a:rPr lang="en-GB" dirty="0" err="1"/>
              <a:t>opengl</a:t>
            </a:r>
            <a:r>
              <a:rPr lang="en-GB" dirty="0"/>
              <a:t> context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692AD-024B-4CA5-A324-0C290A675C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663302"/>
            <a:ext cx="10546039" cy="9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9154-CCFF-4424-9F3D-E9EB822C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5AFE-D1B0-489F-9629-1831C00D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SDL: </a:t>
            </a:r>
            <a:r>
              <a:rPr lang="en-GB" dirty="0">
                <a:hlinkClick r:id="rId3"/>
              </a:rPr>
              <a:t>https://www.libsdl.org/download-2.0.php</a:t>
            </a:r>
            <a:endParaRPr lang="en-GB" dirty="0"/>
          </a:p>
          <a:p>
            <a:pPr lvl="1"/>
            <a:r>
              <a:rPr lang="en-GB" dirty="0"/>
              <a:t>Download the development libraries </a:t>
            </a:r>
          </a:p>
          <a:p>
            <a:pPr lvl="1"/>
            <a:r>
              <a:rPr lang="en-GB" dirty="0"/>
              <a:t>(SDL2-devel-2.0.X-VC.zip)</a:t>
            </a:r>
          </a:p>
          <a:p>
            <a:r>
              <a:rPr lang="en-GB" dirty="0"/>
              <a:t>GLFW: </a:t>
            </a:r>
            <a:r>
              <a:rPr lang="en-GB" dirty="0">
                <a:hlinkClick r:id="rId4"/>
              </a:rPr>
              <a:t>http://glew.sourceforge.net/</a:t>
            </a:r>
            <a:endParaRPr lang="en-GB" dirty="0"/>
          </a:p>
          <a:p>
            <a:pPr lvl="1"/>
            <a:r>
              <a:rPr lang="en-GB" dirty="0"/>
              <a:t>Binaries for Windows 32-bit and 64-bit</a:t>
            </a:r>
          </a:p>
          <a:p>
            <a:r>
              <a:rPr lang="en-GB" dirty="0"/>
              <a:t>GLM: </a:t>
            </a:r>
            <a:r>
              <a:rPr lang="en-GB" dirty="0">
                <a:hlinkClick r:id="rId5"/>
              </a:rPr>
              <a:t>https://glm.g-truc.net/0.9.9/index.html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B1C28-732D-4E90-8910-F6EE87D20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62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582F-F716-48AB-9169-19A465A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Initialize GLEW and enable depth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066E1-5892-47F3-AF0F-E38C48D2DA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60885"/>
            <a:ext cx="5710989" cy="280736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B252-66EB-4679-8396-FF78F402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6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C71B-5036-4848-9FEE-327D4C5C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an infinite loop, clear the screen and present the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5064B-07FE-422F-93E6-FC9D0974BB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89" y="2630487"/>
            <a:ext cx="5967663" cy="23906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F4DA-2A14-4084-AEE8-87B70E00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84FA-58BF-4E4A-AB23-72B1DA9E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DB563-6F33-4FA5-B0BA-2B35E4804C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47" y="2560944"/>
            <a:ext cx="6144127" cy="209126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983D5-1F15-4A8A-A76D-E5B559F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930F-EAE4-497A-8252-7DC46435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the libraries to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C9F3-FAFE-49D7-85CA-5C1A7B7A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required include folders and lib files for the linker.</a:t>
            </a:r>
          </a:p>
          <a:p>
            <a:pPr lvl="1"/>
            <a:r>
              <a:rPr lang="en-GB" dirty="0"/>
              <a:t>We will go over this in the tutorial in detail.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7CD1-05C3-445D-9EB6-8A382D028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1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987B-61FF-4CC6-815D-DBB1D9EF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Defines and includes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6E370-CD49-4043-9304-C2EE1C0D10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39" y="893992"/>
            <a:ext cx="5304759" cy="325519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6F675-4E15-4BEF-B205-EEA43CE77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9654" y="733647"/>
            <a:ext cx="4419171" cy="3575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GLEW_STATIC tells GLEW that we are going to include its code straight into the exe (statically)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Include </a:t>
            </a:r>
            <a:r>
              <a:rPr lang="en-US" dirty="0" err="1"/>
              <a:t>glew.h</a:t>
            </a:r>
            <a:r>
              <a:rPr lang="en-US" dirty="0"/>
              <a:t> first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/>
              <a:t>Glm</a:t>
            </a:r>
            <a:r>
              <a:rPr lang="en-US" dirty="0"/>
              <a:t> is the math library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SDL is our window library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Iostream for </a:t>
            </a:r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1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074F-8029-42F3-8BF9-C51EB500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Initialize SDL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C7BF0-121F-4D6E-AE35-F369C91A40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388" y="2508738"/>
            <a:ext cx="4864100" cy="9647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0F3C9-6FBD-498F-8A2D-A09031F5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We initialize SDL with SDL_INIT_EVERYTHING so that we can us any feature in SDL that we want, without having to worry about enabling it later on down the line.</a:t>
            </a:r>
          </a:p>
        </p:txBody>
      </p:sp>
    </p:spTree>
    <p:extLst>
      <p:ext uri="{BB962C8B-B14F-4D97-AF65-F5344CB8AC3E}">
        <p14:creationId xmlns:p14="http://schemas.microsoft.com/office/powerpoint/2010/main" val="119393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136E-D780-4B4B-B811-B189994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Tell </a:t>
            </a:r>
            <a:r>
              <a:rPr lang="en-GB" dirty="0" err="1"/>
              <a:t>sdl</a:t>
            </a:r>
            <a:r>
              <a:rPr lang="en-GB" dirty="0"/>
              <a:t> how to setup </a:t>
            </a:r>
            <a:r>
              <a:rPr lang="en-GB" dirty="0" err="1"/>
              <a:t>openGL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3BAE1F-6E53-4B61-8AE1-0D405D3EEA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31" y="2209799"/>
            <a:ext cx="6662981" cy="17637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64C3D-5106-418D-BF25-DA5CF5B4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82399" cy="306805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/>
              <a:t>First </a:t>
            </a:r>
            <a:r>
              <a:rPr lang="en-GB" dirty="0"/>
              <a:t>4 set up bit depth for RGBA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tells </a:t>
            </a:r>
            <a:r>
              <a:rPr lang="en-GB" dirty="0" err="1"/>
              <a:t>openGL</a:t>
            </a:r>
            <a:r>
              <a:rPr lang="en-GB" dirty="0"/>
              <a:t> how many bits per pixel so it can set up the buffer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enables double buffering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7</a:t>
            </a:r>
            <a:r>
              <a:rPr lang="en-GB" baseline="30000" dirty="0"/>
              <a:t>th</a:t>
            </a:r>
            <a:r>
              <a:rPr lang="en-GB" dirty="0"/>
              <a:t> tells </a:t>
            </a:r>
            <a:r>
              <a:rPr lang="en-GB" dirty="0" err="1"/>
              <a:t>openGL</a:t>
            </a:r>
            <a:r>
              <a:rPr lang="en-GB" dirty="0"/>
              <a:t> we don’t want old, deprecated functionality.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8</a:t>
            </a:r>
            <a:r>
              <a:rPr lang="en-GB" baseline="30000" dirty="0"/>
              <a:t>th</a:t>
            </a:r>
            <a:r>
              <a:rPr lang="en-GB" dirty="0"/>
              <a:t> sets up our depth buffer bit size (needed for shadow mapping.</a:t>
            </a:r>
          </a:p>
        </p:txBody>
      </p:sp>
    </p:spTree>
    <p:extLst>
      <p:ext uri="{BB962C8B-B14F-4D97-AF65-F5344CB8AC3E}">
        <p14:creationId xmlns:p14="http://schemas.microsoft.com/office/powerpoint/2010/main" val="424042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723D-1787-4281-853E-CA8FB19F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 buffering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2878-BDFA-4AFB-B11D-C8FF7AE8C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2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75521" y="336002"/>
            <a:ext cx="76081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V-Sync - </a:t>
            </a:r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FF0000"/>
                    </a:gs>
                    <a:gs pos="63770">
                      <a:srgbClr val="C00000"/>
                    </a:gs>
                    <a:gs pos="49000">
                      <a:srgbClr val="C00000"/>
                    </a:gs>
                    <a:gs pos="57000">
                      <a:srgbClr val="C00000"/>
                    </a:gs>
                    <a:gs pos="95000">
                      <a:srgbClr val="C0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Vertical Synchronisation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5520" y="1844824"/>
            <a:ext cx="856895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Forces game to draw and update frames in time with monitor’s refresh rate</a:t>
            </a:r>
          </a:p>
          <a:p>
            <a:endParaRPr lang="en-GB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75Hz refresh rate = 75 frames per second</a:t>
            </a:r>
          </a:p>
        </p:txBody>
      </p:sp>
    </p:spTree>
    <p:extLst>
      <p:ext uri="{BB962C8B-B14F-4D97-AF65-F5344CB8AC3E}">
        <p14:creationId xmlns:p14="http://schemas.microsoft.com/office/powerpoint/2010/main" val="36967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75520" y="336002"/>
            <a:ext cx="101232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V-Sync </a:t>
            </a:r>
          </a:p>
          <a:p>
            <a:r>
              <a:rPr lang="en-GB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Great! Unless the computer can’t keep up…</a:t>
            </a:r>
          </a:p>
        </p:txBody>
      </p:sp>
      <p:pic>
        <p:nvPicPr>
          <p:cNvPr id="2050" name="Picture 2" descr="C:\Users\parkesd\Documents\Dan\GamesProg\10 - resources\1920x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00" y="1620000"/>
            <a:ext cx="7822154" cy="440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57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702</Words>
  <Application>Microsoft Office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Wingdings</vt:lpstr>
      <vt:lpstr>Wingdings 3</vt:lpstr>
      <vt:lpstr>Slice</vt:lpstr>
      <vt:lpstr>Programming for graphics</vt:lpstr>
      <vt:lpstr>Get the libraries</vt:lpstr>
      <vt:lpstr>Add the libraries to your project</vt:lpstr>
      <vt:lpstr>Defines and includes </vt:lpstr>
      <vt:lpstr>Initialize SDL</vt:lpstr>
      <vt:lpstr>Tell sdl how to setup openGL</vt:lpstr>
      <vt:lpstr>Double buffering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window and an opengl context</vt:lpstr>
      <vt:lpstr>Initialize GLEW and enable depth testing</vt:lpstr>
      <vt:lpstr>Create an infinite loop, clear the screen and present the result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graphics</dc:title>
  <dc:creator>Nicholas Thomas</dc:creator>
  <cp:lastModifiedBy>Nicholas Thomas</cp:lastModifiedBy>
  <cp:revision>8</cp:revision>
  <dcterms:created xsi:type="dcterms:W3CDTF">2018-12-20T13:10:03Z</dcterms:created>
  <dcterms:modified xsi:type="dcterms:W3CDTF">2020-01-31T09:39:33Z</dcterms:modified>
</cp:coreProperties>
</file>