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6792F-D745-4F81-B719-DA88030EBDA4}" v="34" dt="2022-01-27T13:43:10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5E96792F-D745-4F81-B719-DA88030EBDA4}"/>
    <pc:docChg chg="undo custSel addSld delSld modSld sldOrd">
      <pc:chgData name="Nick Thomas" userId="c70d66d9-7267-4f59-8d9e-6268ec5bdaef" providerId="ADAL" clId="{5E96792F-D745-4F81-B719-DA88030EBDA4}" dt="2022-02-11T08:04:30.780" v="5363"/>
      <pc:docMkLst>
        <pc:docMk/>
      </pc:docMkLst>
      <pc:sldChg chg="modSp mod">
        <pc:chgData name="Nick Thomas" userId="c70d66d9-7267-4f59-8d9e-6268ec5bdaef" providerId="ADAL" clId="{5E96792F-D745-4F81-B719-DA88030EBDA4}" dt="2022-01-27T09:49:49.188" v="7" actId="20577"/>
        <pc:sldMkLst>
          <pc:docMk/>
          <pc:sldMk cId="2667321371" sldId="256"/>
        </pc:sldMkLst>
        <pc:spChg chg="mod">
          <ac:chgData name="Nick Thomas" userId="c70d66d9-7267-4f59-8d9e-6268ec5bdaef" providerId="ADAL" clId="{5E96792F-D745-4F81-B719-DA88030EBDA4}" dt="2022-01-27T09:49:49.188" v="7" actId="20577"/>
          <ac:spMkLst>
            <pc:docMk/>
            <pc:sldMk cId="2667321371" sldId="256"/>
            <ac:spMk id="3" creationId="{8B7E02E2-9B2D-4653-A72A-8DAF64E292E5}"/>
          </ac:spMkLst>
        </pc:sp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2315658206" sldId="257"/>
        </pc:sldMkLst>
      </pc:sldChg>
      <pc:sldChg chg="modSp new mod">
        <pc:chgData name="Nick Thomas" userId="c70d66d9-7267-4f59-8d9e-6268ec5bdaef" providerId="ADAL" clId="{5E96792F-D745-4F81-B719-DA88030EBDA4}" dt="2022-01-27T09:50:23.611" v="38" actId="313"/>
        <pc:sldMkLst>
          <pc:docMk/>
          <pc:sldMk cId="2526259667" sldId="257"/>
        </pc:sldMkLst>
        <pc:spChg chg="mod">
          <ac:chgData name="Nick Thomas" userId="c70d66d9-7267-4f59-8d9e-6268ec5bdaef" providerId="ADAL" clId="{5E96792F-D745-4F81-B719-DA88030EBDA4}" dt="2022-01-27T09:50:23.611" v="38" actId="313"/>
          <ac:spMkLst>
            <pc:docMk/>
            <pc:sldMk cId="2526259667" sldId="257"/>
            <ac:spMk id="2" creationId="{8A2C105D-2A05-4341-B6EB-9AAFC9ADF8FB}"/>
          </ac:spMkLst>
        </pc:spChg>
      </pc:sldChg>
      <pc:sldChg chg="addSp delSp modSp new mod">
        <pc:chgData name="Nick Thomas" userId="c70d66d9-7267-4f59-8d9e-6268ec5bdaef" providerId="ADAL" clId="{5E96792F-D745-4F81-B719-DA88030EBDA4}" dt="2022-01-27T09:56:59.791" v="229" actId="20577"/>
        <pc:sldMkLst>
          <pc:docMk/>
          <pc:sldMk cId="192182033" sldId="258"/>
        </pc:sldMkLst>
        <pc:spChg chg="del">
          <ac:chgData name="Nick Thomas" userId="c70d66d9-7267-4f59-8d9e-6268ec5bdaef" providerId="ADAL" clId="{5E96792F-D745-4F81-B719-DA88030EBDA4}" dt="2022-01-27T09:53:37.451" v="40"/>
          <ac:spMkLst>
            <pc:docMk/>
            <pc:sldMk cId="192182033" sldId="258"/>
            <ac:spMk id="3" creationId="{3E52BFE8-B2BF-419D-AB68-1FCA14E1B076}"/>
          </ac:spMkLst>
        </pc:spChg>
        <pc:spChg chg="mod">
          <ac:chgData name="Nick Thomas" userId="c70d66d9-7267-4f59-8d9e-6268ec5bdaef" providerId="ADAL" clId="{5E96792F-D745-4F81-B719-DA88030EBDA4}" dt="2022-01-27T09:56:59.791" v="229" actId="20577"/>
          <ac:spMkLst>
            <pc:docMk/>
            <pc:sldMk cId="192182033" sldId="258"/>
            <ac:spMk id="4" creationId="{0B05FFD9-C128-42C0-8500-A15C8F39507E}"/>
          </ac:spMkLst>
        </pc:spChg>
        <pc:picChg chg="add mod">
          <ac:chgData name="Nick Thomas" userId="c70d66d9-7267-4f59-8d9e-6268ec5bdaef" providerId="ADAL" clId="{5E96792F-D745-4F81-B719-DA88030EBDA4}" dt="2022-01-27T09:53:40.144" v="42" actId="962"/>
          <ac:picMkLst>
            <pc:docMk/>
            <pc:sldMk cId="192182033" sldId="258"/>
            <ac:picMk id="6" creationId="{C8F1E9A3-F8AD-4850-8AC0-0A94A4266A60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2015034296" sldId="258"/>
        </pc:sldMkLst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70229206" sldId="259"/>
        </pc:sldMkLst>
      </pc:sldChg>
      <pc:sldChg chg="addSp delSp modSp new mod setBg">
        <pc:chgData name="Nick Thomas" userId="c70d66d9-7267-4f59-8d9e-6268ec5bdaef" providerId="ADAL" clId="{5E96792F-D745-4F81-B719-DA88030EBDA4}" dt="2022-01-27T09:55:51.325" v="105" actId="26606"/>
        <pc:sldMkLst>
          <pc:docMk/>
          <pc:sldMk cId="2981106852" sldId="259"/>
        </pc:sldMkLst>
        <pc:spChg chg="del">
          <ac:chgData name="Nick Thomas" userId="c70d66d9-7267-4f59-8d9e-6268ec5bdaef" providerId="ADAL" clId="{5E96792F-D745-4F81-B719-DA88030EBDA4}" dt="2022-01-27T09:55:51.325" v="105" actId="26606"/>
          <ac:spMkLst>
            <pc:docMk/>
            <pc:sldMk cId="2981106852" sldId="259"/>
            <ac:spMk id="2" creationId="{BE6785E0-832C-4CA8-BCF2-803A65B850E8}"/>
          </ac:spMkLst>
        </pc:spChg>
        <pc:spChg chg="del">
          <ac:chgData name="Nick Thomas" userId="c70d66d9-7267-4f59-8d9e-6268ec5bdaef" providerId="ADAL" clId="{5E96792F-D745-4F81-B719-DA88030EBDA4}" dt="2022-01-27T09:54:55.938" v="46"/>
          <ac:spMkLst>
            <pc:docMk/>
            <pc:sldMk cId="2981106852" sldId="259"/>
            <ac:spMk id="3" creationId="{D83FA041-F579-4368-A4D7-105D82FC39AE}"/>
          </ac:spMkLst>
        </pc:spChg>
        <pc:spChg chg="del mod">
          <ac:chgData name="Nick Thomas" userId="c70d66d9-7267-4f59-8d9e-6268ec5bdaef" providerId="ADAL" clId="{5E96792F-D745-4F81-B719-DA88030EBDA4}" dt="2022-01-27T09:55:51.325" v="105" actId="26606"/>
          <ac:spMkLst>
            <pc:docMk/>
            <pc:sldMk cId="2981106852" sldId="259"/>
            <ac:spMk id="4" creationId="{4361DD91-8AB7-4CD2-B465-7562CBE83481}"/>
          </ac:spMkLst>
        </pc:spChg>
        <pc:spChg chg="add">
          <ac:chgData name="Nick Thomas" userId="c70d66d9-7267-4f59-8d9e-6268ec5bdaef" providerId="ADAL" clId="{5E96792F-D745-4F81-B719-DA88030EBDA4}" dt="2022-01-27T09:55:51.325" v="105" actId="26606"/>
          <ac:spMkLst>
            <pc:docMk/>
            <pc:sldMk cId="2981106852" sldId="259"/>
            <ac:spMk id="18" creationId="{9A212F8F-D812-4A16-BE82-F3500DE32174}"/>
          </ac:spMkLst>
        </pc:spChg>
        <pc:spChg chg="add">
          <ac:chgData name="Nick Thomas" userId="c70d66d9-7267-4f59-8d9e-6268ec5bdaef" providerId="ADAL" clId="{5E96792F-D745-4F81-B719-DA88030EBDA4}" dt="2022-01-27T09:55:51.325" v="105" actId="26606"/>
          <ac:spMkLst>
            <pc:docMk/>
            <pc:sldMk cId="2981106852" sldId="259"/>
            <ac:spMk id="20" creationId="{D2CF1D1B-04ED-443D-A9FE-68BF8859BDD6}"/>
          </ac:spMkLst>
        </pc:spChg>
        <pc:grpChg chg="add">
          <ac:chgData name="Nick Thomas" userId="c70d66d9-7267-4f59-8d9e-6268ec5bdaef" providerId="ADAL" clId="{5E96792F-D745-4F81-B719-DA88030EBDA4}" dt="2022-01-27T09:55:51.325" v="105" actId="26606"/>
          <ac:grpSpMkLst>
            <pc:docMk/>
            <pc:sldMk cId="2981106852" sldId="259"/>
            <ac:grpSpMk id="11" creationId="{2103B461-323C-4912-BFFD-C37582662085}"/>
          </ac:grpSpMkLst>
        </pc:grpChg>
        <pc:picChg chg="add mod">
          <ac:chgData name="Nick Thomas" userId="c70d66d9-7267-4f59-8d9e-6268ec5bdaef" providerId="ADAL" clId="{5E96792F-D745-4F81-B719-DA88030EBDA4}" dt="2022-01-27T09:55:51.325" v="105" actId="26606"/>
          <ac:picMkLst>
            <pc:docMk/>
            <pc:sldMk cId="2981106852" sldId="259"/>
            <ac:picMk id="6" creationId="{53F83145-AC27-47D2-90EE-66ABEE3D67A1}"/>
          </ac:picMkLst>
        </pc:picChg>
      </pc:sldChg>
      <pc:sldChg chg="new del">
        <pc:chgData name="Nick Thomas" userId="c70d66d9-7267-4f59-8d9e-6268ec5bdaef" providerId="ADAL" clId="{5E96792F-D745-4F81-B719-DA88030EBDA4}" dt="2022-01-27T09:53:46.956" v="44" actId="680"/>
        <pc:sldMkLst>
          <pc:docMk/>
          <pc:sldMk cId="3183263264" sldId="259"/>
        </pc:sldMkLst>
      </pc:sldChg>
      <pc:sldChg chg="addSp delSp modSp new mod">
        <pc:chgData name="Nick Thomas" userId="c70d66d9-7267-4f59-8d9e-6268ec5bdaef" providerId="ADAL" clId="{5E96792F-D745-4F81-B719-DA88030EBDA4}" dt="2022-01-27T09:59:42.767" v="389" actId="313"/>
        <pc:sldMkLst>
          <pc:docMk/>
          <pc:sldMk cId="2185286723" sldId="260"/>
        </pc:sldMkLst>
        <pc:spChg chg="mod">
          <ac:chgData name="Nick Thomas" userId="c70d66d9-7267-4f59-8d9e-6268ec5bdaef" providerId="ADAL" clId="{5E96792F-D745-4F81-B719-DA88030EBDA4}" dt="2022-01-27T09:59:01.679" v="253" actId="20577"/>
          <ac:spMkLst>
            <pc:docMk/>
            <pc:sldMk cId="2185286723" sldId="260"/>
            <ac:spMk id="2" creationId="{CC177517-3CB2-4837-B3D5-77D7DCE1DD72}"/>
          </ac:spMkLst>
        </pc:spChg>
        <pc:spChg chg="del mod">
          <ac:chgData name="Nick Thomas" userId="c70d66d9-7267-4f59-8d9e-6268ec5bdaef" providerId="ADAL" clId="{5E96792F-D745-4F81-B719-DA88030EBDA4}" dt="2022-01-27T09:58:21.129" v="232" actId="478"/>
          <ac:spMkLst>
            <pc:docMk/>
            <pc:sldMk cId="2185286723" sldId="260"/>
            <ac:spMk id="3" creationId="{65654D29-432C-49F6-B517-FB8E622E1DC5}"/>
          </ac:spMkLst>
        </pc:spChg>
        <pc:spChg chg="mod">
          <ac:chgData name="Nick Thomas" userId="c70d66d9-7267-4f59-8d9e-6268ec5bdaef" providerId="ADAL" clId="{5E96792F-D745-4F81-B719-DA88030EBDA4}" dt="2022-01-27T09:59:42.767" v="389" actId="313"/>
          <ac:spMkLst>
            <pc:docMk/>
            <pc:sldMk cId="2185286723" sldId="260"/>
            <ac:spMk id="4" creationId="{7519D122-449F-47E1-8F8E-0F8C66A4A3D5}"/>
          </ac:spMkLst>
        </pc:spChg>
        <pc:picChg chg="add mod">
          <ac:chgData name="Nick Thomas" userId="c70d66d9-7267-4f59-8d9e-6268ec5bdaef" providerId="ADAL" clId="{5E96792F-D745-4F81-B719-DA88030EBDA4}" dt="2022-01-27T09:58:49.864" v="242" actId="1076"/>
          <ac:picMkLst>
            <pc:docMk/>
            <pc:sldMk cId="2185286723" sldId="260"/>
            <ac:picMk id="6" creationId="{3609F5EC-1F40-4F6E-9A7D-AD309CA57BBE}"/>
          </ac:picMkLst>
        </pc:picChg>
        <pc:picChg chg="add mod">
          <ac:chgData name="Nick Thomas" userId="c70d66d9-7267-4f59-8d9e-6268ec5bdaef" providerId="ADAL" clId="{5E96792F-D745-4F81-B719-DA88030EBDA4}" dt="2022-01-27T09:58:42.492" v="240" actId="1076"/>
          <ac:picMkLst>
            <pc:docMk/>
            <pc:sldMk cId="2185286723" sldId="260"/>
            <ac:picMk id="8" creationId="{D55DEC35-B344-4FC9-960D-89814AB772E7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3800833068" sldId="260"/>
        </pc:sldMkLst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2145140638" sldId="261"/>
        </pc:sldMkLst>
      </pc:sldChg>
      <pc:sldChg chg="addSp delSp modSp new mod setBg">
        <pc:chgData name="Nick Thomas" userId="c70d66d9-7267-4f59-8d9e-6268ec5bdaef" providerId="ADAL" clId="{5E96792F-D745-4F81-B719-DA88030EBDA4}" dt="2022-01-27T10:02:55.218" v="542" actId="20577"/>
        <pc:sldMkLst>
          <pc:docMk/>
          <pc:sldMk cId="4260951595" sldId="261"/>
        </pc:sldMkLst>
        <pc:spChg chg="mod">
          <ac:chgData name="Nick Thomas" userId="c70d66d9-7267-4f59-8d9e-6268ec5bdaef" providerId="ADAL" clId="{5E96792F-D745-4F81-B719-DA88030EBDA4}" dt="2022-01-27T10:02:10.939" v="505" actId="26606"/>
          <ac:spMkLst>
            <pc:docMk/>
            <pc:sldMk cId="4260951595" sldId="261"/>
            <ac:spMk id="2" creationId="{85D49755-09DC-42D0-8D93-F10A8C94B845}"/>
          </ac:spMkLst>
        </pc:spChg>
        <pc:spChg chg="del">
          <ac:chgData name="Nick Thomas" userId="c70d66d9-7267-4f59-8d9e-6268ec5bdaef" providerId="ADAL" clId="{5E96792F-D745-4F81-B719-DA88030EBDA4}" dt="2022-01-27T10:02:03.133" v="502"/>
          <ac:spMkLst>
            <pc:docMk/>
            <pc:sldMk cId="4260951595" sldId="261"/>
            <ac:spMk id="3" creationId="{4895D92E-EA09-445A-96E6-CCB8C5E93AE7}"/>
          </ac:spMkLst>
        </pc:spChg>
        <pc:spChg chg="mod">
          <ac:chgData name="Nick Thomas" userId="c70d66d9-7267-4f59-8d9e-6268ec5bdaef" providerId="ADAL" clId="{5E96792F-D745-4F81-B719-DA88030EBDA4}" dt="2022-01-27T10:02:55.218" v="542" actId="20577"/>
          <ac:spMkLst>
            <pc:docMk/>
            <pc:sldMk cId="4260951595" sldId="261"/>
            <ac:spMk id="4" creationId="{3DDF83CF-CDED-4522-AC20-174F304631CD}"/>
          </ac:spMkLst>
        </pc:spChg>
        <pc:spChg chg="add">
          <ac:chgData name="Nick Thomas" userId="c70d66d9-7267-4f59-8d9e-6268ec5bdaef" providerId="ADAL" clId="{5E96792F-D745-4F81-B719-DA88030EBDA4}" dt="2022-01-27T10:02:10.939" v="505" actId="26606"/>
          <ac:spMkLst>
            <pc:docMk/>
            <pc:sldMk cId="4260951595" sldId="261"/>
            <ac:spMk id="18" creationId="{BADDD09E-8094-4188-9090-C1C7840FE719}"/>
          </ac:spMkLst>
        </pc:spChg>
        <pc:spChg chg="add">
          <ac:chgData name="Nick Thomas" userId="c70d66d9-7267-4f59-8d9e-6268ec5bdaef" providerId="ADAL" clId="{5E96792F-D745-4F81-B719-DA88030EBDA4}" dt="2022-01-27T10:02:10.939" v="505" actId="26606"/>
          <ac:spMkLst>
            <pc:docMk/>
            <pc:sldMk cId="4260951595" sldId="261"/>
            <ac:spMk id="20" creationId="{C58F6CE0-025D-40A5-AEF1-00954E3F986B}"/>
          </ac:spMkLst>
        </pc:spChg>
        <pc:grpChg chg="add">
          <ac:chgData name="Nick Thomas" userId="c70d66d9-7267-4f59-8d9e-6268ec5bdaef" providerId="ADAL" clId="{5E96792F-D745-4F81-B719-DA88030EBDA4}" dt="2022-01-27T10:02:10.939" v="505" actId="26606"/>
          <ac:grpSpMkLst>
            <pc:docMk/>
            <pc:sldMk cId="4260951595" sldId="261"/>
            <ac:grpSpMk id="11" creationId="{8F1EF17D-1B70-428C-8A8A-A2C5B390E1E9}"/>
          </ac:grpSpMkLst>
        </pc:grpChg>
        <pc:grpChg chg="add">
          <ac:chgData name="Nick Thomas" userId="c70d66d9-7267-4f59-8d9e-6268ec5bdaef" providerId="ADAL" clId="{5E96792F-D745-4F81-B719-DA88030EBDA4}" dt="2022-01-27T10:02:10.939" v="505" actId="26606"/>
          <ac:grpSpMkLst>
            <pc:docMk/>
            <pc:sldMk cId="4260951595" sldId="261"/>
            <ac:grpSpMk id="22" creationId="{D8025A22-9C86-4108-A289-BD5650A8EAEA}"/>
          </ac:grpSpMkLst>
        </pc:grpChg>
        <pc:picChg chg="add mod">
          <ac:chgData name="Nick Thomas" userId="c70d66d9-7267-4f59-8d9e-6268ec5bdaef" providerId="ADAL" clId="{5E96792F-D745-4F81-B719-DA88030EBDA4}" dt="2022-01-27T10:02:10.939" v="505" actId="26606"/>
          <ac:picMkLst>
            <pc:docMk/>
            <pc:sldMk cId="4260951595" sldId="261"/>
            <ac:picMk id="6" creationId="{DA37F872-0B16-48FC-AEE0-4AB66850F9B6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1786608512" sldId="262"/>
        </pc:sldMkLst>
      </pc:sldChg>
      <pc:sldChg chg="addSp delSp modSp new mod">
        <pc:chgData name="Nick Thomas" userId="c70d66d9-7267-4f59-8d9e-6268ec5bdaef" providerId="ADAL" clId="{5E96792F-D745-4F81-B719-DA88030EBDA4}" dt="2022-01-27T10:11:37.486" v="1049" actId="313"/>
        <pc:sldMkLst>
          <pc:docMk/>
          <pc:sldMk cId="3189125828" sldId="262"/>
        </pc:sldMkLst>
        <pc:spChg chg="mod">
          <ac:chgData name="Nick Thomas" userId="c70d66d9-7267-4f59-8d9e-6268ec5bdaef" providerId="ADAL" clId="{5E96792F-D745-4F81-B719-DA88030EBDA4}" dt="2022-01-27T10:04:30.614" v="556" actId="20577"/>
          <ac:spMkLst>
            <pc:docMk/>
            <pc:sldMk cId="3189125828" sldId="262"/>
            <ac:spMk id="2" creationId="{3A040C3C-9137-479C-93FC-E4566F526D69}"/>
          </ac:spMkLst>
        </pc:spChg>
        <pc:spChg chg="del">
          <ac:chgData name="Nick Thomas" userId="c70d66d9-7267-4f59-8d9e-6268ec5bdaef" providerId="ADAL" clId="{5E96792F-D745-4F81-B719-DA88030EBDA4}" dt="2022-01-27T10:07:07.983" v="805" actId="478"/>
          <ac:spMkLst>
            <pc:docMk/>
            <pc:sldMk cId="3189125828" sldId="262"/>
            <ac:spMk id="3" creationId="{6A681875-27C2-4778-B376-834F3FD1336B}"/>
          </ac:spMkLst>
        </pc:spChg>
        <pc:spChg chg="mod">
          <ac:chgData name="Nick Thomas" userId="c70d66d9-7267-4f59-8d9e-6268ec5bdaef" providerId="ADAL" clId="{5E96792F-D745-4F81-B719-DA88030EBDA4}" dt="2022-01-27T10:11:37.486" v="1049" actId="313"/>
          <ac:spMkLst>
            <pc:docMk/>
            <pc:sldMk cId="3189125828" sldId="262"/>
            <ac:spMk id="4" creationId="{F9CED923-AF05-43EA-831B-EB8A4F691874}"/>
          </ac:spMkLst>
        </pc:spChg>
        <pc:picChg chg="add mod">
          <ac:chgData name="Nick Thomas" userId="c70d66d9-7267-4f59-8d9e-6268ec5bdaef" providerId="ADAL" clId="{5E96792F-D745-4F81-B719-DA88030EBDA4}" dt="2022-01-27T10:07:16.752" v="811" actId="14100"/>
          <ac:picMkLst>
            <pc:docMk/>
            <pc:sldMk cId="3189125828" sldId="262"/>
            <ac:picMk id="6" creationId="{DB097305-5E9F-4CA3-A41B-C02648F23586}"/>
          </ac:picMkLst>
        </pc:picChg>
        <pc:picChg chg="add mod">
          <ac:chgData name="Nick Thomas" userId="c70d66d9-7267-4f59-8d9e-6268ec5bdaef" providerId="ADAL" clId="{5E96792F-D745-4F81-B719-DA88030EBDA4}" dt="2022-01-27T10:08:07.332" v="816" actId="1076"/>
          <ac:picMkLst>
            <pc:docMk/>
            <pc:sldMk cId="3189125828" sldId="262"/>
            <ac:picMk id="8" creationId="{9F176C2D-4E86-4740-8B17-2AD460FACF11}"/>
          </ac:picMkLst>
        </pc:picChg>
        <pc:picChg chg="add mod">
          <ac:chgData name="Nick Thomas" userId="c70d66d9-7267-4f59-8d9e-6268ec5bdaef" providerId="ADAL" clId="{5E96792F-D745-4F81-B719-DA88030EBDA4}" dt="2022-01-27T10:10:43.895" v="893" actId="1076"/>
          <ac:picMkLst>
            <pc:docMk/>
            <pc:sldMk cId="3189125828" sldId="262"/>
            <ac:picMk id="10" creationId="{6F4FF0F7-D8FA-4DAD-B888-490736D2125D}"/>
          </ac:picMkLst>
        </pc:picChg>
      </pc:sldChg>
      <pc:sldChg chg="addSp delSp modSp new mod setBg">
        <pc:chgData name="Nick Thomas" userId="c70d66d9-7267-4f59-8d9e-6268ec5bdaef" providerId="ADAL" clId="{5E96792F-D745-4F81-B719-DA88030EBDA4}" dt="2022-01-27T10:18:34.211" v="1442" actId="33524"/>
        <pc:sldMkLst>
          <pc:docMk/>
          <pc:sldMk cId="2502212218" sldId="263"/>
        </pc:sldMkLst>
        <pc:spChg chg="mod">
          <ac:chgData name="Nick Thomas" userId="c70d66d9-7267-4f59-8d9e-6268ec5bdaef" providerId="ADAL" clId="{5E96792F-D745-4F81-B719-DA88030EBDA4}" dt="2022-01-27T10:18:27.394" v="1441" actId="26606"/>
          <ac:spMkLst>
            <pc:docMk/>
            <pc:sldMk cId="2502212218" sldId="263"/>
            <ac:spMk id="2" creationId="{4D080D94-94EE-4BF3-B362-8AA2C659C9F0}"/>
          </ac:spMkLst>
        </pc:spChg>
        <pc:spChg chg="del">
          <ac:chgData name="Nick Thomas" userId="c70d66d9-7267-4f59-8d9e-6268ec5bdaef" providerId="ADAL" clId="{5E96792F-D745-4F81-B719-DA88030EBDA4}" dt="2022-01-27T10:17:55.354" v="1428" actId="478"/>
          <ac:spMkLst>
            <pc:docMk/>
            <pc:sldMk cId="2502212218" sldId="263"/>
            <ac:spMk id="3" creationId="{AE30F9A0-684D-4F2E-8DB5-281ACFF0BA75}"/>
          </ac:spMkLst>
        </pc:spChg>
        <pc:spChg chg="mod ord">
          <ac:chgData name="Nick Thomas" userId="c70d66d9-7267-4f59-8d9e-6268ec5bdaef" providerId="ADAL" clId="{5E96792F-D745-4F81-B719-DA88030EBDA4}" dt="2022-01-27T10:18:34.211" v="1442" actId="33524"/>
          <ac:spMkLst>
            <pc:docMk/>
            <pc:sldMk cId="2502212218" sldId="263"/>
            <ac:spMk id="4" creationId="{D833D5F2-D00C-49E5-B5EC-7088A8B464E3}"/>
          </ac:spMkLst>
        </pc:spChg>
        <pc:spChg chg="add">
          <ac:chgData name="Nick Thomas" userId="c70d66d9-7267-4f59-8d9e-6268ec5bdaef" providerId="ADAL" clId="{5E96792F-D745-4F81-B719-DA88030EBDA4}" dt="2022-01-27T10:18:27.394" v="1441" actId="26606"/>
          <ac:spMkLst>
            <pc:docMk/>
            <pc:sldMk cId="2502212218" sldId="263"/>
            <ac:spMk id="22" creationId="{CB67C462-E59B-4144-AD18-57E43BA648EC}"/>
          </ac:spMkLst>
        </pc:spChg>
        <pc:spChg chg="add">
          <ac:chgData name="Nick Thomas" userId="c70d66d9-7267-4f59-8d9e-6268ec5bdaef" providerId="ADAL" clId="{5E96792F-D745-4F81-B719-DA88030EBDA4}" dt="2022-01-27T10:18:27.394" v="1441" actId="26606"/>
          <ac:spMkLst>
            <pc:docMk/>
            <pc:sldMk cId="2502212218" sldId="263"/>
            <ac:spMk id="24" creationId="{4D13A3DE-C04A-4777-9292-EA421D1EDE94}"/>
          </ac:spMkLst>
        </pc:spChg>
        <pc:spChg chg="add">
          <ac:chgData name="Nick Thomas" userId="c70d66d9-7267-4f59-8d9e-6268ec5bdaef" providerId="ADAL" clId="{5E96792F-D745-4F81-B719-DA88030EBDA4}" dt="2022-01-27T10:18:27.394" v="1441" actId="26606"/>
          <ac:spMkLst>
            <pc:docMk/>
            <pc:sldMk cId="2502212218" sldId="263"/>
            <ac:spMk id="26" creationId="{3E2B7BAB-D8D8-407E-ABF9-562FE089E775}"/>
          </ac:spMkLst>
        </pc:spChg>
        <pc:spChg chg="add">
          <ac:chgData name="Nick Thomas" userId="c70d66d9-7267-4f59-8d9e-6268ec5bdaef" providerId="ADAL" clId="{5E96792F-D745-4F81-B719-DA88030EBDA4}" dt="2022-01-27T10:18:27.394" v="1441" actId="26606"/>
          <ac:spMkLst>
            <pc:docMk/>
            <pc:sldMk cId="2502212218" sldId="263"/>
            <ac:spMk id="28" creationId="{013887E5-9D8F-4B85-A11D-8760ADB78E31}"/>
          </ac:spMkLst>
        </pc:spChg>
        <pc:grpChg chg="add">
          <ac:chgData name="Nick Thomas" userId="c70d66d9-7267-4f59-8d9e-6268ec5bdaef" providerId="ADAL" clId="{5E96792F-D745-4F81-B719-DA88030EBDA4}" dt="2022-01-27T10:18:27.394" v="1441" actId="26606"/>
          <ac:grpSpMkLst>
            <pc:docMk/>
            <pc:sldMk cId="2502212218" sldId="263"/>
            <ac:grpSpMk id="15" creationId="{E9F8AD66-CC09-4C8D-94EE-932C3785BDFB}"/>
          </ac:grpSpMkLst>
        </pc:grpChg>
        <pc:grpChg chg="add">
          <ac:chgData name="Nick Thomas" userId="c70d66d9-7267-4f59-8d9e-6268ec5bdaef" providerId="ADAL" clId="{5E96792F-D745-4F81-B719-DA88030EBDA4}" dt="2022-01-27T10:18:27.394" v="1441" actId="26606"/>
          <ac:grpSpMkLst>
            <pc:docMk/>
            <pc:sldMk cId="2502212218" sldId="263"/>
            <ac:grpSpMk id="30" creationId="{515B5366-9EA9-49E4-858D-1BBBA301D3C2}"/>
          </ac:grpSpMkLst>
        </pc:grpChg>
        <pc:picChg chg="add del mod">
          <ac:chgData name="Nick Thomas" userId="c70d66d9-7267-4f59-8d9e-6268ec5bdaef" providerId="ADAL" clId="{5E96792F-D745-4F81-B719-DA88030EBDA4}" dt="2022-01-27T10:17:58.485" v="1432" actId="478"/>
          <ac:picMkLst>
            <pc:docMk/>
            <pc:sldMk cId="2502212218" sldId="263"/>
            <ac:picMk id="6" creationId="{F3FDAD2B-A83D-4BF3-81E4-3BE28932E002}"/>
          </ac:picMkLst>
        </pc:picChg>
        <pc:picChg chg="add mod ord">
          <ac:chgData name="Nick Thomas" userId="c70d66d9-7267-4f59-8d9e-6268ec5bdaef" providerId="ADAL" clId="{5E96792F-D745-4F81-B719-DA88030EBDA4}" dt="2022-01-27T10:18:27.394" v="1441" actId="26606"/>
          <ac:picMkLst>
            <pc:docMk/>
            <pc:sldMk cId="2502212218" sldId="263"/>
            <ac:picMk id="8" creationId="{DE4B7A16-53C6-4E14-A6BE-64301EC51C23}"/>
          </ac:picMkLst>
        </pc:picChg>
        <pc:picChg chg="add mod">
          <ac:chgData name="Nick Thomas" userId="c70d66d9-7267-4f59-8d9e-6268ec5bdaef" providerId="ADAL" clId="{5E96792F-D745-4F81-B719-DA88030EBDA4}" dt="2022-01-27T10:18:27.394" v="1441" actId="26606"/>
          <ac:picMkLst>
            <pc:docMk/>
            <pc:sldMk cId="2502212218" sldId="263"/>
            <ac:picMk id="10" creationId="{219DEDC9-14FF-48AC-8469-8E037D71173E}"/>
          </ac:picMkLst>
        </pc:picChg>
      </pc:sldChg>
      <pc:sldChg chg="modSp new mod">
        <pc:chgData name="Nick Thomas" userId="c70d66d9-7267-4f59-8d9e-6268ec5bdaef" providerId="ADAL" clId="{5E96792F-D745-4F81-B719-DA88030EBDA4}" dt="2022-01-27T10:19:24.943" v="1493" actId="20577"/>
        <pc:sldMkLst>
          <pc:docMk/>
          <pc:sldMk cId="313170512" sldId="264"/>
        </pc:sldMkLst>
        <pc:spChg chg="mod">
          <ac:chgData name="Nick Thomas" userId="c70d66d9-7267-4f59-8d9e-6268ec5bdaef" providerId="ADAL" clId="{5E96792F-D745-4F81-B719-DA88030EBDA4}" dt="2022-01-27T10:19:24.943" v="1493" actId="20577"/>
          <ac:spMkLst>
            <pc:docMk/>
            <pc:sldMk cId="313170512" sldId="264"/>
            <ac:spMk id="2" creationId="{D4550450-BD9E-4A4A-AE82-CAF6CF4A0DD0}"/>
          </ac:spMkLst>
        </pc:spChg>
      </pc:sldChg>
      <pc:sldChg chg="new del">
        <pc:chgData name="Nick Thomas" userId="c70d66d9-7267-4f59-8d9e-6268ec5bdaef" providerId="ADAL" clId="{5E96792F-D745-4F81-B719-DA88030EBDA4}" dt="2022-01-27T10:19:36.378" v="1497" actId="680"/>
        <pc:sldMkLst>
          <pc:docMk/>
          <pc:sldMk cId="969450557" sldId="265"/>
        </pc:sldMkLst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1239637943" sldId="265"/>
        </pc:sldMkLst>
      </pc:sldChg>
      <pc:sldChg chg="addSp delSp modSp new mod ord">
        <pc:chgData name="Nick Thomas" userId="c70d66d9-7267-4f59-8d9e-6268ec5bdaef" providerId="ADAL" clId="{5E96792F-D745-4F81-B719-DA88030EBDA4}" dt="2022-01-27T10:26:45.586" v="1972"/>
        <pc:sldMkLst>
          <pc:docMk/>
          <pc:sldMk cId="1986948194" sldId="265"/>
        </pc:sldMkLst>
        <pc:spChg chg="mod">
          <ac:chgData name="Nick Thomas" userId="c70d66d9-7267-4f59-8d9e-6268ec5bdaef" providerId="ADAL" clId="{5E96792F-D745-4F81-B719-DA88030EBDA4}" dt="2022-01-27T10:26:34.717" v="1967" actId="20577"/>
          <ac:spMkLst>
            <pc:docMk/>
            <pc:sldMk cId="1986948194" sldId="265"/>
            <ac:spMk id="2" creationId="{62A57C37-0843-4B5C-93BB-0D86C8F3356F}"/>
          </ac:spMkLst>
        </pc:spChg>
        <pc:spChg chg="del">
          <ac:chgData name="Nick Thomas" userId="c70d66d9-7267-4f59-8d9e-6268ec5bdaef" providerId="ADAL" clId="{5E96792F-D745-4F81-B719-DA88030EBDA4}" dt="2022-01-27T10:23:19.062" v="1544"/>
          <ac:spMkLst>
            <pc:docMk/>
            <pc:sldMk cId="1986948194" sldId="265"/>
            <ac:spMk id="3" creationId="{19977BAC-CDB5-4087-85E4-FC6D3922269C}"/>
          </ac:spMkLst>
        </pc:spChg>
        <pc:spChg chg="mod">
          <ac:chgData name="Nick Thomas" userId="c70d66d9-7267-4f59-8d9e-6268ec5bdaef" providerId="ADAL" clId="{5E96792F-D745-4F81-B719-DA88030EBDA4}" dt="2022-01-27T10:26:15.449" v="1948" actId="27636"/>
          <ac:spMkLst>
            <pc:docMk/>
            <pc:sldMk cId="1986948194" sldId="265"/>
            <ac:spMk id="4" creationId="{E0762BE3-02E5-421D-A54D-58A929A36DD3}"/>
          </ac:spMkLst>
        </pc:spChg>
        <pc:picChg chg="add mod">
          <ac:chgData name="Nick Thomas" userId="c70d66d9-7267-4f59-8d9e-6268ec5bdaef" providerId="ADAL" clId="{5E96792F-D745-4F81-B719-DA88030EBDA4}" dt="2022-01-27T10:23:21.156" v="1547" actId="27614"/>
          <ac:picMkLst>
            <pc:docMk/>
            <pc:sldMk cId="1986948194" sldId="265"/>
            <ac:picMk id="6" creationId="{BB12E052-45D0-461D-B343-43AD5ECABD8E}"/>
          </ac:picMkLst>
        </pc:picChg>
      </pc:sldChg>
      <pc:sldChg chg="new del">
        <pc:chgData name="Nick Thomas" userId="c70d66d9-7267-4f59-8d9e-6268ec5bdaef" providerId="ADAL" clId="{5E96792F-D745-4F81-B719-DA88030EBDA4}" dt="2022-01-27T10:19:30.552" v="1495" actId="680"/>
        <pc:sldMkLst>
          <pc:docMk/>
          <pc:sldMk cId="3230996641" sldId="265"/>
        </pc:sldMkLst>
      </pc:sldChg>
      <pc:sldChg chg="addSp delSp modSp new mod">
        <pc:chgData name="Nick Thomas" userId="c70d66d9-7267-4f59-8d9e-6268ec5bdaef" providerId="ADAL" clId="{5E96792F-D745-4F81-B719-DA88030EBDA4}" dt="2022-01-27T10:56:29.889" v="2188" actId="1076"/>
        <pc:sldMkLst>
          <pc:docMk/>
          <pc:sldMk cId="818361074" sldId="266"/>
        </pc:sldMkLst>
        <pc:spChg chg="mod">
          <ac:chgData name="Nick Thomas" userId="c70d66d9-7267-4f59-8d9e-6268ec5bdaef" providerId="ADAL" clId="{5E96792F-D745-4F81-B719-DA88030EBDA4}" dt="2022-01-27T10:19:54.850" v="1528" actId="20577"/>
          <ac:spMkLst>
            <pc:docMk/>
            <pc:sldMk cId="818361074" sldId="266"/>
            <ac:spMk id="2" creationId="{799E15B1-DFBD-4D5E-BD16-4DDED9ED3491}"/>
          </ac:spMkLst>
        </pc:spChg>
        <pc:spChg chg="del">
          <ac:chgData name="Nick Thomas" userId="c70d66d9-7267-4f59-8d9e-6268ec5bdaef" providerId="ADAL" clId="{5E96792F-D745-4F81-B719-DA88030EBDA4}" dt="2022-01-27T10:30:15.568" v="1975"/>
          <ac:spMkLst>
            <pc:docMk/>
            <pc:sldMk cId="818361074" sldId="266"/>
            <ac:spMk id="3" creationId="{273D1137-C518-45C6-BDAD-2A04CC4D5B18}"/>
          </ac:spMkLst>
        </pc:spChg>
        <pc:spChg chg="mod">
          <ac:chgData name="Nick Thomas" userId="c70d66d9-7267-4f59-8d9e-6268ec5bdaef" providerId="ADAL" clId="{5E96792F-D745-4F81-B719-DA88030EBDA4}" dt="2022-01-27T10:31:50.933" v="2181" actId="313"/>
          <ac:spMkLst>
            <pc:docMk/>
            <pc:sldMk cId="818361074" sldId="266"/>
            <ac:spMk id="4" creationId="{EAAE3592-C5F4-4AB0-BE17-67E67280325A}"/>
          </ac:spMkLst>
        </pc:spChg>
        <pc:picChg chg="add mod">
          <ac:chgData name="Nick Thomas" userId="c70d66d9-7267-4f59-8d9e-6268ec5bdaef" providerId="ADAL" clId="{5E96792F-D745-4F81-B719-DA88030EBDA4}" dt="2022-01-27T10:56:29.889" v="2188" actId="1076"/>
          <ac:picMkLst>
            <pc:docMk/>
            <pc:sldMk cId="818361074" sldId="266"/>
            <ac:picMk id="6" creationId="{26FE908C-9300-47D6-8E7E-98208EEA189C}"/>
          </ac:picMkLst>
        </pc:picChg>
        <pc:picChg chg="add mod">
          <ac:chgData name="Nick Thomas" userId="c70d66d9-7267-4f59-8d9e-6268ec5bdaef" providerId="ADAL" clId="{5E96792F-D745-4F81-B719-DA88030EBDA4}" dt="2022-01-27T10:56:28.080" v="2186" actId="14100"/>
          <ac:picMkLst>
            <pc:docMk/>
            <pc:sldMk cId="818361074" sldId="266"/>
            <ac:picMk id="8" creationId="{E63CA042-7A33-40CB-AB5A-90FAF5145C1E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918313237" sldId="266"/>
        </pc:sldMkLst>
      </pc:sldChg>
      <pc:sldChg chg="addSp delSp modSp new mod ord setBg">
        <pc:chgData name="Nick Thomas" userId="c70d66d9-7267-4f59-8d9e-6268ec5bdaef" providerId="ADAL" clId="{5E96792F-D745-4F81-B719-DA88030EBDA4}" dt="2022-01-27T11:00:34.886" v="2424" actId="20577"/>
        <pc:sldMkLst>
          <pc:docMk/>
          <pc:sldMk cId="2933875794" sldId="267"/>
        </pc:sldMkLst>
        <pc:spChg chg="mod">
          <ac:chgData name="Nick Thomas" userId="c70d66d9-7267-4f59-8d9e-6268ec5bdaef" providerId="ADAL" clId="{5E96792F-D745-4F81-B719-DA88030EBDA4}" dt="2022-01-27T11:00:12.729" v="2370" actId="26606"/>
          <ac:spMkLst>
            <pc:docMk/>
            <pc:sldMk cId="2933875794" sldId="267"/>
            <ac:spMk id="2" creationId="{9422DE79-CC24-440C-9463-32C0314B6CED}"/>
          </ac:spMkLst>
        </pc:spChg>
        <pc:spChg chg="del">
          <ac:chgData name="Nick Thomas" userId="c70d66d9-7267-4f59-8d9e-6268ec5bdaef" providerId="ADAL" clId="{5E96792F-D745-4F81-B719-DA88030EBDA4}" dt="2022-01-27T10:59:33.275" v="2363"/>
          <ac:spMkLst>
            <pc:docMk/>
            <pc:sldMk cId="2933875794" sldId="267"/>
            <ac:spMk id="3" creationId="{C94D043C-D64B-49AD-8E93-82A4CDC6E436}"/>
          </ac:spMkLst>
        </pc:spChg>
        <pc:spChg chg="mod">
          <ac:chgData name="Nick Thomas" userId="c70d66d9-7267-4f59-8d9e-6268ec5bdaef" providerId="ADAL" clId="{5E96792F-D745-4F81-B719-DA88030EBDA4}" dt="2022-01-27T11:00:34.886" v="2424" actId="20577"/>
          <ac:spMkLst>
            <pc:docMk/>
            <pc:sldMk cId="2933875794" sldId="267"/>
            <ac:spMk id="4" creationId="{B6B4BEF4-3370-4A61-BA8A-DDE496A46199}"/>
          </ac:spMkLst>
        </pc:spChg>
        <pc:spChg chg="add">
          <ac:chgData name="Nick Thomas" userId="c70d66d9-7267-4f59-8d9e-6268ec5bdaef" providerId="ADAL" clId="{5E96792F-D745-4F81-B719-DA88030EBDA4}" dt="2022-01-27T11:00:12.729" v="2370" actId="26606"/>
          <ac:spMkLst>
            <pc:docMk/>
            <pc:sldMk cId="2933875794" sldId="267"/>
            <ac:spMk id="20" creationId="{CB67C462-E59B-4144-AD18-57E43BA648EC}"/>
          </ac:spMkLst>
        </pc:spChg>
        <pc:spChg chg="add">
          <ac:chgData name="Nick Thomas" userId="c70d66d9-7267-4f59-8d9e-6268ec5bdaef" providerId="ADAL" clId="{5E96792F-D745-4F81-B719-DA88030EBDA4}" dt="2022-01-27T11:00:12.729" v="2370" actId="26606"/>
          <ac:spMkLst>
            <pc:docMk/>
            <pc:sldMk cId="2933875794" sldId="267"/>
            <ac:spMk id="22" creationId="{4D13A3DE-C04A-4777-9292-EA421D1EDE94}"/>
          </ac:spMkLst>
        </pc:spChg>
        <pc:spChg chg="add">
          <ac:chgData name="Nick Thomas" userId="c70d66d9-7267-4f59-8d9e-6268ec5bdaef" providerId="ADAL" clId="{5E96792F-D745-4F81-B719-DA88030EBDA4}" dt="2022-01-27T11:00:12.729" v="2370" actId="26606"/>
          <ac:spMkLst>
            <pc:docMk/>
            <pc:sldMk cId="2933875794" sldId="267"/>
            <ac:spMk id="24" creationId="{3E2B7BAB-D8D8-407E-ABF9-562FE089E775}"/>
          </ac:spMkLst>
        </pc:spChg>
        <pc:spChg chg="add">
          <ac:chgData name="Nick Thomas" userId="c70d66d9-7267-4f59-8d9e-6268ec5bdaef" providerId="ADAL" clId="{5E96792F-D745-4F81-B719-DA88030EBDA4}" dt="2022-01-27T11:00:12.729" v="2370" actId="26606"/>
          <ac:spMkLst>
            <pc:docMk/>
            <pc:sldMk cId="2933875794" sldId="267"/>
            <ac:spMk id="26" creationId="{013887E5-9D8F-4B85-A11D-8760ADB78E31}"/>
          </ac:spMkLst>
        </pc:spChg>
        <pc:grpChg chg="add">
          <ac:chgData name="Nick Thomas" userId="c70d66d9-7267-4f59-8d9e-6268ec5bdaef" providerId="ADAL" clId="{5E96792F-D745-4F81-B719-DA88030EBDA4}" dt="2022-01-27T11:00:12.729" v="2370" actId="26606"/>
          <ac:grpSpMkLst>
            <pc:docMk/>
            <pc:sldMk cId="2933875794" sldId="267"/>
            <ac:grpSpMk id="13" creationId="{E9F8AD66-CC09-4C8D-94EE-932C3785BDFB}"/>
          </ac:grpSpMkLst>
        </pc:grpChg>
        <pc:grpChg chg="add">
          <ac:chgData name="Nick Thomas" userId="c70d66d9-7267-4f59-8d9e-6268ec5bdaef" providerId="ADAL" clId="{5E96792F-D745-4F81-B719-DA88030EBDA4}" dt="2022-01-27T11:00:12.729" v="2370" actId="26606"/>
          <ac:grpSpMkLst>
            <pc:docMk/>
            <pc:sldMk cId="2933875794" sldId="267"/>
            <ac:grpSpMk id="28" creationId="{515B5366-9EA9-49E4-858D-1BBBA301D3C2}"/>
          </ac:grpSpMkLst>
        </pc:grpChg>
        <pc:picChg chg="add mod">
          <ac:chgData name="Nick Thomas" userId="c70d66d9-7267-4f59-8d9e-6268ec5bdaef" providerId="ADAL" clId="{5E96792F-D745-4F81-B719-DA88030EBDA4}" dt="2022-01-27T11:00:12.729" v="2370" actId="26606"/>
          <ac:picMkLst>
            <pc:docMk/>
            <pc:sldMk cId="2933875794" sldId="267"/>
            <ac:picMk id="6" creationId="{FD8C28AE-5C39-41F2-AC1E-E932970DD42A}"/>
          </ac:picMkLst>
        </pc:picChg>
        <pc:picChg chg="add mod ord">
          <ac:chgData name="Nick Thomas" userId="c70d66d9-7267-4f59-8d9e-6268ec5bdaef" providerId="ADAL" clId="{5E96792F-D745-4F81-B719-DA88030EBDA4}" dt="2022-01-27T11:00:12.729" v="2370" actId="26606"/>
          <ac:picMkLst>
            <pc:docMk/>
            <pc:sldMk cId="2933875794" sldId="267"/>
            <ac:picMk id="8" creationId="{66CD9A8D-C0E9-418C-A71B-55F83414E1D1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3914497064" sldId="267"/>
        </pc:sldMkLst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974890648" sldId="268"/>
        </pc:sldMkLst>
      </pc:sldChg>
      <pc:sldChg chg="modSp new mod">
        <pc:chgData name="Nick Thomas" userId="c70d66d9-7267-4f59-8d9e-6268ec5bdaef" providerId="ADAL" clId="{5E96792F-D745-4F81-B719-DA88030EBDA4}" dt="2022-01-27T11:05:25.810" v="2442" actId="20577"/>
        <pc:sldMkLst>
          <pc:docMk/>
          <pc:sldMk cId="3203186568" sldId="268"/>
        </pc:sldMkLst>
        <pc:spChg chg="mod">
          <ac:chgData name="Nick Thomas" userId="c70d66d9-7267-4f59-8d9e-6268ec5bdaef" providerId="ADAL" clId="{5E96792F-D745-4F81-B719-DA88030EBDA4}" dt="2022-01-27T11:05:25.810" v="2442" actId="20577"/>
          <ac:spMkLst>
            <pc:docMk/>
            <pc:sldMk cId="3203186568" sldId="268"/>
            <ac:spMk id="2" creationId="{972D450C-BB22-4EC6-884A-B667B03F5AB3}"/>
          </ac:spMkLst>
        </pc:sp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1264232240" sldId="269"/>
        </pc:sldMkLst>
      </pc:sldChg>
      <pc:sldChg chg="modSp new mod ord">
        <pc:chgData name="Nick Thomas" userId="c70d66d9-7267-4f59-8d9e-6268ec5bdaef" providerId="ADAL" clId="{5E96792F-D745-4F81-B719-DA88030EBDA4}" dt="2022-02-11T08:04:30.780" v="5363"/>
        <pc:sldMkLst>
          <pc:docMk/>
          <pc:sldMk cId="2045249765" sldId="269"/>
        </pc:sldMkLst>
        <pc:spChg chg="mod">
          <ac:chgData name="Nick Thomas" userId="c70d66d9-7267-4f59-8d9e-6268ec5bdaef" providerId="ADAL" clId="{5E96792F-D745-4F81-B719-DA88030EBDA4}" dt="2022-01-27T11:08:37.224" v="2575" actId="20577"/>
          <ac:spMkLst>
            <pc:docMk/>
            <pc:sldMk cId="2045249765" sldId="269"/>
            <ac:spMk id="2" creationId="{C3FC11F4-7F7B-4429-BF35-0353B34F3086}"/>
          </ac:spMkLst>
        </pc:spChg>
      </pc:sldChg>
      <pc:sldChg chg="modSp new del mod">
        <pc:chgData name="Nick Thomas" userId="c70d66d9-7267-4f59-8d9e-6268ec5bdaef" providerId="ADAL" clId="{5E96792F-D745-4F81-B719-DA88030EBDA4}" dt="2022-01-27T11:07:51.134" v="2521" actId="47"/>
        <pc:sldMkLst>
          <pc:docMk/>
          <pc:sldMk cId="3598157633" sldId="269"/>
        </pc:sldMkLst>
        <pc:spChg chg="mod">
          <ac:chgData name="Nick Thomas" userId="c70d66d9-7267-4f59-8d9e-6268ec5bdaef" providerId="ADAL" clId="{5E96792F-D745-4F81-B719-DA88030EBDA4}" dt="2022-01-27T11:06:02.060" v="2520" actId="20577"/>
          <ac:spMkLst>
            <pc:docMk/>
            <pc:sldMk cId="3598157633" sldId="269"/>
            <ac:spMk id="2" creationId="{7F3B88FE-138C-4C50-A22F-275D1B0879A2}"/>
          </ac:spMkLst>
        </pc:sp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1447572237" sldId="270"/>
        </pc:sldMkLst>
      </pc:sldChg>
      <pc:sldChg chg="new del">
        <pc:chgData name="Nick Thomas" userId="c70d66d9-7267-4f59-8d9e-6268ec5bdaef" providerId="ADAL" clId="{5E96792F-D745-4F81-B719-DA88030EBDA4}" dt="2022-01-27T11:10:12.622" v="2577" actId="47"/>
        <pc:sldMkLst>
          <pc:docMk/>
          <pc:sldMk cId="4228154140" sldId="270"/>
        </pc:sldMkLst>
      </pc:sldChg>
      <pc:sldChg chg="addSp delSp modSp new del mod">
        <pc:chgData name="Nick Thomas" userId="c70d66d9-7267-4f59-8d9e-6268ec5bdaef" providerId="ADAL" clId="{5E96792F-D745-4F81-B719-DA88030EBDA4}" dt="2022-01-27T11:18:56.254" v="2954" actId="47"/>
        <pc:sldMkLst>
          <pc:docMk/>
          <pc:sldMk cId="4277098087" sldId="270"/>
        </pc:sldMkLst>
        <pc:spChg chg="mod">
          <ac:chgData name="Nick Thomas" userId="c70d66d9-7267-4f59-8d9e-6268ec5bdaef" providerId="ADAL" clId="{5E96792F-D745-4F81-B719-DA88030EBDA4}" dt="2022-01-27T11:10:25.067" v="2589" actId="20577"/>
          <ac:spMkLst>
            <pc:docMk/>
            <pc:sldMk cId="4277098087" sldId="270"/>
            <ac:spMk id="2" creationId="{6E8D139E-5DBA-498D-A1AC-6573BB126DCC}"/>
          </ac:spMkLst>
        </pc:spChg>
        <pc:spChg chg="del">
          <ac:chgData name="Nick Thomas" userId="c70d66d9-7267-4f59-8d9e-6268ec5bdaef" providerId="ADAL" clId="{5E96792F-D745-4F81-B719-DA88030EBDA4}" dt="2022-01-27T11:11:29.165" v="2670"/>
          <ac:spMkLst>
            <pc:docMk/>
            <pc:sldMk cId="4277098087" sldId="270"/>
            <ac:spMk id="3" creationId="{2459A5F3-B602-4C05-A066-EB237CE2E04C}"/>
          </ac:spMkLst>
        </pc:spChg>
        <pc:spChg chg="mod">
          <ac:chgData name="Nick Thomas" userId="c70d66d9-7267-4f59-8d9e-6268ec5bdaef" providerId="ADAL" clId="{5E96792F-D745-4F81-B719-DA88030EBDA4}" dt="2022-01-27T11:12:47.375" v="2816" actId="20577"/>
          <ac:spMkLst>
            <pc:docMk/>
            <pc:sldMk cId="4277098087" sldId="270"/>
            <ac:spMk id="4" creationId="{389EE06C-D87F-4B3E-AEE2-8C2A5E8BC044}"/>
          </ac:spMkLst>
        </pc:spChg>
        <pc:spChg chg="add del mod">
          <ac:chgData name="Nick Thomas" userId="c70d66d9-7267-4f59-8d9e-6268ec5bdaef" providerId="ADAL" clId="{5E96792F-D745-4F81-B719-DA88030EBDA4}" dt="2022-01-27T11:16:41.422" v="2821" actId="478"/>
          <ac:spMkLst>
            <pc:docMk/>
            <pc:sldMk cId="4277098087" sldId="270"/>
            <ac:spMk id="10" creationId="{EE0F7D40-62CE-4834-8D06-A84F23D9C488}"/>
          </ac:spMkLst>
        </pc:spChg>
        <pc:picChg chg="add del mod">
          <ac:chgData name="Nick Thomas" userId="c70d66d9-7267-4f59-8d9e-6268ec5bdaef" providerId="ADAL" clId="{5E96792F-D745-4F81-B719-DA88030EBDA4}" dt="2022-01-27T11:16:30.074" v="2818" actId="478"/>
          <ac:picMkLst>
            <pc:docMk/>
            <pc:sldMk cId="4277098087" sldId="270"/>
            <ac:picMk id="6" creationId="{D6192242-3B78-4926-BB79-7DD1A5ADBEA5}"/>
          </ac:picMkLst>
        </pc:picChg>
        <pc:picChg chg="add mod">
          <ac:chgData name="Nick Thomas" userId="c70d66d9-7267-4f59-8d9e-6268ec5bdaef" providerId="ADAL" clId="{5E96792F-D745-4F81-B719-DA88030EBDA4}" dt="2022-01-27T11:16:36.187" v="2820" actId="1076"/>
          <ac:picMkLst>
            <pc:docMk/>
            <pc:sldMk cId="4277098087" sldId="270"/>
            <ac:picMk id="8" creationId="{33AFF2CE-DFAA-494D-BA8B-EE841588FD30}"/>
          </ac:picMkLst>
        </pc:picChg>
      </pc:sldChg>
      <pc:sldChg chg="addSp modSp add mod">
        <pc:chgData name="Nick Thomas" userId="c70d66d9-7267-4f59-8d9e-6268ec5bdaef" providerId="ADAL" clId="{5E96792F-D745-4F81-B719-DA88030EBDA4}" dt="2022-01-27T11:23:29.145" v="3506" actId="1076"/>
        <pc:sldMkLst>
          <pc:docMk/>
          <pc:sldMk cId="1076443968" sldId="271"/>
        </pc:sldMkLst>
        <pc:spChg chg="mod">
          <ac:chgData name="Nick Thomas" userId="c70d66d9-7267-4f59-8d9e-6268ec5bdaef" providerId="ADAL" clId="{5E96792F-D745-4F81-B719-DA88030EBDA4}" dt="2022-01-27T11:20:32.274" v="3215" actId="27636"/>
          <ac:spMkLst>
            <pc:docMk/>
            <pc:sldMk cId="1076443968" sldId="271"/>
            <ac:spMk id="4" creationId="{389EE06C-D87F-4B3E-AEE2-8C2A5E8BC044}"/>
          </ac:spMkLst>
        </pc:spChg>
        <pc:picChg chg="add mod modCrop">
          <ac:chgData name="Nick Thomas" userId="c70d66d9-7267-4f59-8d9e-6268ec5bdaef" providerId="ADAL" clId="{5E96792F-D745-4F81-B719-DA88030EBDA4}" dt="2022-01-27T11:23:29.145" v="3506" actId="1076"/>
          <ac:picMkLst>
            <pc:docMk/>
            <pc:sldMk cId="1076443968" sldId="271"/>
            <ac:picMk id="5" creationId="{D5354970-2B0F-4B37-B119-2198578C1FB1}"/>
          </ac:picMkLst>
        </pc:picChg>
        <pc:picChg chg="mod">
          <ac:chgData name="Nick Thomas" userId="c70d66d9-7267-4f59-8d9e-6268ec5bdaef" providerId="ADAL" clId="{5E96792F-D745-4F81-B719-DA88030EBDA4}" dt="2022-01-27T11:23:27.191" v="3504" actId="1076"/>
          <ac:picMkLst>
            <pc:docMk/>
            <pc:sldMk cId="1076443968" sldId="271"/>
            <ac:picMk id="6" creationId="{D6192242-3B78-4926-BB79-7DD1A5ADBEA5}"/>
          </ac:picMkLst>
        </pc:picChg>
      </pc:sldChg>
      <pc:sldChg chg="new del">
        <pc:chgData name="Nick Thomas" userId="c70d66d9-7267-4f59-8d9e-6268ec5bdaef" providerId="ADAL" clId="{5E96792F-D745-4F81-B719-DA88030EBDA4}" dt="2022-01-27T11:12:16.363" v="2751" actId="680"/>
        <pc:sldMkLst>
          <pc:docMk/>
          <pc:sldMk cId="1171618407" sldId="271"/>
        </pc:sldMkLst>
      </pc:sldChg>
      <pc:sldChg chg="new del">
        <pc:chgData name="Nick Thomas" userId="c70d66d9-7267-4f59-8d9e-6268ec5bdaef" providerId="ADAL" clId="{5E96792F-D745-4F81-B719-DA88030EBDA4}" dt="2022-01-27T11:12:25.335" v="2753" actId="680"/>
        <pc:sldMkLst>
          <pc:docMk/>
          <pc:sldMk cId="2057923061" sldId="271"/>
        </pc:sldMkLst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4261122295" sldId="271"/>
        </pc:sldMkLst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702119986" sldId="272"/>
        </pc:sldMkLst>
      </pc:sldChg>
      <pc:sldChg chg="modSp new mod">
        <pc:chgData name="Nick Thomas" userId="c70d66d9-7267-4f59-8d9e-6268ec5bdaef" providerId="ADAL" clId="{5E96792F-D745-4F81-B719-DA88030EBDA4}" dt="2022-01-27T11:19:19.123" v="3014" actId="20577"/>
        <pc:sldMkLst>
          <pc:docMk/>
          <pc:sldMk cId="1313264610" sldId="272"/>
        </pc:sldMkLst>
        <pc:spChg chg="mod">
          <ac:chgData name="Nick Thomas" userId="c70d66d9-7267-4f59-8d9e-6268ec5bdaef" providerId="ADAL" clId="{5E96792F-D745-4F81-B719-DA88030EBDA4}" dt="2022-01-27T11:19:19.123" v="3014" actId="20577"/>
          <ac:spMkLst>
            <pc:docMk/>
            <pc:sldMk cId="1313264610" sldId="272"/>
            <ac:spMk id="2" creationId="{335A6522-DCBF-44DE-83E2-25B713444083}"/>
          </ac:spMkLst>
        </pc:spChg>
      </pc:sldChg>
      <pc:sldChg chg="addSp delSp modSp add del mod">
        <pc:chgData name="Nick Thomas" userId="c70d66d9-7267-4f59-8d9e-6268ec5bdaef" providerId="ADAL" clId="{5E96792F-D745-4F81-B719-DA88030EBDA4}" dt="2022-01-27T11:18:57.767" v="2955" actId="47"/>
        <pc:sldMkLst>
          <pc:docMk/>
          <pc:sldMk cId="3675242445" sldId="272"/>
        </pc:sldMkLst>
        <pc:spChg chg="mod">
          <ac:chgData name="Nick Thomas" userId="c70d66d9-7267-4f59-8d9e-6268ec5bdaef" providerId="ADAL" clId="{5E96792F-D745-4F81-B719-DA88030EBDA4}" dt="2022-01-27T11:18:24.979" v="2953" actId="313"/>
          <ac:spMkLst>
            <pc:docMk/>
            <pc:sldMk cId="3675242445" sldId="272"/>
            <ac:spMk id="4" creationId="{389EE06C-D87F-4B3E-AEE2-8C2A5E8BC044}"/>
          </ac:spMkLst>
        </pc:spChg>
        <pc:picChg chg="add mod">
          <ac:chgData name="Nick Thomas" userId="c70d66d9-7267-4f59-8d9e-6268ec5bdaef" providerId="ADAL" clId="{5E96792F-D745-4F81-B719-DA88030EBDA4}" dt="2022-01-27T11:17:38.760" v="2857" actId="1076"/>
          <ac:picMkLst>
            <pc:docMk/>
            <pc:sldMk cId="3675242445" sldId="272"/>
            <ac:picMk id="5" creationId="{16BD227F-FAA7-49A5-A02B-60A395A8CEAD}"/>
          </ac:picMkLst>
        </pc:picChg>
        <pc:picChg chg="del">
          <ac:chgData name="Nick Thomas" userId="c70d66d9-7267-4f59-8d9e-6268ec5bdaef" providerId="ADAL" clId="{5E96792F-D745-4F81-B719-DA88030EBDA4}" dt="2022-01-27T11:17:35.469" v="2855" actId="478"/>
          <ac:picMkLst>
            <pc:docMk/>
            <pc:sldMk cId="3675242445" sldId="272"/>
            <ac:picMk id="8" creationId="{33AFF2CE-DFAA-494D-BA8B-EE841588FD30}"/>
          </ac:picMkLst>
        </pc:picChg>
      </pc:sldChg>
      <pc:sldChg chg="addSp delSp modSp add mod">
        <pc:chgData name="Nick Thomas" userId="c70d66d9-7267-4f59-8d9e-6268ec5bdaef" providerId="ADAL" clId="{5E96792F-D745-4F81-B719-DA88030EBDA4}" dt="2022-01-27T11:24:12.112" v="3518" actId="20577"/>
        <pc:sldMkLst>
          <pc:docMk/>
          <pc:sldMk cId="1218845915" sldId="273"/>
        </pc:sldMkLst>
        <pc:spChg chg="mod">
          <ac:chgData name="Nick Thomas" userId="c70d66d9-7267-4f59-8d9e-6268ec5bdaef" providerId="ADAL" clId="{5E96792F-D745-4F81-B719-DA88030EBDA4}" dt="2022-01-27T11:21:04.417" v="3251" actId="20577"/>
          <ac:spMkLst>
            <pc:docMk/>
            <pc:sldMk cId="1218845915" sldId="273"/>
            <ac:spMk id="2" creationId="{6E8D139E-5DBA-498D-A1AC-6573BB126DCC}"/>
          </ac:spMkLst>
        </pc:spChg>
        <pc:spChg chg="mod">
          <ac:chgData name="Nick Thomas" userId="c70d66d9-7267-4f59-8d9e-6268ec5bdaef" providerId="ADAL" clId="{5E96792F-D745-4F81-B719-DA88030EBDA4}" dt="2022-01-27T11:24:12.112" v="3518" actId="20577"/>
          <ac:spMkLst>
            <pc:docMk/>
            <pc:sldMk cId="1218845915" sldId="273"/>
            <ac:spMk id="4" creationId="{389EE06C-D87F-4B3E-AEE2-8C2A5E8BC044}"/>
          </ac:spMkLst>
        </pc:spChg>
        <pc:spChg chg="add del mod">
          <ac:chgData name="Nick Thomas" userId="c70d66d9-7267-4f59-8d9e-6268ec5bdaef" providerId="ADAL" clId="{5E96792F-D745-4F81-B719-DA88030EBDA4}" dt="2022-01-27T11:23:48.592" v="3510" actId="478"/>
          <ac:spMkLst>
            <pc:docMk/>
            <pc:sldMk cId="1218845915" sldId="273"/>
            <ac:spMk id="8" creationId="{CC3D9BA1-CF5E-4F7B-82FE-DAAA3B068027}"/>
          </ac:spMkLst>
        </pc:spChg>
        <pc:picChg chg="add mod modCrop">
          <ac:chgData name="Nick Thomas" userId="c70d66d9-7267-4f59-8d9e-6268ec5bdaef" providerId="ADAL" clId="{5E96792F-D745-4F81-B719-DA88030EBDA4}" dt="2022-01-27T11:24:05.066" v="3516" actId="14100"/>
          <ac:picMkLst>
            <pc:docMk/>
            <pc:sldMk cId="1218845915" sldId="273"/>
            <ac:picMk id="5" creationId="{76E8F298-7595-4561-84BC-A285759F0621}"/>
          </ac:picMkLst>
        </pc:picChg>
        <pc:picChg chg="del">
          <ac:chgData name="Nick Thomas" userId="c70d66d9-7267-4f59-8d9e-6268ec5bdaef" providerId="ADAL" clId="{5E96792F-D745-4F81-B719-DA88030EBDA4}" dt="2022-01-27T11:22:35.727" v="3494" actId="478"/>
          <ac:picMkLst>
            <pc:docMk/>
            <pc:sldMk cId="1218845915" sldId="273"/>
            <ac:picMk id="6" creationId="{D6192242-3B78-4926-BB79-7DD1A5ADBEA5}"/>
          </ac:picMkLst>
        </pc:picChg>
        <pc:picChg chg="add mod">
          <ac:chgData name="Nick Thomas" userId="c70d66d9-7267-4f59-8d9e-6268ec5bdaef" providerId="ADAL" clId="{5E96792F-D745-4F81-B719-DA88030EBDA4}" dt="2022-01-27T11:24:07.754" v="3517" actId="1076"/>
          <ac:picMkLst>
            <pc:docMk/>
            <pc:sldMk cId="1218845915" sldId="273"/>
            <ac:picMk id="10" creationId="{BF98CABF-5E8A-4CFA-9EDB-5A543C7AEBB8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2229391475" sldId="273"/>
        </pc:sldMkLst>
      </pc:sldChg>
      <pc:sldChg chg="addSp delSp modSp new mod">
        <pc:chgData name="Nick Thomas" userId="c70d66d9-7267-4f59-8d9e-6268ec5bdaef" providerId="ADAL" clId="{5E96792F-D745-4F81-B719-DA88030EBDA4}" dt="2022-01-27T11:25:32.442" v="3633" actId="20577"/>
        <pc:sldMkLst>
          <pc:docMk/>
          <pc:sldMk cId="301119283" sldId="274"/>
        </pc:sldMkLst>
        <pc:spChg chg="mod">
          <ac:chgData name="Nick Thomas" userId="c70d66d9-7267-4f59-8d9e-6268ec5bdaef" providerId="ADAL" clId="{5E96792F-D745-4F81-B719-DA88030EBDA4}" dt="2022-01-27T11:24:53.508" v="3530" actId="20577"/>
          <ac:spMkLst>
            <pc:docMk/>
            <pc:sldMk cId="301119283" sldId="274"/>
            <ac:spMk id="2" creationId="{9FA1CE83-8ED4-4D90-90D4-3DF8A7325154}"/>
          </ac:spMkLst>
        </pc:spChg>
        <pc:spChg chg="del">
          <ac:chgData name="Nick Thomas" userId="c70d66d9-7267-4f59-8d9e-6268ec5bdaef" providerId="ADAL" clId="{5E96792F-D745-4F81-B719-DA88030EBDA4}" dt="2022-01-27T11:24:48.855" v="3520"/>
          <ac:spMkLst>
            <pc:docMk/>
            <pc:sldMk cId="301119283" sldId="274"/>
            <ac:spMk id="3" creationId="{70717416-74A2-4CC3-89B8-5552377AB7C1}"/>
          </ac:spMkLst>
        </pc:spChg>
        <pc:spChg chg="mod">
          <ac:chgData name="Nick Thomas" userId="c70d66d9-7267-4f59-8d9e-6268ec5bdaef" providerId="ADAL" clId="{5E96792F-D745-4F81-B719-DA88030EBDA4}" dt="2022-01-27T11:25:32.442" v="3633" actId="20577"/>
          <ac:spMkLst>
            <pc:docMk/>
            <pc:sldMk cId="301119283" sldId="274"/>
            <ac:spMk id="4" creationId="{6BE6A6A9-C301-46A2-A22A-3698D9C671E7}"/>
          </ac:spMkLst>
        </pc:spChg>
        <pc:picChg chg="add mod">
          <ac:chgData name="Nick Thomas" userId="c70d66d9-7267-4f59-8d9e-6268ec5bdaef" providerId="ADAL" clId="{5E96792F-D745-4F81-B719-DA88030EBDA4}" dt="2022-01-27T11:24:50.053" v="3522" actId="962"/>
          <ac:picMkLst>
            <pc:docMk/>
            <pc:sldMk cId="301119283" sldId="274"/>
            <ac:picMk id="6" creationId="{D2C68E1A-8746-4CB2-BEC3-90AA6B2D0687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3940742030" sldId="274"/>
        </pc:sldMkLst>
      </pc:sldChg>
      <pc:sldChg chg="addSp delSp modSp new mod">
        <pc:chgData name="Nick Thomas" userId="c70d66d9-7267-4f59-8d9e-6268ec5bdaef" providerId="ADAL" clId="{5E96792F-D745-4F81-B719-DA88030EBDA4}" dt="2022-01-27T11:33:37.177" v="3957" actId="20577"/>
        <pc:sldMkLst>
          <pc:docMk/>
          <pc:sldMk cId="3294158839" sldId="275"/>
        </pc:sldMkLst>
        <pc:spChg chg="mod">
          <ac:chgData name="Nick Thomas" userId="c70d66d9-7267-4f59-8d9e-6268ec5bdaef" providerId="ADAL" clId="{5E96792F-D745-4F81-B719-DA88030EBDA4}" dt="2022-01-27T11:27:21.844" v="3652" actId="20577"/>
          <ac:spMkLst>
            <pc:docMk/>
            <pc:sldMk cId="3294158839" sldId="275"/>
            <ac:spMk id="2" creationId="{65E1F164-0961-4B2E-A9E3-E41DED1FF236}"/>
          </ac:spMkLst>
        </pc:spChg>
        <pc:spChg chg="del">
          <ac:chgData name="Nick Thomas" userId="c70d66d9-7267-4f59-8d9e-6268ec5bdaef" providerId="ADAL" clId="{5E96792F-D745-4F81-B719-DA88030EBDA4}" dt="2022-01-27T11:27:14.062" v="3635"/>
          <ac:spMkLst>
            <pc:docMk/>
            <pc:sldMk cId="3294158839" sldId="275"/>
            <ac:spMk id="3" creationId="{D07459B6-995F-4921-BB53-B48F77B7ADE7}"/>
          </ac:spMkLst>
        </pc:spChg>
        <pc:spChg chg="mod">
          <ac:chgData name="Nick Thomas" userId="c70d66d9-7267-4f59-8d9e-6268ec5bdaef" providerId="ADAL" clId="{5E96792F-D745-4F81-B719-DA88030EBDA4}" dt="2022-01-27T11:33:37.177" v="3957" actId="20577"/>
          <ac:spMkLst>
            <pc:docMk/>
            <pc:sldMk cId="3294158839" sldId="275"/>
            <ac:spMk id="4" creationId="{E003193D-5EBB-4E04-BFAF-C5110BD40134}"/>
          </ac:spMkLst>
        </pc:spChg>
        <pc:spChg chg="add del mod">
          <ac:chgData name="Nick Thomas" userId="c70d66d9-7267-4f59-8d9e-6268ec5bdaef" providerId="ADAL" clId="{5E96792F-D745-4F81-B719-DA88030EBDA4}" dt="2022-01-27T11:28:09.143" v="3656" actId="478"/>
          <ac:spMkLst>
            <pc:docMk/>
            <pc:sldMk cId="3294158839" sldId="275"/>
            <ac:spMk id="8" creationId="{787FC856-1757-4C78-BEB3-0A4CC75D6B35}"/>
          </ac:spMkLst>
        </pc:spChg>
        <pc:picChg chg="add mod">
          <ac:chgData name="Nick Thomas" userId="c70d66d9-7267-4f59-8d9e-6268ec5bdaef" providerId="ADAL" clId="{5E96792F-D745-4F81-B719-DA88030EBDA4}" dt="2022-01-27T11:30:22.607" v="3668" actId="1076"/>
          <ac:picMkLst>
            <pc:docMk/>
            <pc:sldMk cId="3294158839" sldId="275"/>
            <ac:picMk id="6" creationId="{68EBEC39-4E9A-499C-AD9C-F93C2F1C0E81}"/>
          </ac:picMkLst>
        </pc:picChg>
        <pc:picChg chg="add mod">
          <ac:chgData name="Nick Thomas" userId="c70d66d9-7267-4f59-8d9e-6268ec5bdaef" providerId="ADAL" clId="{5E96792F-D745-4F81-B719-DA88030EBDA4}" dt="2022-01-27T11:30:25.418" v="3669" actId="1076"/>
          <ac:picMkLst>
            <pc:docMk/>
            <pc:sldMk cId="3294158839" sldId="275"/>
            <ac:picMk id="10" creationId="{DB3BC02E-3A58-4BD0-92A2-749651D94297}"/>
          </ac:picMkLst>
        </pc:picChg>
        <pc:picChg chg="add mod">
          <ac:chgData name="Nick Thomas" userId="c70d66d9-7267-4f59-8d9e-6268ec5bdaef" providerId="ADAL" clId="{5E96792F-D745-4F81-B719-DA88030EBDA4}" dt="2022-01-27T11:30:30.474" v="3671" actId="1076"/>
          <ac:picMkLst>
            <pc:docMk/>
            <pc:sldMk cId="3294158839" sldId="275"/>
            <ac:picMk id="12" creationId="{1442C1F7-00A6-49AC-A0A0-AEA2EABC102E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3572512011" sldId="275"/>
        </pc:sldMkLst>
      </pc:sldChg>
      <pc:sldChg chg="addSp delSp modSp new mod">
        <pc:chgData name="Nick Thomas" userId="c70d66d9-7267-4f59-8d9e-6268ec5bdaef" providerId="ADAL" clId="{5E96792F-D745-4F81-B719-DA88030EBDA4}" dt="2022-01-27T11:34:33.816" v="3967" actId="20577"/>
        <pc:sldMkLst>
          <pc:docMk/>
          <pc:sldMk cId="2133093163" sldId="276"/>
        </pc:sldMkLst>
        <pc:spChg chg="mod">
          <ac:chgData name="Nick Thomas" userId="c70d66d9-7267-4f59-8d9e-6268ec5bdaef" providerId="ADAL" clId="{5E96792F-D745-4F81-B719-DA88030EBDA4}" dt="2022-01-27T11:34:33.816" v="3967" actId="20577"/>
          <ac:spMkLst>
            <pc:docMk/>
            <pc:sldMk cId="2133093163" sldId="276"/>
            <ac:spMk id="2" creationId="{CC74DD0B-1C11-4E4C-AF7D-60C1858F67DB}"/>
          </ac:spMkLst>
        </pc:spChg>
        <pc:spChg chg="del">
          <ac:chgData name="Nick Thomas" userId="c70d66d9-7267-4f59-8d9e-6268ec5bdaef" providerId="ADAL" clId="{5E96792F-D745-4F81-B719-DA88030EBDA4}" dt="2022-01-27T11:34:20.782" v="3959"/>
          <ac:spMkLst>
            <pc:docMk/>
            <pc:sldMk cId="2133093163" sldId="276"/>
            <ac:spMk id="3" creationId="{763A7AF2-57D3-4FD3-B8C5-71ED5C6F5AE7}"/>
          </ac:spMkLst>
        </pc:spChg>
        <pc:picChg chg="add mod">
          <ac:chgData name="Nick Thomas" userId="c70d66d9-7267-4f59-8d9e-6268ec5bdaef" providerId="ADAL" clId="{5E96792F-D745-4F81-B719-DA88030EBDA4}" dt="2022-01-27T11:34:23.011" v="3961" actId="962"/>
          <ac:picMkLst>
            <pc:docMk/>
            <pc:sldMk cId="2133093163" sldId="276"/>
            <ac:picMk id="6" creationId="{513C5D1B-662A-4B86-ADBF-0652CA34688F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2587802792" sldId="276"/>
        </pc:sldMkLst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1459095186" sldId="277"/>
        </pc:sldMkLst>
      </pc:sldChg>
      <pc:sldChg chg="addSp delSp modSp new mod">
        <pc:chgData name="Nick Thomas" userId="c70d66d9-7267-4f59-8d9e-6268ec5bdaef" providerId="ADAL" clId="{5E96792F-D745-4F81-B719-DA88030EBDA4}" dt="2022-01-27T11:35:57.031" v="4135" actId="20577"/>
        <pc:sldMkLst>
          <pc:docMk/>
          <pc:sldMk cId="2070211015" sldId="277"/>
        </pc:sldMkLst>
        <pc:spChg chg="mod">
          <ac:chgData name="Nick Thomas" userId="c70d66d9-7267-4f59-8d9e-6268ec5bdaef" providerId="ADAL" clId="{5E96792F-D745-4F81-B719-DA88030EBDA4}" dt="2022-01-27T11:34:43.920" v="3982" actId="20577"/>
          <ac:spMkLst>
            <pc:docMk/>
            <pc:sldMk cId="2070211015" sldId="277"/>
            <ac:spMk id="2" creationId="{64239EEF-4524-4A87-83CB-6B1572BC86C8}"/>
          </ac:spMkLst>
        </pc:spChg>
        <pc:spChg chg="del">
          <ac:chgData name="Nick Thomas" userId="c70d66d9-7267-4f59-8d9e-6268ec5bdaef" providerId="ADAL" clId="{5E96792F-D745-4F81-B719-DA88030EBDA4}" dt="2022-01-27T11:35:01.294" v="3983"/>
          <ac:spMkLst>
            <pc:docMk/>
            <pc:sldMk cId="2070211015" sldId="277"/>
            <ac:spMk id="3" creationId="{B5965534-32FC-4F7E-A47B-F53BB5CC4810}"/>
          </ac:spMkLst>
        </pc:spChg>
        <pc:spChg chg="mod">
          <ac:chgData name="Nick Thomas" userId="c70d66d9-7267-4f59-8d9e-6268ec5bdaef" providerId="ADAL" clId="{5E96792F-D745-4F81-B719-DA88030EBDA4}" dt="2022-01-27T11:35:57.031" v="4135" actId="20577"/>
          <ac:spMkLst>
            <pc:docMk/>
            <pc:sldMk cId="2070211015" sldId="277"/>
            <ac:spMk id="4" creationId="{122916FD-6ED1-4779-8EEA-56CA3C47AC26}"/>
          </ac:spMkLst>
        </pc:spChg>
        <pc:picChg chg="add mod">
          <ac:chgData name="Nick Thomas" userId="c70d66d9-7267-4f59-8d9e-6268ec5bdaef" providerId="ADAL" clId="{5E96792F-D745-4F81-B719-DA88030EBDA4}" dt="2022-01-27T11:35:02.884" v="3984" actId="27614"/>
          <ac:picMkLst>
            <pc:docMk/>
            <pc:sldMk cId="2070211015" sldId="277"/>
            <ac:picMk id="6" creationId="{59F7A260-C506-4039-BA79-4FA7D98A63C0}"/>
          </ac:picMkLst>
        </pc:pic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3452759565" sldId="278"/>
        </pc:sldMkLst>
      </pc:sldChg>
      <pc:sldChg chg="addSp delSp modSp new mod">
        <pc:chgData name="Nick Thomas" userId="c70d66d9-7267-4f59-8d9e-6268ec5bdaef" providerId="ADAL" clId="{5E96792F-D745-4F81-B719-DA88030EBDA4}" dt="2022-01-27T11:43:38.746" v="4541" actId="313"/>
        <pc:sldMkLst>
          <pc:docMk/>
          <pc:sldMk cId="3577160656" sldId="278"/>
        </pc:sldMkLst>
        <pc:spChg chg="mod">
          <ac:chgData name="Nick Thomas" userId="c70d66d9-7267-4f59-8d9e-6268ec5bdaef" providerId="ADAL" clId="{5E96792F-D745-4F81-B719-DA88030EBDA4}" dt="2022-01-27T11:38:16.599" v="4153" actId="20577"/>
          <ac:spMkLst>
            <pc:docMk/>
            <pc:sldMk cId="3577160656" sldId="278"/>
            <ac:spMk id="2" creationId="{9609D050-8B0F-42B8-8475-CA5F38AE14C2}"/>
          </ac:spMkLst>
        </pc:spChg>
        <pc:spChg chg="del">
          <ac:chgData name="Nick Thomas" userId="c70d66d9-7267-4f59-8d9e-6268ec5bdaef" providerId="ADAL" clId="{5E96792F-D745-4F81-B719-DA88030EBDA4}" dt="2022-01-27T11:38:12.856" v="4137"/>
          <ac:spMkLst>
            <pc:docMk/>
            <pc:sldMk cId="3577160656" sldId="278"/>
            <ac:spMk id="3" creationId="{22D05C27-F19D-48B9-9C07-B4EA3ED6F575}"/>
          </ac:spMkLst>
        </pc:spChg>
        <pc:spChg chg="mod">
          <ac:chgData name="Nick Thomas" userId="c70d66d9-7267-4f59-8d9e-6268ec5bdaef" providerId="ADAL" clId="{5E96792F-D745-4F81-B719-DA88030EBDA4}" dt="2022-01-27T11:43:38.746" v="4541" actId="313"/>
          <ac:spMkLst>
            <pc:docMk/>
            <pc:sldMk cId="3577160656" sldId="278"/>
            <ac:spMk id="4" creationId="{24E20376-C631-4E25-BDBC-EA1C014C2D72}"/>
          </ac:spMkLst>
        </pc:spChg>
        <pc:picChg chg="add mod">
          <ac:chgData name="Nick Thomas" userId="c70d66d9-7267-4f59-8d9e-6268ec5bdaef" providerId="ADAL" clId="{5E96792F-D745-4F81-B719-DA88030EBDA4}" dt="2022-01-27T11:38:14.118" v="4138" actId="27614"/>
          <ac:picMkLst>
            <pc:docMk/>
            <pc:sldMk cId="3577160656" sldId="278"/>
            <ac:picMk id="6" creationId="{C16B5197-9A29-427C-A865-F434A3924EE4}"/>
          </ac:picMkLst>
        </pc:picChg>
        <pc:cxnChg chg="add mod">
          <ac:chgData name="Nick Thomas" userId="c70d66d9-7267-4f59-8d9e-6268ec5bdaef" providerId="ADAL" clId="{5E96792F-D745-4F81-B719-DA88030EBDA4}" dt="2022-01-27T11:41:39.395" v="4323" actId="14100"/>
          <ac:cxnSpMkLst>
            <pc:docMk/>
            <pc:sldMk cId="3577160656" sldId="278"/>
            <ac:cxnSpMk id="8" creationId="{D384C007-9621-42F9-A38A-0F510108391C}"/>
          </ac:cxnSpMkLst>
        </pc:cxnChg>
        <pc:cxnChg chg="add mod">
          <ac:chgData name="Nick Thomas" userId="c70d66d9-7267-4f59-8d9e-6268ec5bdaef" providerId="ADAL" clId="{5E96792F-D745-4F81-B719-DA88030EBDA4}" dt="2022-01-27T11:41:33.092" v="4321" actId="14100"/>
          <ac:cxnSpMkLst>
            <pc:docMk/>
            <pc:sldMk cId="3577160656" sldId="278"/>
            <ac:cxnSpMk id="9" creationId="{FA17F5B4-B0DE-46A6-ADF5-A8ABE3867D45}"/>
          </ac:cxnSpMkLst>
        </pc:cxnChg>
        <pc:cxnChg chg="add mod">
          <ac:chgData name="Nick Thomas" userId="c70d66d9-7267-4f59-8d9e-6268ec5bdaef" providerId="ADAL" clId="{5E96792F-D745-4F81-B719-DA88030EBDA4}" dt="2022-01-27T11:41:24.339" v="4319" actId="14100"/>
          <ac:cxnSpMkLst>
            <pc:docMk/>
            <pc:sldMk cId="3577160656" sldId="278"/>
            <ac:cxnSpMk id="14" creationId="{20B66295-8FB5-47B2-BB4E-510DC717CFF5}"/>
          </ac:cxnSpMkLst>
        </pc:cxnChg>
        <pc:cxnChg chg="add mod">
          <ac:chgData name="Nick Thomas" userId="c70d66d9-7267-4f59-8d9e-6268ec5bdaef" providerId="ADAL" clId="{5E96792F-D745-4F81-B719-DA88030EBDA4}" dt="2022-01-27T11:41:27.713" v="4320" actId="14100"/>
          <ac:cxnSpMkLst>
            <pc:docMk/>
            <pc:sldMk cId="3577160656" sldId="278"/>
            <ac:cxnSpMk id="17" creationId="{C11AEA6A-D70B-4E21-BF53-B2B32E410EEA}"/>
          </ac:cxnSpMkLst>
        </pc:cxnChg>
      </pc:sldChg>
      <pc:sldChg chg="del">
        <pc:chgData name="Nick Thomas" userId="c70d66d9-7267-4f59-8d9e-6268ec5bdaef" providerId="ADAL" clId="{5E96792F-D745-4F81-B719-DA88030EBDA4}" dt="2022-01-27T09:49:55.214" v="8" actId="47"/>
        <pc:sldMkLst>
          <pc:docMk/>
          <pc:sldMk cId="3512200564" sldId="279"/>
        </pc:sldMkLst>
      </pc:sldChg>
      <pc:sldChg chg="addSp delSp modSp new mod">
        <pc:chgData name="Nick Thomas" userId="c70d66d9-7267-4f59-8d9e-6268ec5bdaef" providerId="ADAL" clId="{5E96792F-D745-4F81-B719-DA88030EBDA4}" dt="2022-01-27T11:47:04.596" v="4711" actId="962"/>
        <pc:sldMkLst>
          <pc:docMk/>
          <pc:sldMk cId="3775286052" sldId="279"/>
        </pc:sldMkLst>
        <pc:spChg chg="mod">
          <ac:chgData name="Nick Thomas" userId="c70d66d9-7267-4f59-8d9e-6268ec5bdaef" providerId="ADAL" clId="{5E96792F-D745-4F81-B719-DA88030EBDA4}" dt="2022-01-27T11:43:47.168" v="4548" actId="20577"/>
          <ac:spMkLst>
            <pc:docMk/>
            <pc:sldMk cId="3775286052" sldId="279"/>
            <ac:spMk id="2" creationId="{4B332C33-68BA-48B5-BDF2-71D3ACAB87E4}"/>
          </ac:spMkLst>
        </pc:spChg>
        <pc:spChg chg="del">
          <ac:chgData name="Nick Thomas" userId="c70d66d9-7267-4f59-8d9e-6268ec5bdaef" providerId="ADAL" clId="{5E96792F-D745-4F81-B719-DA88030EBDA4}" dt="2022-01-27T11:47:03.423" v="4709"/>
          <ac:spMkLst>
            <pc:docMk/>
            <pc:sldMk cId="3775286052" sldId="279"/>
            <ac:spMk id="3" creationId="{4363F49A-CFEA-4583-90AC-AFA50A080DC1}"/>
          </ac:spMkLst>
        </pc:spChg>
        <pc:spChg chg="mod">
          <ac:chgData name="Nick Thomas" userId="c70d66d9-7267-4f59-8d9e-6268ec5bdaef" providerId="ADAL" clId="{5E96792F-D745-4F81-B719-DA88030EBDA4}" dt="2022-01-27T11:45:20.473" v="4705" actId="20577"/>
          <ac:spMkLst>
            <pc:docMk/>
            <pc:sldMk cId="3775286052" sldId="279"/>
            <ac:spMk id="4" creationId="{F83386F8-2A65-48B1-95B5-92E0B8953F95}"/>
          </ac:spMkLst>
        </pc:spChg>
        <pc:picChg chg="add mod">
          <ac:chgData name="Nick Thomas" userId="c70d66d9-7267-4f59-8d9e-6268ec5bdaef" providerId="ADAL" clId="{5E96792F-D745-4F81-B719-DA88030EBDA4}" dt="2022-01-27T11:45:25.932" v="4708" actId="1076"/>
          <ac:picMkLst>
            <pc:docMk/>
            <pc:sldMk cId="3775286052" sldId="279"/>
            <ac:picMk id="6" creationId="{08A34835-2CB8-4F6D-B6A9-2B1C201B7118}"/>
          </ac:picMkLst>
        </pc:picChg>
        <pc:picChg chg="add mod">
          <ac:chgData name="Nick Thomas" userId="c70d66d9-7267-4f59-8d9e-6268ec5bdaef" providerId="ADAL" clId="{5E96792F-D745-4F81-B719-DA88030EBDA4}" dt="2022-01-27T11:47:04.596" v="4711" actId="962"/>
          <ac:picMkLst>
            <pc:docMk/>
            <pc:sldMk cId="3775286052" sldId="279"/>
            <ac:picMk id="8" creationId="{EB7DA58A-C207-4B82-861C-0751CA602EF7}"/>
          </ac:picMkLst>
        </pc:picChg>
      </pc:sldChg>
      <pc:sldChg chg="addSp delSp modSp new mod">
        <pc:chgData name="Nick Thomas" userId="c70d66d9-7267-4f59-8d9e-6268ec5bdaef" providerId="ADAL" clId="{5E96792F-D745-4F81-B719-DA88030EBDA4}" dt="2022-01-27T13:35:25.498" v="4825" actId="20577"/>
        <pc:sldMkLst>
          <pc:docMk/>
          <pc:sldMk cId="1988574410" sldId="280"/>
        </pc:sldMkLst>
        <pc:spChg chg="mod">
          <ac:chgData name="Nick Thomas" userId="c70d66d9-7267-4f59-8d9e-6268ec5bdaef" providerId="ADAL" clId="{5E96792F-D745-4F81-B719-DA88030EBDA4}" dt="2022-01-27T11:47:44.454" v="4735" actId="20577"/>
          <ac:spMkLst>
            <pc:docMk/>
            <pc:sldMk cId="1988574410" sldId="280"/>
            <ac:spMk id="2" creationId="{C0BA58B1-206C-4375-8855-3E4D8687A5C9}"/>
          </ac:spMkLst>
        </pc:spChg>
        <pc:spChg chg="del">
          <ac:chgData name="Nick Thomas" userId="c70d66d9-7267-4f59-8d9e-6268ec5bdaef" providerId="ADAL" clId="{5E96792F-D745-4F81-B719-DA88030EBDA4}" dt="2022-01-27T11:47:29.786" v="4725"/>
          <ac:spMkLst>
            <pc:docMk/>
            <pc:sldMk cId="1988574410" sldId="280"/>
            <ac:spMk id="3" creationId="{BC8FC929-ECB5-4FFE-AD51-7CFF6CB4D380}"/>
          </ac:spMkLst>
        </pc:spChg>
        <pc:spChg chg="mod">
          <ac:chgData name="Nick Thomas" userId="c70d66d9-7267-4f59-8d9e-6268ec5bdaef" providerId="ADAL" clId="{5E96792F-D745-4F81-B719-DA88030EBDA4}" dt="2022-01-27T13:35:25.498" v="4825" actId="20577"/>
          <ac:spMkLst>
            <pc:docMk/>
            <pc:sldMk cId="1988574410" sldId="280"/>
            <ac:spMk id="4" creationId="{53F574C2-0E79-4942-8C55-9ADC7982F375}"/>
          </ac:spMkLst>
        </pc:spChg>
        <pc:picChg chg="add mod">
          <ac:chgData name="Nick Thomas" userId="c70d66d9-7267-4f59-8d9e-6268ec5bdaef" providerId="ADAL" clId="{5E96792F-D745-4F81-B719-DA88030EBDA4}" dt="2022-01-27T11:47:31.587" v="4727" actId="962"/>
          <ac:picMkLst>
            <pc:docMk/>
            <pc:sldMk cId="1988574410" sldId="280"/>
            <ac:picMk id="6" creationId="{AD0DFF78-7CDC-4D48-A2CD-60457ABE102E}"/>
          </ac:picMkLst>
        </pc:picChg>
      </pc:sldChg>
      <pc:sldChg chg="addSp delSp modSp new mod">
        <pc:chgData name="Nick Thomas" userId="c70d66d9-7267-4f59-8d9e-6268ec5bdaef" providerId="ADAL" clId="{5E96792F-D745-4F81-B719-DA88030EBDA4}" dt="2022-01-27T13:35:52.221" v="4892" actId="20577"/>
        <pc:sldMkLst>
          <pc:docMk/>
          <pc:sldMk cId="2355547638" sldId="281"/>
        </pc:sldMkLst>
        <pc:spChg chg="mod">
          <ac:chgData name="Nick Thomas" userId="c70d66d9-7267-4f59-8d9e-6268ec5bdaef" providerId="ADAL" clId="{5E96792F-D745-4F81-B719-DA88030EBDA4}" dt="2022-01-27T11:48:29.033" v="4756" actId="20577"/>
          <ac:spMkLst>
            <pc:docMk/>
            <pc:sldMk cId="2355547638" sldId="281"/>
            <ac:spMk id="2" creationId="{565B8116-1B6E-4B51-B561-5EC8E0C8917F}"/>
          </ac:spMkLst>
        </pc:spChg>
        <pc:spChg chg="del">
          <ac:chgData name="Nick Thomas" userId="c70d66d9-7267-4f59-8d9e-6268ec5bdaef" providerId="ADAL" clId="{5E96792F-D745-4F81-B719-DA88030EBDA4}" dt="2022-01-27T11:48:09.423" v="4747"/>
          <ac:spMkLst>
            <pc:docMk/>
            <pc:sldMk cId="2355547638" sldId="281"/>
            <ac:spMk id="3" creationId="{FB57854B-8EB0-4563-9591-A0FFDBEE45B4}"/>
          </ac:spMkLst>
        </pc:spChg>
        <pc:spChg chg="mod">
          <ac:chgData name="Nick Thomas" userId="c70d66d9-7267-4f59-8d9e-6268ec5bdaef" providerId="ADAL" clId="{5E96792F-D745-4F81-B719-DA88030EBDA4}" dt="2022-01-27T13:35:52.221" v="4892" actId="20577"/>
          <ac:spMkLst>
            <pc:docMk/>
            <pc:sldMk cId="2355547638" sldId="281"/>
            <ac:spMk id="4" creationId="{51D19E02-0006-4796-AFAA-18EFA62450A4}"/>
          </ac:spMkLst>
        </pc:spChg>
        <pc:picChg chg="add mod modCrop">
          <ac:chgData name="Nick Thomas" userId="c70d66d9-7267-4f59-8d9e-6268ec5bdaef" providerId="ADAL" clId="{5E96792F-D745-4F81-B719-DA88030EBDA4}" dt="2022-01-27T11:48:25.821" v="4755" actId="1076"/>
          <ac:picMkLst>
            <pc:docMk/>
            <pc:sldMk cId="2355547638" sldId="281"/>
            <ac:picMk id="6" creationId="{5B7A64B0-6298-432C-8250-ADD6CD4093AD}"/>
          </ac:picMkLst>
        </pc:picChg>
      </pc:sldChg>
      <pc:sldChg chg="addSp delSp modSp new mod">
        <pc:chgData name="Nick Thomas" userId="c70d66d9-7267-4f59-8d9e-6268ec5bdaef" providerId="ADAL" clId="{5E96792F-D745-4F81-B719-DA88030EBDA4}" dt="2022-01-27T13:58:11.505" v="5361" actId="20577"/>
        <pc:sldMkLst>
          <pc:docMk/>
          <pc:sldMk cId="2040570329" sldId="282"/>
        </pc:sldMkLst>
        <pc:spChg chg="mod">
          <ac:chgData name="Nick Thomas" userId="c70d66d9-7267-4f59-8d9e-6268ec5bdaef" providerId="ADAL" clId="{5E96792F-D745-4F81-B719-DA88030EBDA4}" dt="2022-01-27T13:41:12.801" v="4924" actId="20577"/>
          <ac:spMkLst>
            <pc:docMk/>
            <pc:sldMk cId="2040570329" sldId="282"/>
            <ac:spMk id="2" creationId="{DE8FE41A-7E9E-41F7-A6D9-26D85DC22AF3}"/>
          </ac:spMkLst>
        </pc:spChg>
        <pc:spChg chg="del">
          <ac:chgData name="Nick Thomas" userId="c70d66d9-7267-4f59-8d9e-6268ec5bdaef" providerId="ADAL" clId="{5E96792F-D745-4F81-B719-DA88030EBDA4}" dt="2022-01-27T13:43:10.815" v="5154"/>
          <ac:spMkLst>
            <pc:docMk/>
            <pc:sldMk cId="2040570329" sldId="282"/>
            <ac:spMk id="3" creationId="{84EDBBCE-C5B5-48A8-8140-C14D92744DC5}"/>
          </ac:spMkLst>
        </pc:spChg>
        <pc:spChg chg="mod">
          <ac:chgData name="Nick Thomas" userId="c70d66d9-7267-4f59-8d9e-6268ec5bdaef" providerId="ADAL" clId="{5E96792F-D745-4F81-B719-DA88030EBDA4}" dt="2022-01-27T13:43:56.774" v="5162" actId="313"/>
          <ac:spMkLst>
            <pc:docMk/>
            <pc:sldMk cId="2040570329" sldId="282"/>
            <ac:spMk id="4" creationId="{0D087A47-486C-472E-8756-E285804CB241}"/>
          </ac:spMkLst>
        </pc:spChg>
        <pc:spChg chg="add mod">
          <ac:chgData name="Nick Thomas" userId="c70d66d9-7267-4f59-8d9e-6268ec5bdaef" providerId="ADAL" clId="{5E96792F-D745-4F81-B719-DA88030EBDA4}" dt="2022-01-27T13:58:11.505" v="5361" actId="20577"/>
          <ac:spMkLst>
            <pc:docMk/>
            <pc:sldMk cId="2040570329" sldId="282"/>
            <ac:spMk id="7" creationId="{097F968D-4571-4B29-A4EE-C51A18A9148B}"/>
          </ac:spMkLst>
        </pc:spChg>
        <pc:picChg chg="add mod">
          <ac:chgData name="Nick Thomas" userId="c70d66d9-7267-4f59-8d9e-6268ec5bdaef" providerId="ADAL" clId="{5E96792F-D745-4F81-B719-DA88030EBDA4}" dt="2022-01-27T13:43:53.082" v="5161" actId="14100"/>
          <ac:picMkLst>
            <pc:docMk/>
            <pc:sldMk cId="2040570329" sldId="282"/>
            <ac:picMk id="5" creationId="{4C478DD6-64AD-4C04-B74C-0FBD12BC3918}"/>
          </ac:picMkLst>
        </pc:picChg>
      </pc:sldChg>
      <pc:sldChg chg="new del">
        <pc:chgData name="Nick Thomas" userId="c70d66d9-7267-4f59-8d9e-6268ec5bdaef" providerId="ADAL" clId="{5E96792F-D745-4F81-B719-DA88030EBDA4}" dt="2022-01-27T13:51:33.487" v="5255" actId="47"/>
        <pc:sldMkLst>
          <pc:docMk/>
          <pc:sldMk cId="504242589" sldId="283"/>
        </pc:sldMkLst>
      </pc:sldChg>
      <pc:sldChg chg="modSp new mod">
        <pc:chgData name="Nick Thomas" userId="c70d66d9-7267-4f59-8d9e-6268ec5bdaef" providerId="ADAL" clId="{5E96792F-D745-4F81-B719-DA88030EBDA4}" dt="2022-01-27T13:51:58.820" v="5316" actId="20577"/>
        <pc:sldMkLst>
          <pc:docMk/>
          <pc:sldMk cId="2929090947" sldId="283"/>
        </pc:sldMkLst>
        <pc:spChg chg="mod">
          <ac:chgData name="Nick Thomas" userId="c70d66d9-7267-4f59-8d9e-6268ec5bdaef" providerId="ADAL" clId="{5E96792F-D745-4F81-B719-DA88030EBDA4}" dt="2022-01-27T13:51:45.561" v="5269" actId="20577"/>
          <ac:spMkLst>
            <pc:docMk/>
            <pc:sldMk cId="2929090947" sldId="283"/>
            <ac:spMk id="2" creationId="{5CDFC1A9-2B91-4F4A-B801-D2D268DA615F}"/>
          </ac:spMkLst>
        </pc:spChg>
        <pc:spChg chg="mod">
          <ac:chgData name="Nick Thomas" userId="c70d66d9-7267-4f59-8d9e-6268ec5bdaef" providerId="ADAL" clId="{5E96792F-D745-4F81-B719-DA88030EBDA4}" dt="2022-01-27T13:51:58.820" v="5316" actId="20577"/>
          <ac:spMkLst>
            <pc:docMk/>
            <pc:sldMk cId="2929090947" sldId="283"/>
            <ac:spMk id="3" creationId="{448B6E13-98DC-45BF-AFC4-03F59BCA7353}"/>
          </ac:spMkLst>
        </pc:spChg>
      </pc:sldChg>
      <pc:sldChg chg="modSp new mod">
        <pc:chgData name="Nick Thomas" userId="c70d66d9-7267-4f59-8d9e-6268ec5bdaef" providerId="ADAL" clId="{5E96792F-D745-4F81-B719-DA88030EBDA4}" dt="2022-01-27T13:52:43.154" v="5329" actId="20577"/>
        <pc:sldMkLst>
          <pc:docMk/>
          <pc:sldMk cId="3632653501" sldId="284"/>
        </pc:sldMkLst>
        <pc:spChg chg="mod">
          <ac:chgData name="Nick Thomas" userId="c70d66d9-7267-4f59-8d9e-6268ec5bdaef" providerId="ADAL" clId="{5E96792F-D745-4F81-B719-DA88030EBDA4}" dt="2022-01-27T13:52:43.154" v="5329" actId="20577"/>
          <ac:spMkLst>
            <pc:docMk/>
            <pc:sldMk cId="3632653501" sldId="284"/>
            <ac:spMk id="2" creationId="{309F8D17-B182-4398-9CEF-5D5F123CE0BC}"/>
          </ac:spMkLst>
        </pc:spChg>
      </pc:sldChg>
    </pc:docChg>
  </pc:docChgLst>
  <pc:docChgLst>
    <pc:chgData name="Nick Thomas" userId="c70d66d9-7267-4f59-8d9e-6268ec5bdaef" providerId="ADAL" clId="{0EF7CED7-AE53-42C8-B9CE-FAE30186AAC3}"/>
    <pc:docChg chg="modSld">
      <pc:chgData name="Nick Thomas" userId="c70d66d9-7267-4f59-8d9e-6268ec5bdaef" providerId="ADAL" clId="{0EF7CED7-AE53-42C8-B9CE-FAE30186AAC3}" dt="2020-11-16T12:01:44.392" v="10" actId="20577"/>
      <pc:docMkLst>
        <pc:docMk/>
      </pc:docMkLst>
      <pc:sldChg chg="delSp modTransition modAnim">
        <pc:chgData name="Nick Thomas" userId="c70d66d9-7267-4f59-8d9e-6268ec5bdaef" providerId="ADAL" clId="{0EF7CED7-AE53-42C8-B9CE-FAE30186AAC3}" dt="2020-11-16T11:46:12.968" v="2"/>
        <pc:sldMkLst>
          <pc:docMk/>
          <pc:sldMk cId="2667321371" sldId="256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2667321371" sldId="256"/>
            <ac:picMk id="4" creationId="{243B907E-47A0-4473-8DE0-0D44307207FF}"/>
          </ac:picMkLst>
        </pc:picChg>
      </pc:sldChg>
      <pc:sldChg chg="delSp modTransition modAnim">
        <pc:chgData name="Nick Thomas" userId="c70d66d9-7267-4f59-8d9e-6268ec5bdaef" providerId="ADAL" clId="{0EF7CED7-AE53-42C8-B9CE-FAE30186AAC3}" dt="2020-11-16T11:46:12.968" v="2"/>
        <pc:sldMkLst>
          <pc:docMk/>
          <pc:sldMk cId="2315658206" sldId="257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2315658206" sldId="257"/>
            <ac:picMk id="6" creationId="{309E432B-2254-4A9B-A35B-3CB78B100DEF}"/>
          </ac:picMkLst>
        </pc:pic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2015034296" sldId="258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2015034296" sldId="258"/>
            <ac:picMk id="6" creationId="{F7DF9F02-5E6A-4015-95CA-24F6D924DC83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2015034296" sldId="258"/>
            <ac:inkMk id="3" creationId="{E41FBEE9-E30C-403A-A374-A8878E736AB3}"/>
          </ac:inkMkLst>
        </pc:inkChg>
      </pc:sldChg>
      <pc:sldChg chg="delSp modTransition modAnim">
        <pc:chgData name="Nick Thomas" userId="c70d66d9-7267-4f59-8d9e-6268ec5bdaef" providerId="ADAL" clId="{0EF7CED7-AE53-42C8-B9CE-FAE30186AAC3}" dt="2020-11-16T11:46:12.968" v="2"/>
        <pc:sldMkLst>
          <pc:docMk/>
          <pc:sldMk cId="70229206" sldId="259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70229206" sldId="259"/>
            <ac:picMk id="4" creationId="{BD88559C-B320-49E3-85DE-65A89CE092DD}"/>
          </ac:picMkLst>
        </pc:pic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3800833068" sldId="260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3800833068" sldId="260"/>
            <ac:picMk id="5" creationId="{6B4A580D-B6C7-4DB5-BCB8-D6C90703BC76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3800833068" sldId="260"/>
            <ac:inkMk id="3" creationId="{5C70EBDA-C96A-40EE-B47E-D5C0D1F53271}"/>
          </ac:inkMkLst>
        </pc:ink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2145140638" sldId="261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2145140638" sldId="261"/>
            <ac:picMk id="6" creationId="{BD0C8103-70B1-4A10-B816-371D145D4321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2145140638" sldId="261"/>
            <ac:inkMk id="5" creationId="{E7786C5E-F270-4622-A0D8-7B0C96514BD3}"/>
          </ac:inkMkLst>
        </pc:inkChg>
      </pc:sldChg>
      <pc:sldChg chg="delSp modSp mod modTransition delAnim modAnim">
        <pc:chgData name="Nick Thomas" userId="c70d66d9-7267-4f59-8d9e-6268ec5bdaef" providerId="ADAL" clId="{0EF7CED7-AE53-42C8-B9CE-FAE30186AAC3}" dt="2020-11-16T11:51:00.338" v="4" actId="20577"/>
        <pc:sldMkLst>
          <pc:docMk/>
          <pc:sldMk cId="1786608512" sldId="262"/>
        </pc:sldMkLst>
        <pc:spChg chg="mod">
          <ac:chgData name="Nick Thomas" userId="c70d66d9-7267-4f59-8d9e-6268ec5bdaef" providerId="ADAL" clId="{0EF7CED7-AE53-42C8-B9CE-FAE30186AAC3}" dt="2020-11-16T11:51:00.338" v="4" actId="20577"/>
          <ac:spMkLst>
            <pc:docMk/>
            <pc:sldMk cId="1786608512" sldId="262"/>
            <ac:spMk id="4" creationId="{6D248236-CA75-4DA7-A265-BC0DE1B02FA4}"/>
          </ac:spMkLst>
        </pc:spChg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1786608512" sldId="262"/>
            <ac:picMk id="5" creationId="{CC13DA95-A225-4520-B52A-337D7D623C36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1786608512" sldId="262"/>
            <ac:inkMk id="3" creationId="{E1CE1E3D-7B96-44D0-937D-4A29D4A57821}"/>
          </ac:inkMkLst>
        </pc:inkChg>
      </pc:sldChg>
      <pc:sldChg chg="delSp modTransition modAnim">
        <pc:chgData name="Nick Thomas" userId="c70d66d9-7267-4f59-8d9e-6268ec5bdaef" providerId="ADAL" clId="{0EF7CED7-AE53-42C8-B9CE-FAE30186AAC3}" dt="2020-11-16T11:46:12.968" v="2"/>
        <pc:sldMkLst>
          <pc:docMk/>
          <pc:sldMk cId="1239637943" sldId="265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1239637943" sldId="265"/>
            <ac:picMk id="4" creationId="{11478EC3-6DB7-4AEE-A9DA-0E3AB429C8EF}"/>
          </ac:picMkLst>
        </pc:pic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918313237" sldId="266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918313237" sldId="266"/>
            <ac:picMk id="5" creationId="{A27E62F6-1AB2-4C99-A49A-C04721F83D05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918313237" sldId="266"/>
            <ac:inkMk id="3" creationId="{B20CAF79-EFEA-4A1E-A2F7-800EEBBD0B62}"/>
          </ac:inkMkLst>
        </pc:ink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3914497064" sldId="267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3914497064" sldId="267"/>
            <ac:picMk id="3" creationId="{4A88E63F-0228-471E-91F1-7E8B0ADD34EF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3914497064" sldId="267"/>
            <ac:inkMk id="2" creationId="{A05C0273-EACC-4031-8E31-C309EE824738}"/>
          </ac:inkMkLst>
        </pc:ink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974890648" sldId="268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974890648" sldId="268"/>
            <ac:picMk id="3" creationId="{8A293269-A94E-435B-9655-45A8F0009397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974890648" sldId="268"/>
            <ac:inkMk id="2" creationId="{A1E03BC1-4EEF-4393-BE20-3DF6AE51E782}"/>
          </ac:inkMkLst>
        </pc:inkChg>
      </pc:sldChg>
      <pc:sldChg chg="delSp modTransition modAnim">
        <pc:chgData name="Nick Thomas" userId="c70d66d9-7267-4f59-8d9e-6268ec5bdaef" providerId="ADAL" clId="{0EF7CED7-AE53-42C8-B9CE-FAE30186AAC3}" dt="2020-11-16T11:46:12.968" v="2"/>
        <pc:sldMkLst>
          <pc:docMk/>
          <pc:sldMk cId="1264232240" sldId="269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1264232240" sldId="269"/>
            <ac:picMk id="5" creationId="{82191E81-F76F-44CC-832A-FE0F83C100F7}"/>
          </ac:picMkLst>
        </pc:pic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1447572237" sldId="270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1447572237" sldId="270"/>
            <ac:picMk id="6" creationId="{4B60CB36-7AB7-491B-921D-B2E241A74D8F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1447572237" sldId="270"/>
            <ac:inkMk id="5" creationId="{92EFCF05-B6C5-4431-8F8B-1FC9192AFC49}"/>
          </ac:inkMkLst>
        </pc:ink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4261122295" sldId="271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4261122295" sldId="271"/>
            <ac:picMk id="5" creationId="{6F109569-9E10-4822-9144-1F4207826E03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4261122295" sldId="271"/>
            <ac:inkMk id="3" creationId="{7251B75D-0DA1-4B7B-B9E0-5985F1ED86F4}"/>
          </ac:inkMkLst>
        </pc:ink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702119986" sldId="272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702119986" sldId="272"/>
            <ac:picMk id="6" creationId="{3C9FD677-2034-48D7-900A-62CF010E75DD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702119986" sldId="272"/>
            <ac:inkMk id="4" creationId="{746D31ED-7CBE-4F70-8D70-DC6B072E0B86}"/>
          </ac:inkMkLst>
        </pc:ink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2229391475" sldId="273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2229391475" sldId="273"/>
            <ac:picMk id="8" creationId="{1A02DB25-7842-460C-A802-C76983F34058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2229391475" sldId="273"/>
            <ac:inkMk id="7" creationId="{00D72EE5-0508-4A9A-80BD-BC6D0CC82861}"/>
          </ac:inkMkLst>
        </pc:inkChg>
      </pc:sldChg>
      <pc:sldChg chg="delSp mod modTransition delAnim modAnim">
        <pc:chgData name="Nick Thomas" userId="c70d66d9-7267-4f59-8d9e-6268ec5bdaef" providerId="ADAL" clId="{0EF7CED7-AE53-42C8-B9CE-FAE30186AAC3}" dt="2020-11-16T11:46:12.968" v="2"/>
        <pc:sldMkLst>
          <pc:docMk/>
          <pc:sldMk cId="3940742030" sldId="274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3940742030" sldId="274"/>
            <ac:picMk id="7" creationId="{3E3F9838-4B79-4EF7-8149-8C3988388739}"/>
          </ac:picMkLst>
        </pc:picChg>
        <pc:inkChg chg="del">
          <ac:chgData name="Nick Thomas" userId="c70d66d9-7267-4f59-8d9e-6268ec5bdaef" providerId="ADAL" clId="{0EF7CED7-AE53-42C8-B9CE-FAE30186AAC3}" dt="2020-11-16T11:45:39.824" v="0" actId="33639"/>
          <ac:inkMkLst>
            <pc:docMk/>
            <pc:sldMk cId="3940742030" sldId="274"/>
            <ac:inkMk id="6" creationId="{AC1BF58E-0681-4AD7-A5B1-9765FF1C6C73}"/>
          </ac:inkMkLst>
        </pc:inkChg>
      </pc:sldChg>
      <pc:sldChg chg="delSp modSp mod modTransition modAnim">
        <pc:chgData name="Nick Thomas" userId="c70d66d9-7267-4f59-8d9e-6268ec5bdaef" providerId="ADAL" clId="{0EF7CED7-AE53-42C8-B9CE-FAE30186AAC3}" dt="2020-11-16T12:00:37.727" v="8" actId="20577"/>
        <pc:sldMkLst>
          <pc:docMk/>
          <pc:sldMk cId="3572512011" sldId="275"/>
        </pc:sldMkLst>
        <pc:spChg chg="mod">
          <ac:chgData name="Nick Thomas" userId="c70d66d9-7267-4f59-8d9e-6268ec5bdaef" providerId="ADAL" clId="{0EF7CED7-AE53-42C8-B9CE-FAE30186AAC3}" dt="2020-11-16T12:00:37.727" v="8" actId="20577"/>
          <ac:spMkLst>
            <pc:docMk/>
            <pc:sldMk cId="3572512011" sldId="275"/>
            <ac:spMk id="3" creationId="{B0AD4F3A-0352-46AC-BB20-63420565C5DC}"/>
          </ac:spMkLst>
        </pc:spChg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3572512011" sldId="275"/>
            <ac:picMk id="5" creationId="{4FC0A84D-3811-43AC-BEA6-942AB34F8D15}"/>
          </ac:picMkLst>
        </pc:picChg>
      </pc:sldChg>
      <pc:sldChg chg="delSp modTransition modAnim">
        <pc:chgData name="Nick Thomas" userId="c70d66d9-7267-4f59-8d9e-6268ec5bdaef" providerId="ADAL" clId="{0EF7CED7-AE53-42C8-B9CE-FAE30186AAC3}" dt="2020-11-16T11:46:12.968" v="2"/>
        <pc:sldMkLst>
          <pc:docMk/>
          <pc:sldMk cId="2587802792" sldId="276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2587802792" sldId="276"/>
            <ac:picMk id="5" creationId="{E02810C7-4706-407B-BD41-75AF8D4903C9}"/>
          </ac:picMkLst>
        </pc:picChg>
      </pc:sldChg>
      <pc:sldChg chg="delSp modSp mod modTransition modAnim">
        <pc:chgData name="Nick Thomas" userId="c70d66d9-7267-4f59-8d9e-6268ec5bdaef" providerId="ADAL" clId="{0EF7CED7-AE53-42C8-B9CE-FAE30186AAC3}" dt="2020-11-16T12:01:44.392" v="10" actId="20577"/>
        <pc:sldMkLst>
          <pc:docMk/>
          <pc:sldMk cId="1459095186" sldId="277"/>
        </pc:sldMkLst>
        <pc:spChg chg="mod">
          <ac:chgData name="Nick Thomas" userId="c70d66d9-7267-4f59-8d9e-6268ec5bdaef" providerId="ADAL" clId="{0EF7CED7-AE53-42C8-B9CE-FAE30186AAC3}" dt="2020-11-16T12:01:44.392" v="10" actId="20577"/>
          <ac:spMkLst>
            <pc:docMk/>
            <pc:sldMk cId="1459095186" sldId="277"/>
            <ac:spMk id="3" creationId="{25623CC1-1631-4950-B747-E0F5D4022D4E}"/>
          </ac:spMkLst>
        </pc:spChg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1459095186" sldId="277"/>
            <ac:picMk id="5" creationId="{2F1C3725-95AE-437D-9C20-99C2A7784397}"/>
          </ac:picMkLst>
        </pc:picChg>
      </pc:sldChg>
      <pc:sldChg chg="delSp modTransition modAnim">
        <pc:chgData name="Nick Thomas" userId="c70d66d9-7267-4f59-8d9e-6268ec5bdaef" providerId="ADAL" clId="{0EF7CED7-AE53-42C8-B9CE-FAE30186AAC3}" dt="2020-11-16T11:46:12.968" v="2"/>
        <pc:sldMkLst>
          <pc:docMk/>
          <pc:sldMk cId="3452759565" sldId="278"/>
        </pc:sldMkLst>
        <pc:picChg chg="del">
          <ac:chgData name="Nick Thomas" userId="c70d66d9-7267-4f59-8d9e-6268ec5bdaef" providerId="ADAL" clId="{0EF7CED7-AE53-42C8-B9CE-FAE30186AAC3}" dt="2020-11-16T11:46:12.968" v="2"/>
          <ac:picMkLst>
            <pc:docMk/>
            <pc:sldMk cId="3452759565" sldId="278"/>
            <ac:picMk id="4" creationId="{C94B5459-DFFC-4531-8FC6-56953AC191B4}"/>
          </ac:picMkLst>
        </pc:picChg>
      </pc:sldChg>
      <pc:sldChg chg="modTransition">
        <pc:chgData name="Nick Thomas" userId="c70d66d9-7267-4f59-8d9e-6268ec5bdaef" providerId="ADAL" clId="{0EF7CED7-AE53-42C8-B9CE-FAE30186AAC3}" dt="2020-11-16T11:46:09.150" v="1"/>
        <pc:sldMkLst>
          <pc:docMk/>
          <pc:sldMk cId="3512200564" sldId="279"/>
        </pc:sldMkLst>
      </pc:sldChg>
    </pc:docChg>
  </pc:docChgLst>
  <pc:docChgLst>
    <pc:chgData name="Nick Thomas" userId="c70d66d9-7267-4f59-8d9e-6268ec5bdaef" providerId="ADAL" clId="{966A7F44-76B4-4CE4-ACE9-E2F2D37CB371}"/>
    <pc:docChg chg="undo custSel mod addSld delSld modSld">
      <pc:chgData name="Nick Thomas" userId="c70d66d9-7267-4f59-8d9e-6268ec5bdaef" providerId="ADAL" clId="{966A7F44-76B4-4CE4-ACE9-E2F2D37CB371}" dt="2019-03-22T12:45:25.741" v="5510" actId="20577"/>
      <pc:docMkLst>
        <pc:docMk/>
      </pc:docMkLst>
      <pc:sldChg chg="modSp add">
        <pc:chgData name="Nick Thomas" userId="c70d66d9-7267-4f59-8d9e-6268ec5bdaef" providerId="ADAL" clId="{966A7F44-76B4-4CE4-ACE9-E2F2D37CB371}" dt="2019-03-14T12:07:10.558" v="46" actId="20577"/>
        <pc:sldMkLst>
          <pc:docMk/>
          <pc:sldMk cId="2667321371" sldId="256"/>
        </pc:sldMkLst>
        <pc:spChg chg="mod">
          <ac:chgData name="Nick Thomas" userId="c70d66d9-7267-4f59-8d9e-6268ec5bdaef" providerId="ADAL" clId="{966A7F44-76B4-4CE4-ACE9-E2F2D37CB371}" dt="2019-03-14T12:07:03.650" v="30" actId="313"/>
          <ac:spMkLst>
            <pc:docMk/>
            <pc:sldMk cId="2667321371" sldId="256"/>
            <ac:spMk id="2" creationId="{3AA16686-A260-4393-A093-B1365DA41A6E}"/>
          </ac:spMkLst>
        </pc:spChg>
        <pc:spChg chg="mod">
          <ac:chgData name="Nick Thomas" userId="c70d66d9-7267-4f59-8d9e-6268ec5bdaef" providerId="ADAL" clId="{966A7F44-76B4-4CE4-ACE9-E2F2D37CB371}" dt="2019-03-14T12:07:10.558" v="46" actId="20577"/>
          <ac:spMkLst>
            <pc:docMk/>
            <pc:sldMk cId="2667321371" sldId="256"/>
            <ac:spMk id="3" creationId="{8B7E02E2-9B2D-4653-A72A-8DAF64E292E5}"/>
          </ac:spMkLst>
        </pc:spChg>
      </pc:sldChg>
      <pc:sldChg chg="modSp add">
        <pc:chgData name="Nick Thomas" userId="c70d66d9-7267-4f59-8d9e-6268ec5bdaef" providerId="ADAL" clId="{966A7F44-76B4-4CE4-ACE9-E2F2D37CB371}" dt="2019-03-14T12:08:56.331" v="281" actId="313"/>
        <pc:sldMkLst>
          <pc:docMk/>
          <pc:sldMk cId="2315658206" sldId="257"/>
        </pc:sldMkLst>
        <pc:spChg chg="mod">
          <ac:chgData name="Nick Thomas" userId="c70d66d9-7267-4f59-8d9e-6268ec5bdaef" providerId="ADAL" clId="{966A7F44-76B4-4CE4-ACE9-E2F2D37CB371}" dt="2019-03-14T12:07:41.333" v="85" actId="20577"/>
          <ac:spMkLst>
            <pc:docMk/>
            <pc:sldMk cId="2315658206" sldId="257"/>
            <ac:spMk id="2" creationId="{97A36120-934E-4DB4-A0F8-6A58D8999F60}"/>
          </ac:spMkLst>
        </pc:spChg>
        <pc:spChg chg="mod">
          <ac:chgData name="Nick Thomas" userId="c70d66d9-7267-4f59-8d9e-6268ec5bdaef" providerId="ADAL" clId="{966A7F44-76B4-4CE4-ACE9-E2F2D37CB371}" dt="2019-03-14T12:08:56.331" v="281" actId="313"/>
          <ac:spMkLst>
            <pc:docMk/>
            <pc:sldMk cId="2315658206" sldId="257"/>
            <ac:spMk id="3" creationId="{F82B50F9-05EB-44F7-9C30-F328F644EDE9}"/>
          </ac:spMkLst>
        </pc:spChg>
      </pc:sldChg>
      <pc:sldChg chg="addSp delSp modSp add">
        <pc:chgData name="Nick Thomas" userId="c70d66d9-7267-4f59-8d9e-6268ec5bdaef" providerId="ADAL" clId="{966A7F44-76B4-4CE4-ACE9-E2F2D37CB371}" dt="2019-03-21T17:42:00.498" v="5219" actId="313"/>
        <pc:sldMkLst>
          <pc:docMk/>
          <pc:sldMk cId="2015034296" sldId="258"/>
        </pc:sldMkLst>
        <pc:spChg chg="mod">
          <ac:chgData name="Nick Thomas" userId="c70d66d9-7267-4f59-8d9e-6268ec5bdaef" providerId="ADAL" clId="{966A7F44-76B4-4CE4-ACE9-E2F2D37CB371}" dt="2019-03-14T12:10:10.149" v="351" actId="20577"/>
          <ac:spMkLst>
            <pc:docMk/>
            <pc:sldMk cId="2015034296" sldId="258"/>
            <ac:spMk id="2" creationId="{DC0F3475-4DF4-4260-87EE-4CF9063D44F2}"/>
          </ac:spMkLst>
        </pc:spChg>
        <pc:spChg chg="del">
          <ac:chgData name="Nick Thomas" userId="c70d66d9-7267-4f59-8d9e-6268ec5bdaef" providerId="ADAL" clId="{966A7F44-76B4-4CE4-ACE9-E2F2D37CB371}" dt="2019-03-21T17:41:24.176" v="5117"/>
          <ac:spMkLst>
            <pc:docMk/>
            <pc:sldMk cId="2015034296" sldId="258"/>
            <ac:spMk id="3" creationId="{A289B92F-2DB3-4312-A455-AF6E33209BF2}"/>
          </ac:spMkLst>
        </pc:spChg>
        <pc:spChg chg="mod">
          <ac:chgData name="Nick Thomas" userId="c70d66d9-7267-4f59-8d9e-6268ec5bdaef" providerId="ADAL" clId="{966A7F44-76B4-4CE4-ACE9-E2F2D37CB371}" dt="2019-03-21T17:42:00.498" v="5219" actId="313"/>
          <ac:spMkLst>
            <pc:docMk/>
            <pc:sldMk cId="2015034296" sldId="258"/>
            <ac:spMk id="4" creationId="{B280E8EB-287F-443E-BA24-624D42C20FEB}"/>
          </ac:spMkLst>
        </pc:spChg>
        <pc:picChg chg="add">
          <ac:chgData name="Nick Thomas" userId="c70d66d9-7267-4f59-8d9e-6268ec5bdaef" providerId="ADAL" clId="{966A7F44-76B4-4CE4-ACE9-E2F2D37CB371}" dt="2019-03-21T17:41:24.176" v="5117"/>
          <ac:picMkLst>
            <pc:docMk/>
            <pc:sldMk cId="2015034296" sldId="258"/>
            <ac:picMk id="5" creationId="{FF2ACBB5-B48F-41E9-A7B1-EB31B0A86F22}"/>
          </ac:picMkLst>
        </pc:picChg>
      </pc:sldChg>
      <pc:sldChg chg="modSp add">
        <pc:chgData name="Nick Thomas" userId="c70d66d9-7267-4f59-8d9e-6268ec5bdaef" providerId="ADAL" clId="{966A7F44-76B4-4CE4-ACE9-E2F2D37CB371}" dt="2019-03-14T12:10:02.029" v="332" actId="20577"/>
        <pc:sldMkLst>
          <pc:docMk/>
          <pc:sldMk cId="70229206" sldId="259"/>
        </pc:sldMkLst>
        <pc:spChg chg="mod">
          <ac:chgData name="Nick Thomas" userId="c70d66d9-7267-4f59-8d9e-6268ec5bdaef" providerId="ADAL" clId="{966A7F44-76B4-4CE4-ACE9-E2F2D37CB371}" dt="2019-03-14T12:09:51.669" v="297" actId="20577"/>
          <ac:spMkLst>
            <pc:docMk/>
            <pc:sldMk cId="70229206" sldId="259"/>
            <ac:spMk id="2" creationId="{C40F3BFB-0F45-4E23-BFFB-63ED558F58A9}"/>
          </ac:spMkLst>
        </pc:spChg>
        <pc:spChg chg="mod">
          <ac:chgData name="Nick Thomas" userId="c70d66d9-7267-4f59-8d9e-6268ec5bdaef" providerId="ADAL" clId="{966A7F44-76B4-4CE4-ACE9-E2F2D37CB371}" dt="2019-03-14T12:10:02.029" v="332" actId="20577"/>
          <ac:spMkLst>
            <pc:docMk/>
            <pc:sldMk cId="70229206" sldId="259"/>
            <ac:spMk id="3" creationId="{82C8AC21-8F0C-43A9-955A-FEF4C578CC4C}"/>
          </ac:spMkLst>
        </pc:spChg>
      </pc:sldChg>
      <pc:sldChg chg="addSp delSp modSp add">
        <pc:chgData name="Nick Thomas" userId="c70d66d9-7267-4f59-8d9e-6268ec5bdaef" providerId="ADAL" clId="{966A7F44-76B4-4CE4-ACE9-E2F2D37CB371}" dt="2019-03-21T17:46:42.827" v="5495" actId="313"/>
        <pc:sldMkLst>
          <pc:docMk/>
          <pc:sldMk cId="3800833068" sldId="260"/>
        </pc:sldMkLst>
        <pc:spChg chg="mod">
          <ac:chgData name="Nick Thomas" userId="c70d66d9-7267-4f59-8d9e-6268ec5bdaef" providerId="ADAL" clId="{966A7F44-76B4-4CE4-ACE9-E2F2D37CB371}" dt="2019-03-14T12:10:26.831" v="375" actId="20577"/>
          <ac:spMkLst>
            <pc:docMk/>
            <pc:sldMk cId="3800833068" sldId="260"/>
            <ac:spMk id="2" creationId="{94488C7C-D776-4055-B0AD-214D6C818C9D}"/>
          </ac:spMkLst>
        </pc:spChg>
        <pc:spChg chg="del">
          <ac:chgData name="Nick Thomas" userId="c70d66d9-7267-4f59-8d9e-6268ec5bdaef" providerId="ADAL" clId="{966A7F44-76B4-4CE4-ACE9-E2F2D37CB371}" dt="2019-03-21T17:43:57.699" v="5220"/>
          <ac:spMkLst>
            <pc:docMk/>
            <pc:sldMk cId="3800833068" sldId="260"/>
            <ac:spMk id="3" creationId="{7AAB5714-F58C-4521-8787-D21E59702AF7}"/>
          </ac:spMkLst>
        </pc:spChg>
        <pc:spChg chg="mod">
          <ac:chgData name="Nick Thomas" userId="c70d66d9-7267-4f59-8d9e-6268ec5bdaef" providerId="ADAL" clId="{966A7F44-76B4-4CE4-ACE9-E2F2D37CB371}" dt="2019-03-21T17:46:42.827" v="5495" actId="313"/>
          <ac:spMkLst>
            <pc:docMk/>
            <pc:sldMk cId="3800833068" sldId="260"/>
            <ac:spMk id="4" creationId="{CF8DB83A-180A-459F-A350-D121AF09E55B}"/>
          </ac:spMkLst>
        </pc:spChg>
        <pc:picChg chg="add mod">
          <ac:chgData name="Nick Thomas" userId="c70d66d9-7267-4f59-8d9e-6268ec5bdaef" providerId="ADAL" clId="{966A7F44-76B4-4CE4-ACE9-E2F2D37CB371}" dt="2019-03-21T17:44:06.968" v="5222" actId="14100"/>
          <ac:picMkLst>
            <pc:docMk/>
            <pc:sldMk cId="3800833068" sldId="260"/>
            <ac:picMk id="4098" creationId="{F6977D60-8912-4876-A1D9-38251C3A2AB0}"/>
          </ac:picMkLst>
        </pc:picChg>
      </pc:sldChg>
      <pc:sldChg chg="addSp delSp modSp add mod setBg delAnim modAnim">
        <pc:chgData name="Nick Thomas" userId="c70d66d9-7267-4f59-8d9e-6268ec5bdaef" providerId="ADAL" clId="{966A7F44-76B4-4CE4-ACE9-E2F2D37CB371}" dt="2019-03-21T17:47:42.262" v="5496"/>
        <pc:sldMkLst>
          <pc:docMk/>
          <pc:sldMk cId="2145140638" sldId="261"/>
        </pc:sldMkLst>
        <pc:spChg chg="mod">
          <ac:chgData name="Nick Thomas" userId="c70d66d9-7267-4f59-8d9e-6268ec5bdaef" providerId="ADAL" clId="{966A7F44-76B4-4CE4-ACE9-E2F2D37CB371}" dt="2019-03-14T12:33:44.419" v="571" actId="26606"/>
          <ac:spMkLst>
            <pc:docMk/>
            <pc:sldMk cId="2145140638" sldId="261"/>
            <ac:spMk id="2" creationId="{BC2978E8-8FDF-4168-8FCE-64DD3CED161C}"/>
          </ac:spMkLst>
        </pc:spChg>
        <pc:spChg chg="del">
          <ac:chgData name="Nick Thomas" userId="c70d66d9-7267-4f59-8d9e-6268ec5bdaef" providerId="ADAL" clId="{966A7F44-76B4-4CE4-ACE9-E2F2D37CB371}" dt="2019-03-14T12:18:59.721" v="556" actId="478"/>
          <ac:spMkLst>
            <pc:docMk/>
            <pc:sldMk cId="2145140638" sldId="261"/>
            <ac:spMk id="3" creationId="{DB1AD358-FDAA-4E40-A304-E05EB4A8D527}"/>
          </ac:spMkLst>
        </pc:spChg>
        <pc:spChg chg="mod ord">
          <ac:chgData name="Nick Thomas" userId="c70d66d9-7267-4f59-8d9e-6268ec5bdaef" providerId="ADAL" clId="{966A7F44-76B4-4CE4-ACE9-E2F2D37CB371}" dt="2019-03-14T12:33:44.419" v="571" actId="26606"/>
          <ac:spMkLst>
            <pc:docMk/>
            <pc:sldMk cId="2145140638" sldId="261"/>
            <ac:spMk id="4" creationId="{00D52B64-61BE-4E05-9DB5-DFC16309A3E7}"/>
          </ac:spMkLst>
        </pc:spChg>
        <pc:spChg chg="add del">
          <ac:chgData name="Nick Thomas" userId="c70d66d9-7267-4f59-8d9e-6268ec5bdaef" providerId="ADAL" clId="{966A7F44-76B4-4CE4-ACE9-E2F2D37CB371}" dt="2019-03-14T12:33:31.006" v="565" actId="26606"/>
          <ac:spMkLst>
            <pc:docMk/>
            <pc:sldMk cId="2145140638" sldId="261"/>
            <ac:spMk id="84" creationId="{10ABDF25-C37B-4184-B15C-D681D256CC8D}"/>
          </ac:spMkLst>
        </pc:spChg>
        <pc:spChg chg="add del">
          <ac:chgData name="Nick Thomas" userId="c70d66d9-7267-4f59-8d9e-6268ec5bdaef" providerId="ADAL" clId="{966A7F44-76B4-4CE4-ACE9-E2F2D37CB371}" dt="2019-03-14T12:33:31.006" v="565" actId="26606"/>
          <ac:spMkLst>
            <pc:docMk/>
            <pc:sldMk cId="2145140638" sldId="261"/>
            <ac:spMk id="86" creationId="{C356D533-2D48-459F-BD43-1F902CC2AE79}"/>
          </ac:spMkLst>
        </pc:spChg>
        <pc:spChg chg="add del">
          <ac:chgData name="Nick Thomas" userId="c70d66d9-7267-4f59-8d9e-6268ec5bdaef" providerId="ADAL" clId="{966A7F44-76B4-4CE4-ACE9-E2F2D37CB371}" dt="2019-03-14T12:33:31.006" v="565" actId="26606"/>
          <ac:spMkLst>
            <pc:docMk/>
            <pc:sldMk cId="2145140638" sldId="261"/>
            <ac:spMk id="88" creationId="{7CF6A3A2-C595-4E41-9B5F-5C654F498A5A}"/>
          </ac:spMkLst>
        </pc:spChg>
        <pc:spChg chg="add del">
          <ac:chgData name="Nick Thomas" userId="c70d66d9-7267-4f59-8d9e-6268ec5bdaef" providerId="ADAL" clId="{966A7F44-76B4-4CE4-ACE9-E2F2D37CB371}" dt="2019-03-14T12:33:31.006" v="565" actId="26606"/>
          <ac:spMkLst>
            <pc:docMk/>
            <pc:sldMk cId="2145140638" sldId="261"/>
            <ac:spMk id="90" creationId="{6FE12C62-E0E1-4E96-9F25-492088826631}"/>
          </ac:spMkLst>
        </pc:spChg>
        <pc:spChg chg="add del">
          <ac:chgData name="Nick Thomas" userId="c70d66d9-7267-4f59-8d9e-6268ec5bdaef" providerId="ADAL" clId="{966A7F44-76B4-4CE4-ACE9-E2F2D37CB371}" dt="2019-03-14T12:33:31.006" v="565" actId="26606"/>
          <ac:spMkLst>
            <pc:docMk/>
            <pc:sldMk cId="2145140638" sldId="261"/>
            <ac:spMk id="92" creationId="{F023E8A8-FBFE-4011-9659-66D31E6D3A9C}"/>
          </ac:spMkLst>
        </pc:spChg>
        <pc:spChg chg="add del">
          <ac:chgData name="Nick Thomas" userId="c70d66d9-7267-4f59-8d9e-6268ec5bdaef" providerId="ADAL" clId="{966A7F44-76B4-4CE4-ACE9-E2F2D37CB371}" dt="2019-03-14T12:33:31.006" v="565" actId="26606"/>
          <ac:spMkLst>
            <pc:docMk/>
            <pc:sldMk cId="2145140638" sldId="261"/>
            <ac:spMk id="94" creationId="{676ACB49-5C18-4810-ABB9-F2C2644AC53B}"/>
          </ac:spMkLst>
        </pc:spChg>
        <pc:spChg chg="add del">
          <ac:chgData name="Nick Thomas" userId="c70d66d9-7267-4f59-8d9e-6268ec5bdaef" providerId="ADAL" clId="{966A7F44-76B4-4CE4-ACE9-E2F2D37CB371}" dt="2019-03-14T12:33:31.760" v="567" actId="26606"/>
          <ac:spMkLst>
            <pc:docMk/>
            <pc:sldMk cId="2145140638" sldId="261"/>
            <ac:spMk id="1035" creationId="{FC3D5FA4-F82E-4C18-BCC1-4535DBF9EF85}"/>
          </ac:spMkLst>
        </pc:spChg>
        <pc:spChg chg="add del">
          <ac:chgData name="Nick Thomas" userId="c70d66d9-7267-4f59-8d9e-6268ec5bdaef" providerId="ADAL" clId="{966A7F44-76B4-4CE4-ACE9-E2F2D37CB371}" dt="2019-03-14T12:33:31.760" v="567" actId="26606"/>
          <ac:spMkLst>
            <pc:docMk/>
            <pc:sldMk cId="2145140638" sldId="261"/>
            <ac:spMk id="1036" creationId="{CB3A4E7E-2BCD-448F-9B6F-A0ED6A77117B}"/>
          </ac:spMkLst>
        </pc:spChg>
        <pc:spChg chg="add del">
          <ac:chgData name="Nick Thomas" userId="c70d66d9-7267-4f59-8d9e-6268ec5bdaef" providerId="ADAL" clId="{966A7F44-76B4-4CE4-ACE9-E2F2D37CB371}" dt="2019-03-14T12:33:31.760" v="567" actId="26606"/>
          <ac:spMkLst>
            <pc:docMk/>
            <pc:sldMk cId="2145140638" sldId="261"/>
            <ac:spMk id="1037" creationId="{8F250A93-4119-4174-A2CB-9E60532227A9}"/>
          </ac:spMkLst>
        </pc:spChg>
        <pc:spChg chg="add del">
          <ac:chgData name="Nick Thomas" userId="c70d66d9-7267-4f59-8d9e-6268ec5bdaef" providerId="ADAL" clId="{966A7F44-76B4-4CE4-ACE9-E2F2D37CB371}" dt="2019-03-14T12:33:31.760" v="567" actId="26606"/>
          <ac:spMkLst>
            <pc:docMk/>
            <pc:sldMk cId="2145140638" sldId="261"/>
            <ac:spMk id="1038" creationId="{EFC1094E-8DFC-49E5-A4B1-051C01283D70}"/>
          </ac:spMkLst>
        </pc:spChg>
        <pc:spChg chg="add del">
          <ac:chgData name="Nick Thomas" userId="c70d66d9-7267-4f59-8d9e-6268ec5bdaef" providerId="ADAL" clId="{966A7F44-76B4-4CE4-ACE9-E2F2D37CB371}" dt="2019-03-14T12:33:31.760" v="567" actId="26606"/>
          <ac:spMkLst>
            <pc:docMk/>
            <pc:sldMk cId="2145140638" sldId="261"/>
            <ac:spMk id="1039" creationId="{ED98C3EE-435A-4C4C-AA17-476EEE23A347}"/>
          </ac:spMkLst>
        </pc:spChg>
        <pc:spChg chg="add del">
          <ac:chgData name="Nick Thomas" userId="c70d66d9-7267-4f59-8d9e-6268ec5bdaef" providerId="ADAL" clId="{966A7F44-76B4-4CE4-ACE9-E2F2D37CB371}" dt="2019-03-14T12:33:35.739" v="569" actId="26606"/>
          <ac:spMkLst>
            <pc:docMk/>
            <pc:sldMk cId="2145140638" sldId="261"/>
            <ac:spMk id="1044" creationId="{6B199E71-5B75-49FD-A1A2-B7DA983216BB}"/>
          </ac:spMkLst>
        </pc:spChg>
        <pc:spChg chg="add del">
          <ac:chgData name="Nick Thomas" userId="c70d66d9-7267-4f59-8d9e-6268ec5bdaef" providerId="ADAL" clId="{966A7F44-76B4-4CE4-ACE9-E2F2D37CB371}" dt="2019-03-14T12:33:35.739" v="569" actId="26606"/>
          <ac:spMkLst>
            <pc:docMk/>
            <pc:sldMk cId="2145140638" sldId="261"/>
            <ac:spMk id="1045" creationId="{7EB7416A-9432-4340-BECA-CDA3F2D4D892}"/>
          </ac:spMkLst>
        </pc:spChg>
        <pc:spChg chg="add del">
          <ac:chgData name="Nick Thomas" userId="c70d66d9-7267-4f59-8d9e-6268ec5bdaef" providerId="ADAL" clId="{966A7F44-76B4-4CE4-ACE9-E2F2D37CB371}" dt="2019-03-14T12:33:44.419" v="571" actId="26606"/>
          <ac:spMkLst>
            <pc:docMk/>
            <pc:sldMk cId="2145140638" sldId="261"/>
            <ac:spMk id="1051" creationId="{108DE2CE-9293-4FE4-8F06-2CDBDB4EA162}"/>
          </ac:spMkLst>
        </pc:spChg>
        <pc:spChg chg="add del">
          <ac:chgData name="Nick Thomas" userId="c70d66d9-7267-4f59-8d9e-6268ec5bdaef" providerId="ADAL" clId="{966A7F44-76B4-4CE4-ACE9-E2F2D37CB371}" dt="2019-03-14T12:33:44.419" v="571" actId="26606"/>
          <ac:spMkLst>
            <pc:docMk/>
            <pc:sldMk cId="2145140638" sldId="261"/>
            <ac:spMk id="1052" creationId="{987694E4-31A5-413A-89C6-2A88CF9AFCD1}"/>
          </ac:spMkLst>
        </pc:spChg>
        <pc:spChg chg="add del">
          <ac:chgData name="Nick Thomas" userId="c70d66d9-7267-4f59-8d9e-6268ec5bdaef" providerId="ADAL" clId="{966A7F44-76B4-4CE4-ACE9-E2F2D37CB371}" dt="2019-03-14T12:33:44.419" v="571" actId="26606"/>
          <ac:spMkLst>
            <pc:docMk/>
            <pc:sldMk cId="2145140638" sldId="261"/>
            <ac:spMk id="1053" creationId="{DFA53481-E989-468D-AE17-5004CA9FE325}"/>
          </ac:spMkLst>
        </pc:spChg>
        <pc:spChg chg="add del">
          <ac:chgData name="Nick Thomas" userId="c70d66d9-7267-4f59-8d9e-6268ec5bdaef" providerId="ADAL" clId="{966A7F44-76B4-4CE4-ACE9-E2F2D37CB371}" dt="2019-03-14T12:33:44.419" v="571" actId="26606"/>
          <ac:spMkLst>
            <pc:docMk/>
            <pc:sldMk cId="2145140638" sldId="261"/>
            <ac:spMk id="1054" creationId="{B15D7DC5-3178-46B7-A3AE-60DE19AB7F60}"/>
          </ac:spMkLst>
        </pc:spChg>
        <pc:spChg chg="add del">
          <ac:chgData name="Nick Thomas" userId="c70d66d9-7267-4f59-8d9e-6268ec5bdaef" providerId="ADAL" clId="{966A7F44-76B4-4CE4-ACE9-E2F2D37CB371}" dt="2019-03-14T12:33:44.419" v="571" actId="26606"/>
          <ac:spMkLst>
            <pc:docMk/>
            <pc:sldMk cId="2145140638" sldId="261"/>
            <ac:spMk id="1055" creationId="{AEA42879-A459-45D7-A18D-0575AA66D0D0}"/>
          </ac:spMkLst>
        </pc:spChg>
        <pc:grpChg chg="add del">
          <ac:chgData name="Nick Thomas" userId="c70d66d9-7267-4f59-8d9e-6268ec5bdaef" providerId="ADAL" clId="{966A7F44-76B4-4CE4-ACE9-E2F2D37CB371}" dt="2019-03-14T12:33:31.006" v="565" actId="26606"/>
          <ac:grpSpMkLst>
            <pc:docMk/>
            <pc:sldMk cId="2145140638" sldId="261"/>
            <ac:grpSpMk id="77" creationId="{9D90646A-3E91-4348-80BF-9E37EA59EE60}"/>
          </ac:grpSpMkLst>
        </pc:grpChg>
        <pc:grpChg chg="add del">
          <ac:chgData name="Nick Thomas" userId="c70d66d9-7267-4f59-8d9e-6268ec5bdaef" providerId="ADAL" clId="{966A7F44-76B4-4CE4-ACE9-E2F2D37CB371}" dt="2019-03-14T12:33:31.006" v="565" actId="26606"/>
          <ac:grpSpMkLst>
            <pc:docMk/>
            <pc:sldMk cId="2145140638" sldId="261"/>
            <ac:grpSpMk id="96" creationId="{87541ADB-87EF-4200-97D8-ADFDD08077FC}"/>
          </ac:grpSpMkLst>
        </pc:grpChg>
        <pc:grpChg chg="add del">
          <ac:chgData name="Nick Thomas" userId="c70d66d9-7267-4f59-8d9e-6268ec5bdaef" providerId="ADAL" clId="{966A7F44-76B4-4CE4-ACE9-E2F2D37CB371}" dt="2019-03-14T12:33:31.760" v="567" actId="26606"/>
          <ac:grpSpMkLst>
            <pc:docMk/>
            <pc:sldMk cId="2145140638" sldId="261"/>
            <ac:grpSpMk id="1034" creationId="{9D90646A-3E91-4348-80BF-9E37EA59EE60}"/>
          </ac:grpSpMkLst>
        </pc:grpChg>
        <pc:grpChg chg="add del">
          <ac:chgData name="Nick Thomas" userId="c70d66d9-7267-4f59-8d9e-6268ec5bdaef" providerId="ADAL" clId="{966A7F44-76B4-4CE4-ACE9-E2F2D37CB371}" dt="2019-03-14T12:33:31.760" v="567" actId="26606"/>
          <ac:grpSpMkLst>
            <pc:docMk/>
            <pc:sldMk cId="2145140638" sldId="261"/>
            <ac:grpSpMk id="1040" creationId="{A742748B-85F7-44FE-8FCB-C21EDABC1322}"/>
          </ac:grpSpMkLst>
        </pc:grpChg>
        <pc:grpChg chg="add del">
          <ac:chgData name="Nick Thomas" userId="c70d66d9-7267-4f59-8d9e-6268ec5bdaef" providerId="ADAL" clId="{966A7F44-76B4-4CE4-ACE9-E2F2D37CB371}" dt="2019-03-14T12:33:35.739" v="569" actId="26606"/>
          <ac:grpSpMkLst>
            <pc:docMk/>
            <pc:sldMk cId="2145140638" sldId="261"/>
            <ac:grpSpMk id="1043" creationId="{CB6D7060-11D0-4C7D-AC60-7D5D7C63E16B}"/>
          </ac:grpSpMkLst>
        </pc:grpChg>
        <pc:grpChg chg="add del">
          <ac:chgData name="Nick Thomas" userId="c70d66d9-7267-4f59-8d9e-6268ec5bdaef" providerId="ADAL" clId="{966A7F44-76B4-4CE4-ACE9-E2F2D37CB371}" dt="2019-03-14T12:33:35.739" v="569" actId="26606"/>
          <ac:grpSpMkLst>
            <pc:docMk/>
            <pc:sldMk cId="2145140638" sldId="261"/>
            <ac:grpSpMk id="1046" creationId="{01D927EF-4EA2-4056-882B-CB84454E36D5}"/>
          </ac:grpSpMkLst>
        </pc:grpChg>
        <pc:grpChg chg="add del">
          <ac:chgData name="Nick Thomas" userId="c70d66d9-7267-4f59-8d9e-6268ec5bdaef" providerId="ADAL" clId="{966A7F44-76B4-4CE4-ACE9-E2F2D37CB371}" dt="2019-03-14T12:33:44.419" v="571" actId="26606"/>
          <ac:grpSpMkLst>
            <pc:docMk/>
            <pc:sldMk cId="2145140638" sldId="261"/>
            <ac:grpSpMk id="1050" creationId="{9D90646A-3E91-4348-80BF-9E37EA59EE60}"/>
          </ac:grpSpMkLst>
        </pc:grpChg>
        <pc:picChg chg="add mod ord">
          <ac:chgData name="Nick Thomas" userId="c70d66d9-7267-4f59-8d9e-6268ec5bdaef" providerId="ADAL" clId="{966A7F44-76B4-4CE4-ACE9-E2F2D37CB371}" dt="2019-03-18T13:45:29.703" v="578" actId="14100"/>
          <ac:picMkLst>
            <pc:docMk/>
            <pc:sldMk cId="2145140638" sldId="261"/>
            <ac:picMk id="1026" creationId="{5377ADE4-196C-4889-BEFC-7B3156BCF4DA}"/>
          </ac:picMkLst>
        </pc:picChg>
        <pc:picChg chg="add del mod ord">
          <ac:chgData name="Nick Thomas" userId="c70d66d9-7267-4f59-8d9e-6268ec5bdaef" providerId="ADAL" clId="{966A7F44-76B4-4CE4-ACE9-E2F2D37CB371}" dt="2019-03-18T13:51:36.536" v="596" actId="478"/>
          <ac:picMkLst>
            <pc:docMk/>
            <pc:sldMk cId="2145140638" sldId="261"/>
            <ac:picMk id="1028" creationId="{111CAAED-56DE-4BCE-AED7-1158167D091C}"/>
          </ac:picMkLst>
        </pc:picChg>
        <pc:picChg chg="add mod">
          <ac:chgData name="Nick Thomas" userId="c70d66d9-7267-4f59-8d9e-6268ec5bdaef" providerId="ADAL" clId="{966A7F44-76B4-4CE4-ACE9-E2F2D37CB371}" dt="2019-03-18T13:45:23.772" v="576" actId="1076"/>
          <ac:picMkLst>
            <pc:docMk/>
            <pc:sldMk cId="2145140638" sldId="261"/>
            <ac:picMk id="1030" creationId="{FBDAC25A-09C6-4CA6-ADEC-3B295B079417}"/>
          </ac:picMkLst>
        </pc:picChg>
        <pc:picChg chg="add del mod ord">
          <ac:chgData name="Nick Thomas" userId="c70d66d9-7267-4f59-8d9e-6268ec5bdaef" providerId="ADAL" clId="{966A7F44-76B4-4CE4-ACE9-E2F2D37CB371}" dt="2019-03-18T13:51:43.183" v="598" actId="478"/>
          <ac:picMkLst>
            <pc:docMk/>
            <pc:sldMk cId="2145140638" sldId="261"/>
            <ac:picMk id="1032" creationId="{7546012A-4341-40CD-977B-721CD3EF98D8}"/>
          </ac:picMkLst>
        </pc:picChg>
        <pc:picChg chg="add mod">
          <ac:chgData name="Nick Thomas" userId="c70d66d9-7267-4f59-8d9e-6268ec5bdaef" providerId="ADAL" clId="{966A7F44-76B4-4CE4-ACE9-E2F2D37CB371}" dt="2019-03-21T17:39:58.835" v="5115" actId="1076"/>
          <ac:picMkLst>
            <pc:docMk/>
            <pc:sldMk cId="2145140638" sldId="261"/>
            <ac:picMk id="2050" creationId="{0FA53C62-F649-4097-8BE4-777492305BEE}"/>
          </ac:picMkLst>
        </pc:picChg>
      </pc:sldChg>
      <pc:sldChg chg="addSp delSp modSp add modAnim">
        <pc:chgData name="Nick Thomas" userId="c70d66d9-7267-4f59-8d9e-6268ec5bdaef" providerId="ADAL" clId="{966A7F44-76B4-4CE4-ACE9-E2F2D37CB371}" dt="2019-03-18T14:01:39.133" v="964"/>
        <pc:sldMkLst>
          <pc:docMk/>
          <pc:sldMk cId="1786608512" sldId="262"/>
        </pc:sldMkLst>
        <pc:spChg chg="mod">
          <ac:chgData name="Nick Thomas" userId="c70d66d9-7267-4f59-8d9e-6268ec5bdaef" providerId="ADAL" clId="{966A7F44-76B4-4CE4-ACE9-E2F2D37CB371}" dt="2019-03-18T13:56:57.536" v="648" actId="20577"/>
          <ac:spMkLst>
            <pc:docMk/>
            <pc:sldMk cId="1786608512" sldId="262"/>
            <ac:spMk id="2" creationId="{E5362D3C-32E6-4660-9D88-3920EA47BB49}"/>
          </ac:spMkLst>
        </pc:spChg>
        <pc:spChg chg="del">
          <ac:chgData name="Nick Thomas" userId="c70d66d9-7267-4f59-8d9e-6268ec5bdaef" providerId="ADAL" clId="{966A7F44-76B4-4CE4-ACE9-E2F2D37CB371}" dt="2019-03-18T13:58:56.841" v="928"/>
          <ac:spMkLst>
            <pc:docMk/>
            <pc:sldMk cId="1786608512" sldId="262"/>
            <ac:spMk id="3" creationId="{6D1BE64A-1F17-44A9-AC1F-93A6D4B4B260}"/>
          </ac:spMkLst>
        </pc:spChg>
        <pc:spChg chg="mod">
          <ac:chgData name="Nick Thomas" userId="c70d66d9-7267-4f59-8d9e-6268ec5bdaef" providerId="ADAL" clId="{966A7F44-76B4-4CE4-ACE9-E2F2D37CB371}" dt="2019-03-18T14:01:30.598" v="962" actId="313"/>
          <ac:spMkLst>
            <pc:docMk/>
            <pc:sldMk cId="1786608512" sldId="262"/>
            <ac:spMk id="4" creationId="{6D248236-CA75-4DA7-A265-BC0DE1B02FA4}"/>
          </ac:spMkLst>
        </pc:spChg>
        <pc:picChg chg="add mod">
          <ac:chgData name="Nick Thomas" userId="c70d66d9-7267-4f59-8d9e-6268ec5bdaef" providerId="ADAL" clId="{966A7F44-76B4-4CE4-ACE9-E2F2D37CB371}" dt="2019-03-18T14:00:28.706" v="952" actId="1076"/>
          <ac:picMkLst>
            <pc:docMk/>
            <pc:sldMk cId="1786608512" sldId="262"/>
            <ac:picMk id="1026" creationId="{CFF4E336-6277-46BA-91AB-AAA5F3FFC8D5}"/>
          </ac:picMkLst>
        </pc:picChg>
        <pc:picChg chg="add mod">
          <ac:chgData name="Nick Thomas" userId="c70d66d9-7267-4f59-8d9e-6268ec5bdaef" providerId="ADAL" clId="{966A7F44-76B4-4CE4-ACE9-E2F2D37CB371}" dt="2019-03-18T14:00:35.782" v="953" actId="1076"/>
          <ac:picMkLst>
            <pc:docMk/>
            <pc:sldMk cId="1786608512" sldId="262"/>
            <ac:picMk id="1028" creationId="{1F75405A-30CD-498C-9C6C-C6ABCD4D0479}"/>
          </ac:picMkLst>
        </pc:picChg>
        <pc:picChg chg="add mod">
          <ac:chgData name="Nick Thomas" userId="c70d66d9-7267-4f59-8d9e-6268ec5bdaef" providerId="ADAL" clId="{966A7F44-76B4-4CE4-ACE9-E2F2D37CB371}" dt="2019-03-18T14:00:47.518" v="955" actId="1076"/>
          <ac:picMkLst>
            <pc:docMk/>
            <pc:sldMk cId="1786608512" sldId="262"/>
            <ac:picMk id="1030" creationId="{CE151EB4-4712-47D5-BBF6-C8CF8918CE5B}"/>
          </ac:picMkLst>
        </pc:picChg>
        <pc:picChg chg="add mod">
          <ac:chgData name="Nick Thomas" userId="c70d66d9-7267-4f59-8d9e-6268ec5bdaef" providerId="ADAL" clId="{966A7F44-76B4-4CE4-ACE9-E2F2D37CB371}" dt="2019-03-18T14:00:49.460" v="956" actId="1076"/>
          <ac:picMkLst>
            <pc:docMk/>
            <pc:sldMk cId="1786608512" sldId="262"/>
            <ac:picMk id="1032" creationId="{27A0EB74-2E4B-4500-87AF-ADC1D7F6D748}"/>
          </ac:picMkLst>
        </pc:picChg>
        <pc:picChg chg="add mod">
          <ac:chgData name="Nick Thomas" userId="c70d66d9-7267-4f59-8d9e-6268ec5bdaef" providerId="ADAL" clId="{966A7F44-76B4-4CE4-ACE9-E2F2D37CB371}" dt="2019-03-18T14:01:18.817" v="960" actId="1076"/>
          <ac:picMkLst>
            <pc:docMk/>
            <pc:sldMk cId="1786608512" sldId="262"/>
            <ac:picMk id="1034" creationId="{6DA04FDE-4957-440A-BC50-7BCB1F1FAEE3}"/>
          </ac:picMkLst>
        </pc:picChg>
      </pc:sldChg>
      <pc:sldChg chg="modSp add">
        <pc:chgData name="Nick Thomas" userId="c70d66d9-7267-4f59-8d9e-6268ec5bdaef" providerId="ADAL" clId="{966A7F44-76B4-4CE4-ACE9-E2F2D37CB371}" dt="2019-03-18T13:56:43.705" v="620"/>
        <pc:sldMkLst>
          <pc:docMk/>
          <pc:sldMk cId="1239637943" sldId="265"/>
        </pc:sldMkLst>
        <pc:spChg chg="mod">
          <ac:chgData name="Nick Thomas" userId="c70d66d9-7267-4f59-8d9e-6268ec5bdaef" providerId="ADAL" clId="{966A7F44-76B4-4CE4-ACE9-E2F2D37CB371}" dt="2019-03-18T13:56:43.705" v="620"/>
          <ac:spMkLst>
            <pc:docMk/>
            <pc:sldMk cId="1239637943" sldId="265"/>
            <ac:spMk id="2" creationId="{B706649E-BD2D-4A7F-AEDF-B2E35D67921B}"/>
          </ac:spMkLst>
        </pc:spChg>
      </pc:sldChg>
      <pc:sldChg chg="addSp delSp modSp add">
        <pc:chgData name="Nick Thomas" userId="c70d66d9-7267-4f59-8d9e-6268ec5bdaef" providerId="ADAL" clId="{966A7F44-76B4-4CE4-ACE9-E2F2D37CB371}" dt="2019-03-21T17:49:01.348" v="5497" actId="478"/>
        <pc:sldMkLst>
          <pc:docMk/>
          <pc:sldMk cId="918313237" sldId="266"/>
        </pc:sldMkLst>
        <pc:spChg chg="mod">
          <ac:chgData name="Nick Thomas" userId="c70d66d9-7267-4f59-8d9e-6268ec5bdaef" providerId="ADAL" clId="{966A7F44-76B4-4CE4-ACE9-E2F2D37CB371}" dt="2019-03-18T14:02:46.261" v="1009" actId="20577"/>
          <ac:spMkLst>
            <pc:docMk/>
            <pc:sldMk cId="918313237" sldId="266"/>
            <ac:spMk id="2" creationId="{8730BE23-4CDF-4046-81BF-8A1202F4E1D8}"/>
          </ac:spMkLst>
        </pc:spChg>
        <pc:spChg chg="del">
          <ac:chgData name="Nick Thomas" userId="c70d66d9-7267-4f59-8d9e-6268ec5bdaef" providerId="ADAL" clId="{966A7F44-76B4-4CE4-ACE9-E2F2D37CB371}" dt="2019-03-18T14:21:08.588" v="1010" actId="478"/>
          <ac:spMkLst>
            <pc:docMk/>
            <pc:sldMk cId="918313237" sldId="266"/>
            <ac:spMk id="3" creationId="{18633556-637B-457A-8862-26361E5E9BB0}"/>
          </ac:spMkLst>
        </pc:spChg>
        <pc:spChg chg="mod">
          <ac:chgData name="Nick Thomas" userId="c70d66d9-7267-4f59-8d9e-6268ec5bdaef" providerId="ADAL" clId="{966A7F44-76B4-4CE4-ACE9-E2F2D37CB371}" dt="2019-03-18T14:28:33.296" v="1305" actId="20577"/>
          <ac:spMkLst>
            <pc:docMk/>
            <pc:sldMk cId="918313237" sldId="266"/>
            <ac:spMk id="4" creationId="{4EE884FE-9A8D-42FE-9140-A9F90A222D19}"/>
          </ac:spMkLst>
        </pc:spChg>
        <pc:grpChg chg="add del mod">
          <ac:chgData name="Nick Thomas" userId="c70d66d9-7267-4f59-8d9e-6268ec5bdaef" providerId="ADAL" clId="{966A7F44-76B4-4CE4-ACE9-E2F2D37CB371}" dt="2019-03-21T17:49:01.348" v="5497" actId="478"/>
          <ac:grpSpMkLst>
            <pc:docMk/>
            <pc:sldMk cId="918313237" sldId="266"/>
            <ac:grpSpMk id="65" creationId="{5C3EFCCC-ADC5-443A-8A73-A7E6B29B1A1C}"/>
          </ac:grpSpMkLst>
        </pc:grpChg>
        <pc:grpChg chg="add del mod">
          <ac:chgData name="Nick Thomas" userId="c70d66d9-7267-4f59-8d9e-6268ec5bdaef" providerId="ADAL" clId="{966A7F44-76B4-4CE4-ACE9-E2F2D37CB371}" dt="2019-03-18T14:28:59.245" v="1312"/>
          <ac:grpSpMkLst>
            <pc:docMk/>
            <pc:sldMk cId="918313237" sldId="266"/>
            <ac:grpSpMk id="66" creationId="{2E46F481-FE24-49D4-9D2F-41026D051DD2}"/>
          </ac:grpSpMkLst>
        </pc:grpChg>
        <pc:picChg chg="add mod">
          <ac:chgData name="Nick Thomas" userId="c70d66d9-7267-4f59-8d9e-6268ec5bdaef" providerId="ADAL" clId="{966A7F44-76B4-4CE4-ACE9-E2F2D37CB371}" dt="2019-03-18T14:28:52.986" v="1310" actId="1076"/>
          <ac:picMkLst>
            <pc:docMk/>
            <pc:sldMk cId="918313237" sldId="266"/>
            <ac:picMk id="2050" creationId="{37A97FD7-0145-4283-B154-64507278E902}"/>
          </ac:picMkLst>
        </pc:pic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6" creationId="{1A62EE47-4BA4-4503-911C-9D9151B63B7C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9" creationId="{638E417B-1FA6-477B-992A-86D7560D3D4F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10" creationId="{D6CA3210-D1B8-4D93-A423-6365060A9DBF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11" creationId="{09E4FE02-3AE3-4F75-8B15-5A60A477FBCA}"/>
          </ac:cxnSpMkLst>
        </pc:cxnChg>
        <pc:cxnChg chg="add del">
          <ac:chgData name="Nick Thomas" userId="c70d66d9-7267-4f59-8d9e-6268ec5bdaef" providerId="ADAL" clId="{966A7F44-76B4-4CE4-ACE9-E2F2D37CB371}" dt="2019-03-18T14:22:28.183" v="1025"/>
          <ac:cxnSpMkLst>
            <pc:docMk/>
            <pc:sldMk cId="918313237" sldId="266"/>
            <ac:cxnSpMk id="13" creationId="{175864D0-2A8E-4386-A41F-ABDC3F45170E}"/>
          </ac:cxnSpMkLst>
        </pc:cxnChg>
        <pc:cxnChg chg="add del mod">
          <ac:chgData name="Nick Thomas" userId="c70d66d9-7267-4f59-8d9e-6268ec5bdaef" providerId="ADAL" clId="{966A7F44-76B4-4CE4-ACE9-E2F2D37CB371}" dt="2019-03-18T14:22:34.085" v="1030"/>
          <ac:cxnSpMkLst>
            <pc:docMk/>
            <pc:sldMk cId="918313237" sldId="266"/>
            <ac:cxnSpMk id="14" creationId="{4619FA94-0B53-4C7E-87FB-18A4415C523E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15" creationId="{F155F57B-E9B0-42BF-AB34-87D32D20B92F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16" creationId="{D6C3A4FA-D620-4B21-8EE3-A34159B9FAB8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17" creationId="{95FF2A75-9363-4C7D-A440-D8954F77AB60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18" creationId="{8C08AFA3-379E-4A7A-96DC-8EA394918BDF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19" creationId="{54C64593-4516-4B37-AB01-F313053F6E64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20" creationId="{6606FC9B-4C8F-40B0-BC12-B31478A392B0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1" creationId="{254781D1-F2E7-402C-B705-A05B2934682A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2" creationId="{01EEF06A-7F1E-4289-9072-0DD2F397D66F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3" creationId="{9568D9FA-D45F-413A-A35E-DEF32CAB773E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4" creationId="{A426B098-66F0-4B83-B98C-DFE1FC976873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5" creationId="{4DA2567E-8002-4650-87BC-558DB4CC694B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6" creationId="{057300E3-22FC-4FDE-9B1D-A02C8DE74A53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7" creationId="{913DFC57-E473-4C84-8282-91CD7AC2249B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8" creationId="{3738E11E-6AF3-4D33-9D60-B0785EA198EF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29" creationId="{8703B52F-B2E9-4CD7-A942-0E5F55BC4393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30" creationId="{C7FF9B2E-A232-40C8-B414-B02F92A3727C}"/>
          </ac:cxnSpMkLst>
        </pc:cxnChg>
        <pc:cxnChg chg="add mod">
          <ac:chgData name="Nick Thomas" userId="c70d66d9-7267-4f59-8d9e-6268ec5bdaef" providerId="ADAL" clId="{966A7F44-76B4-4CE4-ACE9-E2F2D37CB371}" dt="2019-03-18T14:25:42.942" v="1084" actId="164"/>
          <ac:cxnSpMkLst>
            <pc:docMk/>
            <pc:sldMk cId="918313237" sldId="266"/>
            <ac:cxnSpMk id="44" creationId="{18FFD6A6-07EB-427E-9F04-0E05078EE382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45" creationId="{91181454-1DB4-4250-960E-7629041B4BD6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50" creationId="{878D849A-62B6-4480-86C8-F5F91DB95CFA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54" creationId="{D530A631-6A88-4CBC-A31E-219F068AC242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57" creationId="{F38F5BD2-0209-4063-B7C1-DCB75E74877B}"/>
          </ac:cxnSpMkLst>
        </pc:cxnChg>
        <pc:cxnChg chg="add mod">
          <ac:chgData name="Nick Thomas" userId="c70d66d9-7267-4f59-8d9e-6268ec5bdaef" providerId="ADAL" clId="{966A7F44-76B4-4CE4-ACE9-E2F2D37CB371}" dt="2019-03-18T14:25:37.374" v="1082" actId="164"/>
          <ac:cxnSpMkLst>
            <pc:docMk/>
            <pc:sldMk cId="918313237" sldId="266"/>
            <ac:cxnSpMk id="61" creationId="{CDF7CC31-E203-4968-8C1A-DCF5D9851D90}"/>
          </ac:cxnSpMkLst>
        </pc:cxnChg>
      </pc:sldChg>
      <pc:sldChg chg="addSp delSp modSp add">
        <pc:chgData name="Nick Thomas" userId="c70d66d9-7267-4f59-8d9e-6268ec5bdaef" providerId="ADAL" clId="{966A7F44-76B4-4CE4-ACE9-E2F2D37CB371}" dt="2019-03-18T14:36:11.798" v="1389"/>
        <pc:sldMkLst>
          <pc:docMk/>
          <pc:sldMk cId="3914497064" sldId="267"/>
        </pc:sldMkLst>
        <pc:spChg chg="del">
          <ac:chgData name="Nick Thomas" userId="c70d66d9-7267-4f59-8d9e-6268ec5bdaef" providerId="ADAL" clId="{966A7F44-76B4-4CE4-ACE9-E2F2D37CB371}" dt="2019-03-18T14:29:07.623" v="1316" actId="478"/>
          <ac:spMkLst>
            <pc:docMk/>
            <pc:sldMk cId="3914497064" sldId="267"/>
            <ac:spMk id="2" creationId="{6F6DDFE2-E294-463C-9A53-3891032335BF}"/>
          </ac:spMkLst>
        </pc:spChg>
        <pc:spChg chg="del">
          <ac:chgData name="Nick Thomas" userId="c70d66d9-7267-4f59-8d9e-6268ec5bdaef" providerId="ADAL" clId="{966A7F44-76B4-4CE4-ACE9-E2F2D37CB371}" dt="2019-03-18T14:29:01.508" v="1313" actId="478"/>
          <ac:spMkLst>
            <pc:docMk/>
            <pc:sldMk cId="3914497064" sldId="267"/>
            <ac:spMk id="3" creationId="{A21D83DB-1B30-4FD9-8713-CA6987504791}"/>
          </ac:spMkLst>
        </pc:spChg>
        <pc:spChg chg="del">
          <ac:chgData name="Nick Thomas" userId="c70d66d9-7267-4f59-8d9e-6268ec5bdaef" providerId="ADAL" clId="{966A7F44-76B4-4CE4-ACE9-E2F2D37CB371}" dt="2019-03-18T14:29:08.294" v="1317" actId="478"/>
          <ac:spMkLst>
            <pc:docMk/>
            <pc:sldMk cId="3914497064" sldId="267"/>
            <ac:spMk id="4" creationId="{C7A2EDB6-BB1E-4C87-AA95-D25EF28B9B86}"/>
          </ac:spMkLst>
        </pc:spChg>
        <pc:spChg chg="add mod">
          <ac:chgData name="Nick Thomas" userId="c70d66d9-7267-4f59-8d9e-6268ec5bdaef" providerId="ADAL" clId="{966A7F44-76B4-4CE4-ACE9-E2F2D37CB371}" dt="2019-03-18T14:30:48.813" v="1356" actId="14100"/>
          <ac:spMkLst>
            <pc:docMk/>
            <pc:sldMk cId="3914497064" sldId="267"/>
            <ac:spMk id="33" creationId="{36F897CB-2793-4EFE-B26E-8AB27B2AFFDE}"/>
          </ac:spMkLst>
        </pc:spChg>
        <pc:spChg chg="add mod">
          <ac:chgData name="Nick Thomas" userId="c70d66d9-7267-4f59-8d9e-6268ec5bdaef" providerId="ADAL" clId="{966A7F44-76B4-4CE4-ACE9-E2F2D37CB371}" dt="2019-03-18T14:30:48.813" v="1356" actId="14100"/>
          <ac:spMkLst>
            <pc:docMk/>
            <pc:sldMk cId="3914497064" sldId="267"/>
            <ac:spMk id="34" creationId="{CEF5F119-F02F-4605-BB08-D4CCE586EC04}"/>
          </ac:spMkLst>
        </pc:spChg>
        <pc:grpChg chg="add mod">
          <ac:chgData name="Nick Thomas" userId="c70d66d9-7267-4f59-8d9e-6268ec5bdaef" providerId="ADAL" clId="{966A7F44-76B4-4CE4-ACE9-E2F2D37CB371}" dt="2019-03-18T14:29:32.742" v="1326" actId="14100"/>
          <ac:grpSpMkLst>
            <pc:docMk/>
            <pc:sldMk cId="3914497064" sldId="267"/>
            <ac:grpSpMk id="5" creationId="{7009B236-716B-418B-ADF6-ED7E04EE2E56}"/>
          </ac:grpSpMkLst>
        </pc:grpChg>
        <pc:grpChg chg="add del mod">
          <ac:chgData name="Nick Thomas" userId="c70d66d9-7267-4f59-8d9e-6268ec5bdaef" providerId="ADAL" clId="{966A7F44-76B4-4CE4-ACE9-E2F2D37CB371}" dt="2019-03-18T14:31:25.728" v="1360" actId="478"/>
          <ac:grpSpMkLst>
            <pc:docMk/>
            <pc:sldMk cId="3914497064" sldId="267"/>
            <ac:grpSpMk id="17" creationId="{D296D87E-6336-4460-87E8-178BFEE06AC0}"/>
          </ac:grpSpMkLst>
        </pc:grpChg>
        <pc:picChg chg="add mod">
          <ac:chgData name="Nick Thomas" userId="c70d66d9-7267-4f59-8d9e-6268ec5bdaef" providerId="ADAL" clId="{966A7F44-76B4-4CE4-ACE9-E2F2D37CB371}" dt="2019-03-18T14:31:16.582" v="1358" actId="1076"/>
          <ac:picMkLst>
            <pc:docMk/>
            <pc:sldMk cId="3914497064" sldId="267"/>
            <ac:picMk id="36" creationId="{7ABEE08F-9437-4D26-97D4-3602932A2A26}"/>
          </ac:picMkLst>
        </pc:picChg>
        <pc:picChg chg="add mod">
          <ac:chgData name="Nick Thomas" userId="c70d66d9-7267-4f59-8d9e-6268ec5bdaef" providerId="ADAL" clId="{966A7F44-76B4-4CE4-ACE9-E2F2D37CB371}" dt="2019-03-18T14:36:08.538" v="1387" actId="688"/>
          <ac:picMkLst>
            <pc:docMk/>
            <pc:sldMk cId="3914497064" sldId="267"/>
            <ac:picMk id="38" creationId="{DE7F0BB6-0EBF-46B6-95D3-84B29EA4BAB5}"/>
          </ac:picMkLst>
        </pc:picChg>
        <pc:picChg chg="add del">
          <ac:chgData name="Nick Thomas" userId="c70d66d9-7267-4f59-8d9e-6268ec5bdaef" providerId="ADAL" clId="{966A7F44-76B4-4CE4-ACE9-E2F2D37CB371}" dt="2019-03-18T14:36:11.798" v="1389"/>
          <ac:picMkLst>
            <pc:docMk/>
            <pc:sldMk cId="3914497064" sldId="267"/>
            <ac:picMk id="39" creationId="{EADE4D61-53FB-4C71-9AB2-BBAC209FF55D}"/>
          </ac:picMkLst>
        </pc:picChg>
      </pc:sldChg>
      <pc:sldChg chg="addSp delSp modSp add">
        <pc:chgData name="Nick Thomas" userId="c70d66d9-7267-4f59-8d9e-6268ec5bdaef" providerId="ADAL" clId="{966A7F44-76B4-4CE4-ACE9-E2F2D37CB371}" dt="2019-03-18T14:36:42.362" v="1396" actId="1076"/>
        <pc:sldMkLst>
          <pc:docMk/>
          <pc:sldMk cId="974890648" sldId="268"/>
        </pc:sldMkLst>
        <pc:spChg chg="mod">
          <ac:chgData name="Nick Thomas" userId="c70d66d9-7267-4f59-8d9e-6268ec5bdaef" providerId="ADAL" clId="{966A7F44-76B4-4CE4-ACE9-E2F2D37CB371}" dt="2019-03-18T14:32:13.011" v="1372" actId="1076"/>
          <ac:spMkLst>
            <pc:docMk/>
            <pc:sldMk cId="974890648" sldId="268"/>
            <ac:spMk id="33" creationId="{36F897CB-2793-4EFE-B26E-8AB27B2AFFDE}"/>
          </ac:spMkLst>
        </pc:spChg>
        <pc:spChg chg="mod">
          <ac:chgData name="Nick Thomas" userId="c70d66d9-7267-4f59-8d9e-6268ec5bdaef" providerId="ADAL" clId="{966A7F44-76B4-4CE4-ACE9-E2F2D37CB371}" dt="2019-03-18T14:32:20.026" v="1376" actId="1076"/>
          <ac:spMkLst>
            <pc:docMk/>
            <pc:sldMk cId="974890648" sldId="268"/>
            <ac:spMk id="34" creationId="{CEF5F119-F02F-4605-BB08-D4CCE586EC04}"/>
          </ac:spMkLst>
        </pc:spChg>
        <pc:grpChg chg="del">
          <ac:chgData name="Nick Thomas" userId="c70d66d9-7267-4f59-8d9e-6268ec5bdaef" providerId="ADAL" clId="{966A7F44-76B4-4CE4-ACE9-E2F2D37CB371}" dt="2019-03-18T14:31:28.135" v="1361" actId="478"/>
          <ac:grpSpMkLst>
            <pc:docMk/>
            <pc:sldMk cId="974890648" sldId="268"/>
            <ac:grpSpMk id="5" creationId="{7009B236-716B-418B-ADF6-ED7E04EE2E56}"/>
          </ac:grpSpMkLst>
        </pc:grpChg>
        <pc:grpChg chg="mod ord">
          <ac:chgData name="Nick Thomas" userId="c70d66d9-7267-4f59-8d9e-6268ec5bdaef" providerId="ADAL" clId="{966A7F44-76B4-4CE4-ACE9-E2F2D37CB371}" dt="2019-03-18T14:31:48.750" v="1367" actId="166"/>
          <ac:grpSpMkLst>
            <pc:docMk/>
            <pc:sldMk cId="974890648" sldId="268"/>
            <ac:grpSpMk id="17" creationId="{D296D87E-6336-4460-87E8-178BFEE06AC0}"/>
          </ac:grpSpMkLst>
        </pc:grpChg>
        <pc:picChg chg="add mod">
          <ac:chgData name="Nick Thomas" userId="c70d66d9-7267-4f59-8d9e-6268ec5bdaef" providerId="ADAL" clId="{966A7F44-76B4-4CE4-ACE9-E2F2D37CB371}" dt="2019-03-18T14:36:42.362" v="1396" actId="1076"/>
          <ac:picMkLst>
            <pc:docMk/>
            <pc:sldMk cId="974890648" sldId="268"/>
            <ac:picMk id="37" creationId="{F29CDB4E-CA9E-4D3F-90A4-3476D20A9D46}"/>
          </ac:picMkLst>
        </pc:picChg>
        <pc:cxnChg chg="mod">
          <ac:chgData name="Nick Thomas" userId="c70d66d9-7267-4f59-8d9e-6268ec5bdaef" providerId="ADAL" clId="{966A7F44-76B4-4CE4-ACE9-E2F2D37CB371}" dt="2019-03-18T14:32:24.023" v="1377" actId="14100"/>
          <ac:cxnSpMkLst>
            <pc:docMk/>
            <pc:sldMk cId="974890648" sldId="268"/>
            <ac:cxnSpMk id="21" creationId="{4587E81B-7907-4900-84D5-F1B4A4E05D1A}"/>
          </ac:cxnSpMkLst>
        </pc:cxnChg>
        <pc:cxnChg chg="mod">
          <ac:chgData name="Nick Thomas" userId="c70d66d9-7267-4f59-8d9e-6268ec5bdaef" providerId="ADAL" clId="{966A7F44-76B4-4CE4-ACE9-E2F2D37CB371}" dt="2019-03-18T14:31:57.697" v="1369" actId="14100"/>
          <ac:cxnSpMkLst>
            <pc:docMk/>
            <pc:sldMk cId="974890648" sldId="268"/>
            <ac:cxnSpMk id="29" creationId="{17AA4C89-E8DF-4D4B-9712-2CD9D9E03764}"/>
          </ac:cxnSpMkLst>
        </pc:cxnChg>
      </pc:sldChg>
      <pc:sldChg chg="modSp add">
        <pc:chgData name="Nick Thomas" userId="c70d66d9-7267-4f59-8d9e-6268ec5bdaef" providerId="ADAL" clId="{966A7F44-76B4-4CE4-ACE9-E2F2D37CB371}" dt="2019-03-22T12:44:23.453" v="5509" actId="20577"/>
        <pc:sldMkLst>
          <pc:docMk/>
          <pc:sldMk cId="1264232240" sldId="269"/>
        </pc:sldMkLst>
        <pc:spChg chg="mod">
          <ac:chgData name="Nick Thomas" userId="c70d66d9-7267-4f59-8d9e-6268ec5bdaef" providerId="ADAL" clId="{966A7F44-76B4-4CE4-ACE9-E2F2D37CB371}" dt="2019-03-18T14:37:25.355" v="1418" actId="20577"/>
          <ac:spMkLst>
            <pc:docMk/>
            <pc:sldMk cId="1264232240" sldId="269"/>
            <ac:spMk id="2" creationId="{8F3D0DFF-2D0B-487D-AF3B-3F9710FD0E33}"/>
          </ac:spMkLst>
        </pc:spChg>
        <pc:spChg chg="mod">
          <ac:chgData name="Nick Thomas" userId="c70d66d9-7267-4f59-8d9e-6268ec5bdaef" providerId="ADAL" clId="{966A7F44-76B4-4CE4-ACE9-E2F2D37CB371}" dt="2019-03-22T12:44:23.453" v="5509" actId="20577"/>
          <ac:spMkLst>
            <pc:docMk/>
            <pc:sldMk cId="1264232240" sldId="269"/>
            <ac:spMk id="3" creationId="{9592DB73-B373-478A-B64C-DE0A249726DC}"/>
          </ac:spMkLst>
        </pc:spChg>
      </pc:sldChg>
      <pc:sldChg chg="addSp delSp modSp add">
        <pc:chgData name="Nick Thomas" userId="c70d66d9-7267-4f59-8d9e-6268ec5bdaef" providerId="ADAL" clId="{966A7F44-76B4-4CE4-ACE9-E2F2D37CB371}" dt="2019-03-21T14:27:21.067" v="2249"/>
        <pc:sldMkLst>
          <pc:docMk/>
          <pc:sldMk cId="1447572237" sldId="270"/>
        </pc:sldMkLst>
        <pc:spChg chg="mod">
          <ac:chgData name="Nick Thomas" userId="c70d66d9-7267-4f59-8d9e-6268ec5bdaef" providerId="ADAL" clId="{966A7F44-76B4-4CE4-ACE9-E2F2D37CB371}" dt="2019-03-18T15:57:56.920" v="1971" actId="313"/>
          <ac:spMkLst>
            <pc:docMk/>
            <pc:sldMk cId="1447572237" sldId="270"/>
            <ac:spMk id="2" creationId="{F3771B3B-0CB2-4433-A50F-F7C7A7459811}"/>
          </ac:spMkLst>
        </pc:spChg>
        <pc:spChg chg="del">
          <ac:chgData name="Nick Thomas" userId="c70d66d9-7267-4f59-8d9e-6268ec5bdaef" providerId="ADAL" clId="{966A7F44-76B4-4CE4-ACE9-E2F2D37CB371}" dt="2019-03-21T14:27:21.067" v="2249"/>
          <ac:spMkLst>
            <pc:docMk/>
            <pc:sldMk cId="1447572237" sldId="270"/>
            <ac:spMk id="3" creationId="{B34BC282-A787-44B2-86C1-9C50DA23C91F}"/>
          </ac:spMkLst>
        </pc:spChg>
        <pc:spChg chg="mod">
          <ac:chgData name="Nick Thomas" userId="c70d66d9-7267-4f59-8d9e-6268ec5bdaef" providerId="ADAL" clId="{966A7F44-76B4-4CE4-ACE9-E2F2D37CB371}" dt="2019-03-21T14:27:17.860" v="2248" actId="20577"/>
          <ac:spMkLst>
            <pc:docMk/>
            <pc:sldMk cId="1447572237" sldId="270"/>
            <ac:spMk id="4" creationId="{FCF38C45-A8E0-4F41-8C33-798F08277660}"/>
          </ac:spMkLst>
        </pc:spChg>
        <pc:picChg chg="add">
          <ac:chgData name="Nick Thomas" userId="c70d66d9-7267-4f59-8d9e-6268ec5bdaef" providerId="ADAL" clId="{966A7F44-76B4-4CE4-ACE9-E2F2D37CB371}" dt="2019-03-21T14:27:21.067" v="2249"/>
          <ac:picMkLst>
            <pc:docMk/>
            <pc:sldMk cId="1447572237" sldId="270"/>
            <ac:picMk id="1026" creationId="{A90572E8-A5EF-48AF-B827-4B6832FD9C26}"/>
          </ac:picMkLst>
        </pc:picChg>
      </pc:sldChg>
      <pc:sldChg chg="addSp delSp modSp add">
        <pc:chgData name="Nick Thomas" userId="c70d66d9-7267-4f59-8d9e-6268ec5bdaef" providerId="ADAL" clId="{966A7F44-76B4-4CE4-ACE9-E2F2D37CB371}" dt="2019-03-21T17:50:01.560" v="5503" actId="1076"/>
        <pc:sldMkLst>
          <pc:docMk/>
          <pc:sldMk cId="4261122295" sldId="271"/>
        </pc:sldMkLst>
        <pc:spChg chg="mod">
          <ac:chgData name="Nick Thomas" userId="c70d66d9-7267-4f59-8d9e-6268ec5bdaef" providerId="ADAL" clId="{966A7F44-76B4-4CE4-ACE9-E2F2D37CB371}" dt="2019-03-21T14:28:06.763" v="2279" actId="20577"/>
          <ac:spMkLst>
            <pc:docMk/>
            <pc:sldMk cId="4261122295" sldId="271"/>
            <ac:spMk id="2" creationId="{44FC2AC8-9252-4283-92F9-D5B8D5197587}"/>
          </ac:spMkLst>
        </pc:spChg>
        <pc:spChg chg="del">
          <ac:chgData name="Nick Thomas" userId="c70d66d9-7267-4f59-8d9e-6268ec5bdaef" providerId="ADAL" clId="{966A7F44-76B4-4CE4-ACE9-E2F2D37CB371}" dt="2019-03-21T14:30:25.117" v="2637" actId="478"/>
          <ac:spMkLst>
            <pc:docMk/>
            <pc:sldMk cId="4261122295" sldId="271"/>
            <ac:spMk id="3" creationId="{0386CC80-C019-4442-93C1-32E4CF2C75BB}"/>
          </ac:spMkLst>
        </pc:spChg>
        <pc:spChg chg="mod">
          <ac:chgData name="Nick Thomas" userId="c70d66d9-7267-4f59-8d9e-6268ec5bdaef" providerId="ADAL" clId="{966A7F44-76B4-4CE4-ACE9-E2F2D37CB371}" dt="2019-03-21T14:39:01.465" v="2868" actId="20577"/>
          <ac:spMkLst>
            <pc:docMk/>
            <pc:sldMk cId="4261122295" sldId="271"/>
            <ac:spMk id="4" creationId="{F14975F9-6B96-4CF7-A7A4-07B785624B17}"/>
          </ac:spMkLst>
        </pc:spChg>
        <pc:spChg chg="add mod ord topLvl">
          <ac:chgData name="Nick Thomas" userId="c70d66d9-7267-4f59-8d9e-6268ec5bdaef" providerId="ADAL" clId="{966A7F44-76B4-4CE4-ACE9-E2F2D37CB371}" dt="2019-03-21T17:49:33.691" v="5498" actId="165"/>
          <ac:spMkLst>
            <pc:docMk/>
            <pc:sldMk cId="4261122295" sldId="271"/>
            <ac:spMk id="13" creationId="{8906E9C4-10C9-4EF4-9CB4-191B53AAF65D}"/>
          </ac:spMkLst>
        </pc:spChg>
        <pc:spChg chg="add del mod">
          <ac:chgData name="Nick Thomas" userId="c70d66d9-7267-4f59-8d9e-6268ec5bdaef" providerId="ADAL" clId="{966A7F44-76B4-4CE4-ACE9-E2F2D37CB371}" dt="2019-03-21T14:33:02.799" v="2667" actId="478"/>
          <ac:spMkLst>
            <pc:docMk/>
            <pc:sldMk cId="4261122295" sldId="271"/>
            <ac:spMk id="18" creationId="{9ED80F8C-8363-49DA-BD08-FA6EE778EF64}"/>
          </ac:spMkLst>
        </pc:spChg>
        <pc:spChg chg="add mod topLvl">
          <ac:chgData name="Nick Thomas" userId="c70d66d9-7267-4f59-8d9e-6268ec5bdaef" providerId="ADAL" clId="{966A7F44-76B4-4CE4-ACE9-E2F2D37CB371}" dt="2019-03-21T17:49:33.691" v="5498" actId="165"/>
          <ac:spMkLst>
            <pc:docMk/>
            <pc:sldMk cId="4261122295" sldId="271"/>
            <ac:spMk id="19" creationId="{A9CA0131-E6C5-4F47-AA40-71D51679481F}"/>
          </ac:spMkLst>
        </pc:spChg>
        <pc:spChg chg="add mod topLvl">
          <ac:chgData name="Nick Thomas" userId="c70d66d9-7267-4f59-8d9e-6268ec5bdaef" providerId="ADAL" clId="{966A7F44-76B4-4CE4-ACE9-E2F2D37CB371}" dt="2019-03-21T17:49:48.400" v="5499" actId="1076"/>
          <ac:spMkLst>
            <pc:docMk/>
            <pc:sldMk cId="4261122295" sldId="271"/>
            <ac:spMk id="41" creationId="{B07DB9A2-F13F-4692-BCFF-C394194D3D76}"/>
          </ac:spMkLst>
        </pc:spChg>
        <pc:spChg chg="add mod">
          <ac:chgData name="Nick Thomas" userId="c70d66d9-7267-4f59-8d9e-6268ec5bdaef" providerId="ADAL" clId="{966A7F44-76B4-4CE4-ACE9-E2F2D37CB371}" dt="2019-03-21T17:49:51.825" v="5501" actId="1076"/>
          <ac:spMkLst>
            <pc:docMk/>
            <pc:sldMk cId="4261122295" sldId="271"/>
            <ac:spMk id="60" creationId="{6839C11E-5365-4CDA-87FE-274790D2DD25}"/>
          </ac:spMkLst>
        </pc:spChg>
        <pc:grpChg chg="add del mod">
          <ac:chgData name="Nick Thomas" userId="c70d66d9-7267-4f59-8d9e-6268ec5bdaef" providerId="ADAL" clId="{966A7F44-76B4-4CE4-ACE9-E2F2D37CB371}" dt="2019-03-21T14:35:37.471" v="2704" actId="478"/>
          <ac:grpSpMkLst>
            <pc:docMk/>
            <pc:sldMk cId="4261122295" sldId="271"/>
            <ac:grpSpMk id="12" creationId="{B81FAEC1-9391-4B18-9330-C5736FB0EF81}"/>
          </ac:grpSpMkLst>
        </pc:grpChg>
        <pc:grpChg chg="add del mod">
          <ac:chgData name="Nick Thomas" userId="c70d66d9-7267-4f59-8d9e-6268ec5bdaef" providerId="ADAL" clId="{966A7F44-76B4-4CE4-ACE9-E2F2D37CB371}" dt="2019-03-21T14:32:59.436" v="2666" actId="478"/>
          <ac:grpSpMkLst>
            <pc:docMk/>
            <pc:sldMk cId="4261122295" sldId="271"/>
            <ac:grpSpMk id="14" creationId="{77DD4272-0709-403E-8070-5E55BB25A1FF}"/>
          </ac:grpSpMkLst>
        </pc:grpChg>
        <pc:grpChg chg="add del mod">
          <ac:chgData name="Nick Thomas" userId="c70d66d9-7267-4f59-8d9e-6268ec5bdaef" providerId="ADAL" clId="{966A7F44-76B4-4CE4-ACE9-E2F2D37CB371}" dt="2019-03-21T14:33:42.104" v="2673" actId="165"/>
          <ac:grpSpMkLst>
            <pc:docMk/>
            <pc:sldMk cId="4261122295" sldId="271"/>
            <ac:grpSpMk id="20" creationId="{5E058B77-08FC-43A3-A9DB-4A58DA177479}"/>
          </ac:grpSpMkLst>
        </pc:grpChg>
        <pc:grpChg chg="add mod topLvl">
          <ac:chgData name="Nick Thomas" userId="c70d66d9-7267-4f59-8d9e-6268ec5bdaef" providerId="ADAL" clId="{966A7F44-76B4-4CE4-ACE9-E2F2D37CB371}" dt="2019-03-21T17:49:33.691" v="5498" actId="165"/>
          <ac:grpSpMkLst>
            <pc:docMk/>
            <pc:sldMk cId="4261122295" sldId="271"/>
            <ac:grpSpMk id="28" creationId="{F689B0C4-581A-4E27-8BC1-6C07D57FF97E}"/>
          </ac:grpSpMkLst>
        </pc:grpChg>
        <pc:grpChg chg="add mod topLvl">
          <ac:chgData name="Nick Thomas" userId="c70d66d9-7267-4f59-8d9e-6268ec5bdaef" providerId="ADAL" clId="{966A7F44-76B4-4CE4-ACE9-E2F2D37CB371}" dt="2019-03-21T17:49:33.691" v="5498" actId="165"/>
          <ac:grpSpMkLst>
            <pc:docMk/>
            <pc:sldMk cId="4261122295" sldId="271"/>
            <ac:grpSpMk id="29" creationId="{CF38A741-2F7B-41ED-AEAB-E6048B874AB5}"/>
          </ac:grpSpMkLst>
        </pc:grpChg>
        <pc:grpChg chg="add mod topLvl">
          <ac:chgData name="Nick Thomas" userId="c70d66d9-7267-4f59-8d9e-6268ec5bdaef" providerId="ADAL" clId="{966A7F44-76B4-4CE4-ACE9-E2F2D37CB371}" dt="2019-03-21T17:49:33.691" v="5498" actId="165"/>
          <ac:grpSpMkLst>
            <pc:docMk/>
            <pc:sldMk cId="4261122295" sldId="271"/>
            <ac:grpSpMk id="33" creationId="{E91B3A02-B749-42B5-8DA7-87763D2D3278}"/>
          </ac:grpSpMkLst>
        </pc:grpChg>
        <pc:grpChg chg="add mod topLvl">
          <ac:chgData name="Nick Thomas" userId="c70d66d9-7267-4f59-8d9e-6268ec5bdaef" providerId="ADAL" clId="{966A7F44-76B4-4CE4-ACE9-E2F2D37CB371}" dt="2019-03-21T17:49:33.691" v="5498" actId="165"/>
          <ac:grpSpMkLst>
            <pc:docMk/>
            <pc:sldMk cId="4261122295" sldId="271"/>
            <ac:grpSpMk id="37" creationId="{9A490AA6-1D7D-4FDA-964E-AB36A2EA7FF3}"/>
          </ac:grpSpMkLst>
        </pc:grpChg>
        <pc:grpChg chg="add mod topLvl">
          <ac:chgData name="Nick Thomas" userId="c70d66d9-7267-4f59-8d9e-6268ec5bdaef" providerId="ADAL" clId="{966A7F44-76B4-4CE4-ACE9-E2F2D37CB371}" dt="2019-03-21T17:49:48.400" v="5499" actId="1076"/>
          <ac:grpSpMkLst>
            <pc:docMk/>
            <pc:sldMk cId="4261122295" sldId="271"/>
            <ac:grpSpMk id="42" creationId="{5585A42C-0690-41D1-A1EE-0F1E9B848185}"/>
          </ac:grpSpMkLst>
        </pc:grpChg>
        <pc:grpChg chg="add mod topLvl">
          <ac:chgData name="Nick Thomas" userId="c70d66d9-7267-4f59-8d9e-6268ec5bdaef" providerId="ADAL" clId="{966A7F44-76B4-4CE4-ACE9-E2F2D37CB371}" dt="2019-03-21T17:49:48.400" v="5499" actId="1076"/>
          <ac:grpSpMkLst>
            <pc:docMk/>
            <pc:sldMk cId="4261122295" sldId="271"/>
            <ac:grpSpMk id="46" creationId="{D6E89689-F1AD-43BF-8363-184BDAE43F50}"/>
          </ac:grpSpMkLst>
        </pc:grpChg>
        <pc:grpChg chg="add mod topLvl">
          <ac:chgData name="Nick Thomas" userId="c70d66d9-7267-4f59-8d9e-6268ec5bdaef" providerId="ADAL" clId="{966A7F44-76B4-4CE4-ACE9-E2F2D37CB371}" dt="2019-03-21T17:49:48.400" v="5499" actId="1076"/>
          <ac:grpSpMkLst>
            <pc:docMk/>
            <pc:sldMk cId="4261122295" sldId="271"/>
            <ac:grpSpMk id="50" creationId="{FCBB6762-807F-4FA3-8E0A-5CDF408A16BE}"/>
          </ac:grpSpMkLst>
        </pc:grpChg>
        <pc:grpChg chg="add mod topLvl">
          <ac:chgData name="Nick Thomas" userId="c70d66d9-7267-4f59-8d9e-6268ec5bdaef" providerId="ADAL" clId="{966A7F44-76B4-4CE4-ACE9-E2F2D37CB371}" dt="2019-03-21T17:49:48.400" v="5499" actId="1076"/>
          <ac:grpSpMkLst>
            <pc:docMk/>
            <pc:sldMk cId="4261122295" sldId="271"/>
            <ac:grpSpMk id="54" creationId="{10C79144-6325-4DD4-A239-3B221929E191}"/>
          </ac:grpSpMkLst>
        </pc:grpChg>
        <pc:grpChg chg="add del mod">
          <ac:chgData name="Nick Thomas" userId="c70d66d9-7267-4f59-8d9e-6268ec5bdaef" providerId="ADAL" clId="{966A7F44-76B4-4CE4-ACE9-E2F2D37CB371}" dt="2019-03-21T14:36:30.862" v="2708" actId="165"/>
          <ac:grpSpMkLst>
            <pc:docMk/>
            <pc:sldMk cId="4261122295" sldId="271"/>
            <ac:grpSpMk id="58" creationId="{409C9160-3BA9-4C5C-BE1D-29F2EC9C7A60}"/>
          </ac:grpSpMkLst>
        </pc:grpChg>
        <pc:grpChg chg="add del mod">
          <ac:chgData name="Nick Thomas" userId="c70d66d9-7267-4f59-8d9e-6268ec5bdaef" providerId="ADAL" clId="{966A7F44-76B4-4CE4-ACE9-E2F2D37CB371}" dt="2019-03-21T17:49:33.691" v="5498" actId="165"/>
          <ac:grpSpMkLst>
            <pc:docMk/>
            <pc:sldMk cId="4261122295" sldId="271"/>
            <ac:grpSpMk id="59" creationId="{B6096C59-A33F-427C-8947-B4D4AE4CAC7D}"/>
          </ac:grpSpMkLst>
        </pc:grpChg>
        <pc:grpChg chg="add mod">
          <ac:chgData name="Nick Thomas" userId="c70d66d9-7267-4f59-8d9e-6268ec5bdaef" providerId="ADAL" clId="{966A7F44-76B4-4CE4-ACE9-E2F2D37CB371}" dt="2019-03-21T17:50:01.560" v="5503" actId="1076"/>
          <ac:grpSpMkLst>
            <pc:docMk/>
            <pc:sldMk cId="4261122295" sldId="271"/>
            <ac:grpSpMk id="61" creationId="{B035DFDF-913A-4F6E-A494-B5F403A8AF44}"/>
          </ac:grpSpMkLst>
        </pc:grpChg>
        <pc:grpChg chg="add mod">
          <ac:chgData name="Nick Thomas" userId="c70d66d9-7267-4f59-8d9e-6268ec5bdaef" providerId="ADAL" clId="{966A7F44-76B4-4CE4-ACE9-E2F2D37CB371}" dt="2019-03-21T17:50:01.560" v="5503" actId="1076"/>
          <ac:grpSpMkLst>
            <pc:docMk/>
            <pc:sldMk cId="4261122295" sldId="271"/>
            <ac:grpSpMk id="65" creationId="{03646416-1916-4DCE-A203-1D013DDFA393}"/>
          </ac:grpSpMkLst>
        </pc:grpChg>
        <pc:grpChg chg="add mod">
          <ac:chgData name="Nick Thomas" userId="c70d66d9-7267-4f59-8d9e-6268ec5bdaef" providerId="ADAL" clId="{966A7F44-76B4-4CE4-ACE9-E2F2D37CB371}" dt="2019-03-21T17:50:01.560" v="5503" actId="1076"/>
          <ac:grpSpMkLst>
            <pc:docMk/>
            <pc:sldMk cId="4261122295" sldId="271"/>
            <ac:grpSpMk id="69" creationId="{1FF7DC82-B81F-424A-8E9D-471653AD09C7}"/>
          </ac:grpSpMkLst>
        </pc:grpChg>
        <pc:grpChg chg="add mod">
          <ac:chgData name="Nick Thomas" userId="c70d66d9-7267-4f59-8d9e-6268ec5bdaef" providerId="ADAL" clId="{966A7F44-76B4-4CE4-ACE9-E2F2D37CB371}" dt="2019-03-21T17:50:01.560" v="5503" actId="1076"/>
          <ac:grpSpMkLst>
            <pc:docMk/>
            <pc:sldMk cId="4261122295" sldId="271"/>
            <ac:grpSpMk id="73" creationId="{D89D6E7D-A03E-4A38-BE90-E501CDF8BEA3}"/>
          </ac:grpSpMkLst>
        </pc:grpChg>
        <pc:cxnChg chg="add mod">
          <ac:chgData name="Nick Thomas" userId="c70d66d9-7267-4f59-8d9e-6268ec5bdaef" providerId="ADAL" clId="{966A7F44-76B4-4CE4-ACE9-E2F2D37CB371}" dt="2019-03-21T14:31:24.907" v="2649" actId="164"/>
          <ac:cxnSpMkLst>
            <pc:docMk/>
            <pc:sldMk cId="4261122295" sldId="271"/>
            <ac:cxnSpMk id="6" creationId="{9A9CA66B-BEDE-4543-A3A1-785FBD0AA040}"/>
          </ac:cxnSpMkLst>
        </pc:cxnChg>
        <pc:cxnChg chg="add mod">
          <ac:chgData name="Nick Thomas" userId="c70d66d9-7267-4f59-8d9e-6268ec5bdaef" providerId="ADAL" clId="{966A7F44-76B4-4CE4-ACE9-E2F2D37CB371}" dt="2019-03-21T14:31:24.907" v="2649" actId="164"/>
          <ac:cxnSpMkLst>
            <pc:docMk/>
            <pc:sldMk cId="4261122295" sldId="271"/>
            <ac:cxnSpMk id="7" creationId="{E30BBACD-2461-46BA-9EA3-AC751EB4D96A}"/>
          </ac:cxnSpMkLst>
        </pc:cxnChg>
        <pc:cxnChg chg="add mod">
          <ac:chgData name="Nick Thomas" userId="c70d66d9-7267-4f59-8d9e-6268ec5bdaef" providerId="ADAL" clId="{966A7F44-76B4-4CE4-ACE9-E2F2D37CB371}" dt="2019-03-21T14:31:24.907" v="2649" actId="164"/>
          <ac:cxnSpMkLst>
            <pc:docMk/>
            <pc:sldMk cId="4261122295" sldId="271"/>
            <ac:cxnSpMk id="9" creationId="{A55BEB77-DC93-4177-BAD6-203ED8DEB389}"/>
          </ac:cxnSpMkLst>
        </pc:cxnChg>
        <pc:cxnChg chg="mod topLvl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21" creationId="{654E5DEF-4557-4E77-868D-827A0426D029}"/>
          </ac:cxnSpMkLst>
        </pc:cxnChg>
        <pc:cxnChg chg="mod topLvl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22" creationId="{5A53DCF8-4521-47A8-B82C-0D9DA2A129E1}"/>
          </ac:cxnSpMkLst>
        </pc:cxnChg>
        <pc:cxnChg chg="mod topLvl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23" creationId="{264E03A0-F20D-4EEC-89F3-BA91D6A0C0EE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0" creationId="{E83CF9B9-1D55-441A-9382-73A84E63E306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1" creationId="{3C80E107-525B-4D07-991B-337CD84925A5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2" creationId="{ECA400BC-3190-41DE-946F-200F8C0A21FE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4" creationId="{00F92C0E-AB13-4401-B689-46CAB44BAB81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5" creationId="{25B9EEDA-37C8-4D15-8E80-9F44D750FBDA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6" creationId="{D7AED1D2-CA33-4D81-AB83-F66272D86665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8" creationId="{5EAAED3F-6407-4FBA-B39D-91E36F2E3036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39" creationId="{3C1AA977-E71B-491E-84B0-C85FB9EAB134}"/>
          </ac:cxnSpMkLst>
        </pc:cxnChg>
        <pc:cxnChg chg="mod">
          <ac:chgData name="Nick Thomas" userId="c70d66d9-7267-4f59-8d9e-6268ec5bdaef" providerId="ADAL" clId="{966A7F44-76B4-4CE4-ACE9-E2F2D37CB371}" dt="2019-03-21T14:36:14.584" v="2707" actId="208"/>
          <ac:cxnSpMkLst>
            <pc:docMk/>
            <pc:sldMk cId="4261122295" sldId="271"/>
            <ac:cxnSpMk id="40" creationId="{0E790071-4DAB-49D4-99AC-91D9D127C1C0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43" creationId="{C432B149-92C6-41F0-9027-80306EAA3F16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44" creationId="{A22B6879-A514-47E4-A3F8-053596732DB2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45" creationId="{F194F2FF-8491-442A-AF51-500628C40E09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47" creationId="{3874E07A-2A73-4F45-80C6-31AA75125867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48" creationId="{AC9AF93C-4EC3-44F8-8ECD-646872B82C26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49" creationId="{83955CF5-8898-468B-BF48-DA232B2652A7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51" creationId="{CC2BE627-A19C-44C6-82BE-9EEE3C6A960B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52" creationId="{B2BA4C41-89CF-46FE-AC7F-3EA2881CABA6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53" creationId="{1C5A108C-6360-4ADA-A6DF-9164AD2AEF62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55" creationId="{6B92AAE6-874C-4FC8-9E9E-79E906418512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56" creationId="{31A3C33C-0709-4613-BBF4-CB9F0D0F83EC}"/>
          </ac:cxnSpMkLst>
        </pc:cxnChg>
        <pc:cxnChg chg="mod">
          <ac:chgData name="Nick Thomas" userId="c70d66d9-7267-4f59-8d9e-6268ec5bdaef" providerId="ADAL" clId="{966A7F44-76B4-4CE4-ACE9-E2F2D37CB371}" dt="2019-03-21T14:36:44.156" v="2709" actId="1582"/>
          <ac:cxnSpMkLst>
            <pc:docMk/>
            <pc:sldMk cId="4261122295" sldId="271"/>
            <ac:cxnSpMk id="57" creationId="{F3F5B989-F902-4A4F-870D-549EED0E82A5}"/>
          </ac:cxnSpMkLst>
        </pc:cxnChg>
      </pc:sldChg>
      <pc:sldChg chg="addSp delSp modSp add">
        <pc:chgData name="Nick Thomas" userId="c70d66d9-7267-4f59-8d9e-6268ec5bdaef" providerId="ADAL" clId="{966A7F44-76B4-4CE4-ACE9-E2F2D37CB371}" dt="2019-03-22T12:45:25.741" v="5510" actId="20577"/>
        <pc:sldMkLst>
          <pc:docMk/>
          <pc:sldMk cId="702119986" sldId="272"/>
        </pc:sldMkLst>
        <pc:spChg chg="mod">
          <ac:chgData name="Nick Thomas" userId="c70d66d9-7267-4f59-8d9e-6268ec5bdaef" providerId="ADAL" clId="{966A7F44-76B4-4CE4-ACE9-E2F2D37CB371}" dt="2019-03-21T14:41:06.874" v="2872" actId="20577"/>
          <ac:spMkLst>
            <pc:docMk/>
            <pc:sldMk cId="702119986" sldId="272"/>
            <ac:spMk id="2" creationId="{20D6C16A-847B-41E7-A637-1DE7C471456B}"/>
          </ac:spMkLst>
        </pc:spChg>
        <pc:spChg chg="mod">
          <ac:chgData name="Nick Thomas" userId="c70d66d9-7267-4f59-8d9e-6268ec5bdaef" providerId="ADAL" clId="{966A7F44-76B4-4CE4-ACE9-E2F2D37CB371}" dt="2019-03-22T12:45:25.741" v="5510" actId="20577"/>
          <ac:spMkLst>
            <pc:docMk/>
            <pc:sldMk cId="702119986" sldId="272"/>
            <ac:spMk id="3" creationId="{9C60E7D4-6BB2-480D-93C1-87D53C22DD88}"/>
          </ac:spMkLst>
        </pc:spChg>
        <pc:spChg chg="del">
          <ac:chgData name="Nick Thomas" userId="c70d66d9-7267-4f59-8d9e-6268ec5bdaef" providerId="ADAL" clId="{966A7F44-76B4-4CE4-ACE9-E2F2D37CB371}" dt="2019-03-21T14:42:33.226" v="3005" actId="478"/>
          <ac:spMkLst>
            <pc:docMk/>
            <pc:sldMk cId="702119986" sldId="272"/>
            <ac:spMk id="4" creationId="{F9B33678-79D7-4BC3-8F29-AF87196FD27A}"/>
          </ac:spMkLst>
        </pc:spChg>
        <pc:picChg chg="add mod">
          <ac:chgData name="Nick Thomas" userId="c70d66d9-7267-4f59-8d9e-6268ec5bdaef" providerId="ADAL" clId="{966A7F44-76B4-4CE4-ACE9-E2F2D37CB371}" dt="2019-03-21T14:42:38.338" v="3008" actId="1076"/>
          <ac:picMkLst>
            <pc:docMk/>
            <pc:sldMk cId="702119986" sldId="272"/>
            <ac:picMk id="5" creationId="{3A9611FF-5AB6-4F9D-96F6-01C4FC30DE42}"/>
          </ac:picMkLst>
        </pc:picChg>
      </pc:sldChg>
      <pc:sldChg chg="addSp modSp add">
        <pc:chgData name="Nick Thomas" userId="c70d66d9-7267-4f59-8d9e-6268ec5bdaef" providerId="ADAL" clId="{966A7F44-76B4-4CE4-ACE9-E2F2D37CB371}" dt="2019-03-21T14:45:59.953" v="3482" actId="1076"/>
        <pc:sldMkLst>
          <pc:docMk/>
          <pc:sldMk cId="2229391475" sldId="273"/>
        </pc:sldMkLst>
        <pc:spChg chg="mod">
          <ac:chgData name="Nick Thomas" userId="c70d66d9-7267-4f59-8d9e-6268ec5bdaef" providerId="ADAL" clId="{966A7F44-76B4-4CE4-ACE9-E2F2D37CB371}" dt="2019-03-21T14:44:34.259" v="3292" actId="20577"/>
          <ac:spMkLst>
            <pc:docMk/>
            <pc:sldMk cId="2229391475" sldId="273"/>
            <ac:spMk id="2" creationId="{805BF69A-C24B-438F-A6E8-49E89B288A0A}"/>
          </ac:spMkLst>
        </pc:spChg>
        <pc:spChg chg="mod">
          <ac:chgData name="Nick Thomas" userId="c70d66d9-7267-4f59-8d9e-6268ec5bdaef" providerId="ADAL" clId="{966A7F44-76B4-4CE4-ACE9-E2F2D37CB371}" dt="2019-03-21T14:45:28.642" v="3480" actId="20577"/>
          <ac:spMkLst>
            <pc:docMk/>
            <pc:sldMk cId="2229391475" sldId="273"/>
            <ac:spMk id="3" creationId="{069930DB-BF97-4C2C-B5BA-889E60B54DCB}"/>
          </ac:spMkLst>
        </pc:spChg>
        <pc:picChg chg="add mod">
          <ac:chgData name="Nick Thomas" userId="c70d66d9-7267-4f59-8d9e-6268ec5bdaef" providerId="ADAL" clId="{966A7F44-76B4-4CE4-ACE9-E2F2D37CB371}" dt="2019-03-21T14:45:59.953" v="3482" actId="1076"/>
          <ac:picMkLst>
            <pc:docMk/>
            <pc:sldMk cId="2229391475" sldId="273"/>
            <ac:picMk id="5" creationId="{8C23F68F-EBCC-478F-AC81-73C0548D0936}"/>
          </ac:picMkLst>
        </pc:picChg>
      </pc:sldChg>
      <pc:sldChg chg="addSp delSp modSp add">
        <pc:chgData name="Nick Thomas" userId="c70d66d9-7267-4f59-8d9e-6268ec5bdaef" providerId="ADAL" clId="{966A7F44-76B4-4CE4-ACE9-E2F2D37CB371}" dt="2019-03-21T17:08:34.327" v="3605" actId="478"/>
        <pc:sldMkLst>
          <pc:docMk/>
          <pc:sldMk cId="3940742030" sldId="274"/>
        </pc:sldMkLst>
        <pc:spChg chg="mod">
          <ac:chgData name="Nick Thomas" userId="c70d66d9-7267-4f59-8d9e-6268ec5bdaef" providerId="ADAL" clId="{966A7F44-76B4-4CE4-ACE9-E2F2D37CB371}" dt="2019-03-21T14:46:24.568" v="3515" actId="20577"/>
          <ac:spMkLst>
            <pc:docMk/>
            <pc:sldMk cId="3940742030" sldId="274"/>
            <ac:spMk id="2" creationId="{57BE50BC-A806-467A-A0D5-27E30D5C6CAC}"/>
          </ac:spMkLst>
        </pc:spChg>
        <pc:spChg chg="del">
          <ac:chgData name="Nick Thomas" userId="c70d66d9-7267-4f59-8d9e-6268ec5bdaef" providerId="ADAL" clId="{966A7F44-76B4-4CE4-ACE9-E2F2D37CB371}" dt="2019-03-21T17:08:34.327" v="3605" actId="478"/>
          <ac:spMkLst>
            <pc:docMk/>
            <pc:sldMk cId="3940742030" sldId="274"/>
            <ac:spMk id="3" creationId="{68B6FFB9-D9C7-45F0-B9C8-AAEE7819FE8A}"/>
          </ac:spMkLst>
        </pc:spChg>
        <pc:spChg chg="mod">
          <ac:chgData name="Nick Thomas" userId="c70d66d9-7267-4f59-8d9e-6268ec5bdaef" providerId="ADAL" clId="{966A7F44-76B4-4CE4-ACE9-E2F2D37CB371}" dt="2019-03-21T17:08:20.930" v="3602" actId="20577"/>
          <ac:spMkLst>
            <pc:docMk/>
            <pc:sldMk cId="3940742030" sldId="274"/>
            <ac:spMk id="4" creationId="{C7984152-231F-4800-83BB-B092D3C09BFE}"/>
          </ac:spMkLst>
        </pc:spChg>
        <pc:picChg chg="add mod">
          <ac:chgData name="Nick Thomas" userId="c70d66d9-7267-4f59-8d9e-6268ec5bdaef" providerId="ADAL" clId="{966A7F44-76B4-4CE4-ACE9-E2F2D37CB371}" dt="2019-03-21T17:08:30.347" v="3604" actId="14100"/>
          <ac:picMkLst>
            <pc:docMk/>
            <pc:sldMk cId="3940742030" sldId="274"/>
            <ac:picMk id="5" creationId="{B8CE58B5-F050-433E-9682-123FC03CC228}"/>
          </ac:picMkLst>
        </pc:picChg>
      </pc:sldChg>
      <pc:sldChg chg="modSp add">
        <pc:chgData name="Nick Thomas" userId="c70d66d9-7267-4f59-8d9e-6268ec5bdaef" providerId="ADAL" clId="{966A7F44-76B4-4CE4-ACE9-E2F2D37CB371}" dt="2019-03-21T17:24:45.259" v="4620" actId="27636"/>
        <pc:sldMkLst>
          <pc:docMk/>
          <pc:sldMk cId="3572512011" sldId="275"/>
        </pc:sldMkLst>
        <pc:spChg chg="mod">
          <ac:chgData name="Nick Thomas" userId="c70d66d9-7267-4f59-8d9e-6268ec5bdaef" providerId="ADAL" clId="{966A7F44-76B4-4CE4-ACE9-E2F2D37CB371}" dt="2019-03-21T17:10:19.212" v="3648" actId="20577"/>
          <ac:spMkLst>
            <pc:docMk/>
            <pc:sldMk cId="3572512011" sldId="275"/>
            <ac:spMk id="2" creationId="{9B379A17-355B-4A08-8769-11DC39EBF6A4}"/>
          </ac:spMkLst>
        </pc:spChg>
        <pc:spChg chg="mod">
          <ac:chgData name="Nick Thomas" userId="c70d66d9-7267-4f59-8d9e-6268ec5bdaef" providerId="ADAL" clId="{966A7F44-76B4-4CE4-ACE9-E2F2D37CB371}" dt="2019-03-21T17:24:45.259" v="4620" actId="27636"/>
          <ac:spMkLst>
            <pc:docMk/>
            <pc:sldMk cId="3572512011" sldId="275"/>
            <ac:spMk id="3" creationId="{B0AD4F3A-0352-46AC-BB20-63420565C5DC}"/>
          </ac:spMkLst>
        </pc:spChg>
      </pc:sldChg>
      <pc:sldChg chg="add del">
        <pc:chgData name="Nick Thomas" userId="c70d66d9-7267-4f59-8d9e-6268ec5bdaef" providerId="ADAL" clId="{966A7F44-76B4-4CE4-ACE9-E2F2D37CB371}" dt="2019-03-21T17:09:42.020" v="3608" actId="2696"/>
        <pc:sldMkLst>
          <pc:docMk/>
          <pc:sldMk cId="2156659262" sldId="276"/>
        </pc:sldMkLst>
      </pc:sldChg>
      <pc:sldChg chg="modSp add">
        <pc:chgData name="Nick Thomas" userId="c70d66d9-7267-4f59-8d9e-6268ec5bdaef" providerId="ADAL" clId="{966A7F44-76B4-4CE4-ACE9-E2F2D37CB371}" dt="2019-03-21T17:09:55.534" v="3624" actId="20577"/>
        <pc:sldMkLst>
          <pc:docMk/>
          <pc:sldMk cId="2587802792" sldId="276"/>
        </pc:sldMkLst>
        <pc:spChg chg="mod">
          <ac:chgData name="Nick Thomas" userId="c70d66d9-7267-4f59-8d9e-6268ec5bdaef" providerId="ADAL" clId="{966A7F44-76B4-4CE4-ACE9-E2F2D37CB371}" dt="2019-03-21T17:09:55.534" v="3624" actId="20577"/>
          <ac:spMkLst>
            <pc:docMk/>
            <pc:sldMk cId="2587802792" sldId="276"/>
            <ac:spMk id="2" creationId="{EF0D9C25-C770-4A0C-9730-4E10FD07D1D7}"/>
          </ac:spMkLst>
        </pc:spChg>
      </pc:sldChg>
      <pc:sldChg chg="modSp add">
        <pc:chgData name="Nick Thomas" userId="c70d66d9-7267-4f59-8d9e-6268ec5bdaef" providerId="ADAL" clId="{966A7F44-76B4-4CE4-ACE9-E2F2D37CB371}" dt="2019-03-21T17:50:24.737" v="5508" actId="313"/>
        <pc:sldMkLst>
          <pc:docMk/>
          <pc:sldMk cId="1459095186" sldId="277"/>
        </pc:sldMkLst>
        <pc:spChg chg="mod">
          <ac:chgData name="Nick Thomas" userId="c70d66d9-7267-4f59-8d9e-6268ec5bdaef" providerId="ADAL" clId="{966A7F44-76B4-4CE4-ACE9-E2F2D37CB371}" dt="2019-03-21T17:24:58.729" v="4650" actId="20577"/>
          <ac:spMkLst>
            <pc:docMk/>
            <pc:sldMk cId="1459095186" sldId="277"/>
            <ac:spMk id="2" creationId="{CC2F35D0-0E33-4CE6-88B5-49688103797D}"/>
          </ac:spMkLst>
        </pc:spChg>
        <pc:spChg chg="mod">
          <ac:chgData name="Nick Thomas" userId="c70d66d9-7267-4f59-8d9e-6268ec5bdaef" providerId="ADAL" clId="{966A7F44-76B4-4CE4-ACE9-E2F2D37CB371}" dt="2019-03-21T17:50:24.737" v="5508" actId="313"/>
          <ac:spMkLst>
            <pc:docMk/>
            <pc:sldMk cId="1459095186" sldId="277"/>
            <ac:spMk id="3" creationId="{25623CC1-1631-4950-B747-E0F5D4022D4E}"/>
          </ac:spMkLst>
        </pc:spChg>
      </pc:sldChg>
      <pc:sldChg chg="add del">
        <pc:chgData name="Nick Thomas" userId="c70d66d9-7267-4f59-8d9e-6268ec5bdaef" providerId="ADAL" clId="{966A7F44-76B4-4CE4-ACE9-E2F2D37CB371}" dt="2019-03-21T17:27:40.313" v="5083"/>
        <pc:sldMkLst>
          <pc:docMk/>
          <pc:sldMk cId="2729138860" sldId="278"/>
        </pc:sldMkLst>
      </pc:sldChg>
      <pc:sldChg chg="modSp add">
        <pc:chgData name="Nick Thomas" userId="c70d66d9-7267-4f59-8d9e-6268ec5bdaef" providerId="ADAL" clId="{966A7F44-76B4-4CE4-ACE9-E2F2D37CB371}" dt="2019-03-21T17:27:46.651" v="5094" actId="20577"/>
        <pc:sldMkLst>
          <pc:docMk/>
          <pc:sldMk cId="3452759565" sldId="278"/>
        </pc:sldMkLst>
        <pc:spChg chg="mod">
          <ac:chgData name="Nick Thomas" userId="c70d66d9-7267-4f59-8d9e-6268ec5bdaef" providerId="ADAL" clId="{966A7F44-76B4-4CE4-ACE9-E2F2D37CB371}" dt="2019-03-21T17:27:46.651" v="5094" actId="20577"/>
          <ac:spMkLst>
            <pc:docMk/>
            <pc:sldMk cId="3452759565" sldId="278"/>
            <ac:spMk id="2" creationId="{423424B4-ED3E-47A8-9A49-B061B53B79EC}"/>
          </ac:spMkLst>
        </pc:spChg>
      </pc:sldChg>
      <pc:sldChg chg="modSp add">
        <pc:chgData name="Nick Thomas" userId="c70d66d9-7267-4f59-8d9e-6268ec5bdaef" providerId="ADAL" clId="{966A7F44-76B4-4CE4-ACE9-E2F2D37CB371}" dt="2019-03-21T17:27:56.146" v="5112" actId="20577"/>
        <pc:sldMkLst>
          <pc:docMk/>
          <pc:sldMk cId="3512200564" sldId="279"/>
        </pc:sldMkLst>
        <pc:spChg chg="mod">
          <ac:chgData name="Nick Thomas" userId="c70d66d9-7267-4f59-8d9e-6268ec5bdaef" providerId="ADAL" clId="{966A7F44-76B4-4CE4-ACE9-E2F2D37CB371}" dt="2019-03-21T17:27:56.146" v="5112" actId="20577"/>
          <ac:spMkLst>
            <pc:docMk/>
            <pc:sldMk cId="3512200564" sldId="279"/>
            <ac:spMk id="2" creationId="{A7001E44-F170-4BE4-A8F9-1D6292F78E5E}"/>
          </ac:spMkLst>
        </pc:spChg>
      </pc:sldChg>
    </pc:docChg>
  </pc:docChgLst>
  <pc:docChgLst>
    <pc:chgData name="Nick" userId="c70d66d9-7267-4f59-8d9e-6268ec5bdaef" providerId="ADAL" clId="{F8E88309-FDAA-4B55-B977-CC289B3654CF}"/>
    <pc:docChg chg="custSel modSld">
      <pc:chgData name="Nick" userId="c70d66d9-7267-4f59-8d9e-6268ec5bdaef" providerId="ADAL" clId="{F8E88309-FDAA-4B55-B977-CC289B3654CF}" dt="2020-03-20T17:08:40.199" v="38"/>
      <pc:docMkLst>
        <pc:docMk/>
      </pc:docMkLst>
      <pc:sldChg chg="addSp modSp">
        <pc:chgData name="Nick" userId="c70d66d9-7267-4f59-8d9e-6268ec5bdaef" providerId="ADAL" clId="{F8E88309-FDAA-4B55-B977-CC289B3654CF}" dt="2020-03-20T16:45:20.425" v="5"/>
        <pc:sldMkLst>
          <pc:docMk/>
          <pc:sldMk cId="2667321371" sldId="256"/>
        </pc:sldMkLst>
        <pc:picChg chg="add mod">
          <ac:chgData name="Nick" userId="c70d66d9-7267-4f59-8d9e-6268ec5bdaef" providerId="ADAL" clId="{F8E88309-FDAA-4B55-B977-CC289B3654CF}" dt="2020-03-20T16:45:20.425" v="5"/>
          <ac:picMkLst>
            <pc:docMk/>
            <pc:sldMk cId="2667321371" sldId="256"/>
            <ac:picMk id="4" creationId="{243B907E-47A0-4473-8DE0-0D44307207FF}"/>
          </ac:picMkLst>
        </pc:picChg>
      </pc:sldChg>
      <pc:sldChg chg="addSp delSp modSp modTransition modAnim">
        <pc:chgData name="Nick" userId="c70d66d9-7267-4f59-8d9e-6268ec5bdaef" providerId="ADAL" clId="{F8E88309-FDAA-4B55-B977-CC289B3654CF}" dt="2020-03-20T16:48:59.535" v="8"/>
        <pc:sldMkLst>
          <pc:docMk/>
          <pc:sldMk cId="2315658206" sldId="257"/>
        </pc:sldMkLst>
        <pc:spChg chg="mod">
          <ac:chgData name="Nick" userId="c70d66d9-7267-4f59-8d9e-6268ec5bdaef" providerId="ADAL" clId="{F8E88309-FDAA-4B55-B977-CC289B3654CF}" dt="2020-03-20T16:45:35.233" v="7" actId="20577"/>
          <ac:spMkLst>
            <pc:docMk/>
            <pc:sldMk cId="2315658206" sldId="257"/>
            <ac:spMk id="3" creationId="{F82B50F9-05EB-44F7-9C30-F328F644EDE9}"/>
          </ac:spMkLst>
        </pc:spChg>
        <pc:picChg chg="add del mod">
          <ac:chgData name="Nick" userId="c70d66d9-7267-4f59-8d9e-6268ec5bdaef" providerId="ADAL" clId="{F8E88309-FDAA-4B55-B977-CC289B3654CF}" dt="2020-03-20T16:45:23.228" v="6"/>
          <ac:picMkLst>
            <pc:docMk/>
            <pc:sldMk cId="2315658206" sldId="257"/>
            <ac:picMk id="5" creationId="{3912B9AD-A62A-46FA-91BB-DE9FF073EB1A}"/>
          </ac:picMkLst>
        </pc:picChg>
        <pc:picChg chg="add mod">
          <ac:chgData name="Nick" userId="c70d66d9-7267-4f59-8d9e-6268ec5bdaef" providerId="ADAL" clId="{F8E88309-FDAA-4B55-B977-CC289B3654CF}" dt="2020-03-20T16:48:59.535" v="8"/>
          <ac:picMkLst>
            <pc:docMk/>
            <pc:sldMk cId="2315658206" sldId="257"/>
            <ac:picMk id="6" creationId="{309E432B-2254-4A9B-A35B-3CB78B100DEF}"/>
          </ac:picMkLst>
        </pc:picChg>
      </pc:sldChg>
      <pc:sldChg chg="addSp modSp">
        <pc:chgData name="Nick" userId="c70d66d9-7267-4f59-8d9e-6268ec5bdaef" providerId="ADAL" clId="{F8E88309-FDAA-4B55-B977-CC289B3654CF}" dt="2020-03-20T16:48:59.535" v="8"/>
        <pc:sldMkLst>
          <pc:docMk/>
          <pc:sldMk cId="2015034296" sldId="258"/>
        </pc:sldMkLst>
        <pc:spChg chg="mod">
          <ac:chgData name="Nick" userId="c70d66d9-7267-4f59-8d9e-6268ec5bdaef" providerId="ADAL" clId="{F8E88309-FDAA-4B55-B977-CC289B3654CF}" dt="2020-03-20T11:57:02.017" v="0" actId="20577"/>
          <ac:spMkLst>
            <pc:docMk/>
            <pc:sldMk cId="2015034296" sldId="258"/>
            <ac:spMk id="4" creationId="{B280E8EB-287F-443E-BA24-624D42C20FEB}"/>
          </ac:spMkLst>
        </pc:spChg>
        <pc:picChg chg="add mod">
          <ac:chgData name="Nick" userId="c70d66d9-7267-4f59-8d9e-6268ec5bdaef" providerId="ADAL" clId="{F8E88309-FDAA-4B55-B977-CC289B3654CF}" dt="2020-03-20T16:48:59.535" v="8"/>
          <ac:picMkLst>
            <pc:docMk/>
            <pc:sldMk cId="2015034296" sldId="258"/>
            <ac:picMk id="6" creationId="{F7DF9F02-5E6A-4015-95CA-24F6D924DC83}"/>
          </ac:picMkLst>
        </pc:picChg>
        <pc:inkChg chg="add">
          <ac:chgData name="Nick" userId="c70d66d9-7267-4f59-8d9e-6268ec5bdaef" providerId="ADAL" clId="{F8E88309-FDAA-4B55-B977-CC289B3654CF}" dt="2020-03-20T16:48:59.535" v="8"/>
          <ac:inkMkLst>
            <pc:docMk/>
            <pc:sldMk cId="2015034296" sldId="258"/>
            <ac:inkMk id="3" creationId="{E41FBEE9-E30C-403A-A374-A8878E736AB3}"/>
          </ac:inkMkLst>
        </pc:inkChg>
      </pc:sldChg>
      <pc:sldChg chg="addSp modSp">
        <pc:chgData name="Nick" userId="c70d66d9-7267-4f59-8d9e-6268ec5bdaef" providerId="ADAL" clId="{F8E88309-FDAA-4B55-B977-CC289B3654CF}" dt="2020-03-20T16:48:59.535" v="8"/>
        <pc:sldMkLst>
          <pc:docMk/>
          <pc:sldMk cId="70229206" sldId="259"/>
        </pc:sldMkLst>
        <pc:picChg chg="add mod">
          <ac:chgData name="Nick" userId="c70d66d9-7267-4f59-8d9e-6268ec5bdaef" providerId="ADAL" clId="{F8E88309-FDAA-4B55-B977-CC289B3654CF}" dt="2020-03-20T16:48:59.535" v="8"/>
          <ac:picMkLst>
            <pc:docMk/>
            <pc:sldMk cId="70229206" sldId="259"/>
            <ac:picMk id="4" creationId="{BD88559C-B320-49E3-85DE-65A89CE092DD}"/>
          </ac:picMkLst>
        </pc:picChg>
      </pc:sldChg>
      <pc:sldChg chg="addSp modSp">
        <pc:chgData name="Nick" userId="c70d66d9-7267-4f59-8d9e-6268ec5bdaef" providerId="ADAL" clId="{F8E88309-FDAA-4B55-B977-CC289B3654CF}" dt="2020-03-20T16:48:59.535" v="8"/>
        <pc:sldMkLst>
          <pc:docMk/>
          <pc:sldMk cId="3800833068" sldId="260"/>
        </pc:sldMkLst>
        <pc:picChg chg="add mod">
          <ac:chgData name="Nick" userId="c70d66d9-7267-4f59-8d9e-6268ec5bdaef" providerId="ADAL" clId="{F8E88309-FDAA-4B55-B977-CC289B3654CF}" dt="2020-03-20T16:48:59.535" v="8"/>
          <ac:picMkLst>
            <pc:docMk/>
            <pc:sldMk cId="3800833068" sldId="260"/>
            <ac:picMk id="5" creationId="{6B4A580D-B6C7-4DB5-BCB8-D6C90703BC76}"/>
          </ac:picMkLst>
        </pc:picChg>
        <pc:inkChg chg="add">
          <ac:chgData name="Nick" userId="c70d66d9-7267-4f59-8d9e-6268ec5bdaef" providerId="ADAL" clId="{F8E88309-FDAA-4B55-B977-CC289B3654CF}" dt="2020-03-20T16:48:59.535" v="8"/>
          <ac:inkMkLst>
            <pc:docMk/>
            <pc:sldMk cId="3800833068" sldId="260"/>
            <ac:inkMk id="3" creationId="{5C70EBDA-C96A-40EE-B47E-D5C0D1F53271}"/>
          </ac:inkMkLst>
        </pc:inkChg>
      </pc:sldChg>
      <pc:sldChg chg="addSp delSp modSp modTransition modAnim">
        <pc:chgData name="Nick" userId="c70d66d9-7267-4f59-8d9e-6268ec5bdaef" providerId="ADAL" clId="{F8E88309-FDAA-4B55-B977-CC289B3654CF}" dt="2020-03-20T16:55:43.247" v="10"/>
        <pc:sldMkLst>
          <pc:docMk/>
          <pc:sldMk cId="2145140638" sldId="261"/>
        </pc:sldMkLst>
        <pc:picChg chg="add del mod">
          <ac:chgData name="Nick" userId="c70d66d9-7267-4f59-8d9e-6268ec5bdaef" providerId="ADAL" clId="{F8E88309-FDAA-4B55-B977-CC289B3654CF}" dt="2020-03-20T16:49:08.597" v="9"/>
          <ac:picMkLst>
            <pc:docMk/>
            <pc:sldMk cId="2145140638" sldId="261"/>
            <ac:picMk id="3" creationId="{AAEFE501-4B6E-4D2A-9184-4172176BEBB5}"/>
          </ac:picMkLst>
        </pc:picChg>
        <pc:picChg chg="add mod">
          <ac:chgData name="Nick" userId="c70d66d9-7267-4f59-8d9e-6268ec5bdaef" providerId="ADAL" clId="{F8E88309-FDAA-4B55-B977-CC289B3654CF}" dt="2020-03-20T16:55:43.247" v="10"/>
          <ac:picMkLst>
            <pc:docMk/>
            <pc:sldMk cId="2145140638" sldId="261"/>
            <ac:picMk id="6" creationId="{BD0C8103-70B1-4A10-B816-371D145D4321}"/>
          </ac:picMkLst>
        </pc:picChg>
        <pc:inkChg chg="add">
          <ac:chgData name="Nick" userId="c70d66d9-7267-4f59-8d9e-6268ec5bdaef" providerId="ADAL" clId="{F8E88309-FDAA-4B55-B977-CC289B3654CF}" dt="2020-03-20T16:55:43.247" v="10"/>
          <ac:inkMkLst>
            <pc:docMk/>
            <pc:sldMk cId="2145140638" sldId="261"/>
            <ac:inkMk id="5" creationId="{E7786C5E-F270-4622-A0D8-7B0C96514BD3}"/>
          </ac:inkMkLst>
        </pc:inkChg>
      </pc:sldChg>
      <pc:sldChg chg="addSp modSp">
        <pc:chgData name="Nick" userId="c70d66d9-7267-4f59-8d9e-6268ec5bdaef" providerId="ADAL" clId="{F8E88309-FDAA-4B55-B977-CC289B3654CF}" dt="2020-03-20T16:55:43.247" v="10"/>
        <pc:sldMkLst>
          <pc:docMk/>
          <pc:sldMk cId="1786608512" sldId="262"/>
        </pc:sldMkLst>
        <pc:picChg chg="add mod">
          <ac:chgData name="Nick" userId="c70d66d9-7267-4f59-8d9e-6268ec5bdaef" providerId="ADAL" clId="{F8E88309-FDAA-4B55-B977-CC289B3654CF}" dt="2020-03-20T16:55:43.247" v="10"/>
          <ac:picMkLst>
            <pc:docMk/>
            <pc:sldMk cId="1786608512" sldId="262"/>
            <ac:picMk id="5" creationId="{CC13DA95-A225-4520-B52A-337D7D623C36}"/>
          </ac:picMkLst>
        </pc:picChg>
        <pc:inkChg chg="add">
          <ac:chgData name="Nick" userId="c70d66d9-7267-4f59-8d9e-6268ec5bdaef" providerId="ADAL" clId="{F8E88309-FDAA-4B55-B977-CC289B3654CF}" dt="2020-03-20T16:55:43.247" v="10"/>
          <ac:inkMkLst>
            <pc:docMk/>
            <pc:sldMk cId="1786608512" sldId="262"/>
            <ac:inkMk id="3" creationId="{E1CE1E3D-7B96-44D0-937D-4A29D4A57821}"/>
          </ac:inkMkLst>
        </pc:inkChg>
      </pc:sldChg>
      <pc:sldChg chg="addSp modSp">
        <pc:chgData name="Nick" userId="c70d66d9-7267-4f59-8d9e-6268ec5bdaef" providerId="ADAL" clId="{F8E88309-FDAA-4B55-B977-CC289B3654CF}" dt="2020-03-20T16:55:43.247" v="10"/>
        <pc:sldMkLst>
          <pc:docMk/>
          <pc:sldMk cId="1239637943" sldId="265"/>
        </pc:sldMkLst>
        <pc:picChg chg="add mod">
          <ac:chgData name="Nick" userId="c70d66d9-7267-4f59-8d9e-6268ec5bdaef" providerId="ADAL" clId="{F8E88309-FDAA-4B55-B977-CC289B3654CF}" dt="2020-03-20T16:55:43.247" v="10"/>
          <ac:picMkLst>
            <pc:docMk/>
            <pc:sldMk cId="1239637943" sldId="265"/>
            <ac:picMk id="4" creationId="{11478EC3-6DB7-4AEE-A9DA-0E3AB429C8EF}"/>
          </ac:picMkLst>
        </pc:picChg>
      </pc:sldChg>
      <pc:sldChg chg="addSp modSp">
        <pc:chgData name="Nick" userId="c70d66d9-7267-4f59-8d9e-6268ec5bdaef" providerId="ADAL" clId="{F8E88309-FDAA-4B55-B977-CC289B3654CF}" dt="2020-03-20T16:55:43.247" v="10"/>
        <pc:sldMkLst>
          <pc:docMk/>
          <pc:sldMk cId="918313237" sldId="266"/>
        </pc:sldMkLst>
        <pc:spChg chg="mod">
          <ac:chgData name="Nick" userId="c70d66d9-7267-4f59-8d9e-6268ec5bdaef" providerId="ADAL" clId="{F8E88309-FDAA-4B55-B977-CC289B3654CF}" dt="2020-03-20T11:57:57.962" v="3" actId="20577"/>
          <ac:spMkLst>
            <pc:docMk/>
            <pc:sldMk cId="918313237" sldId="266"/>
            <ac:spMk id="4" creationId="{4EE884FE-9A8D-42FE-9140-A9F90A222D19}"/>
          </ac:spMkLst>
        </pc:spChg>
        <pc:picChg chg="add mod">
          <ac:chgData name="Nick" userId="c70d66d9-7267-4f59-8d9e-6268ec5bdaef" providerId="ADAL" clId="{F8E88309-FDAA-4B55-B977-CC289B3654CF}" dt="2020-03-20T16:55:43.247" v="10"/>
          <ac:picMkLst>
            <pc:docMk/>
            <pc:sldMk cId="918313237" sldId="266"/>
            <ac:picMk id="5" creationId="{A27E62F6-1AB2-4C99-A49A-C04721F83D05}"/>
          </ac:picMkLst>
        </pc:picChg>
        <pc:inkChg chg="add">
          <ac:chgData name="Nick" userId="c70d66d9-7267-4f59-8d9e-6268ec5bdaef" providerId="ADAL" clId="{F8E88309-FDAA-4B55-B977-CC289B3654CF}" dt="2020-03-20T16:55:43.247" v="10"/>
          <ac:inkMkLst>
            <pc:docMk/>
            <pc:sldMk cId="918313237" sldId="266"/>
            <ac:inkMk id="3" creationId="{B20CAF79-EFEA-4A1E-A2F7-800EEBBD0B62}"/>
          </ac:inkMkLst>
        </pc:inkChg>
      </pc:sldChg>
      <pc:sldChg chg="addSp modSp">
        <pc:chgData name="Nick" userId="c70d66d9-7267-4f59-8d9e-6268ec5bdaef" providerId="ADAL" clId="{F8E88309-FDAA-4B55-B977-CC289B3654CF}" dt="2020-03-20T16:55:43.247" v="10"/>
        <pc:sldMkLst>
          <pc:docMk/>
          <pc:sldMk cId="3914497064" sldId="267"/>
        </pc:sldMkLst>
        <pc:picChg chg="add mod">
          <ac:chgData name="Nick" userId="c70d66d9-7267-4f59-8d9e-6268ec5bdaef" providerId="ADAL" clId="{F8E88309-FDAA-4B55-B977-CC289B3654CF}" dt="2020-03-20T16:55:43.247" v="10"/>
          <ac:picMkLst>
            <pc:docMk/>
            <pc:sldMk cId="3914497064" sldId="267"/>
            <ac:picMk id="3" creationId="{4A88E63F-0228-471E-91F1-7E8B0ADD34EF}"/>
          </ac:picMkLst>
        </pc:picChg>
        <pc:inkChg chg="add">
          <ac:chgData name="Nick" userId="c70d66d9-7267-4f59-8d9e-6268ec5bdaef" providerId="ADAL" clId="{F8E88309-FDAA-4B55-B977-CC289B3654CF}" dt="2020-03-20T16:55:43.247" v="10"/>
          <ac:inkMkLst>
            <pc:docMk/>
            <pc:sldMk cId="3914497064" sldId="267"/>
            <ac:inkMk id="2" creationId="{A05C0273-EACC-4031-8E31-C309EE824738}"/>
          </ac:inkMkLst>
        </pc:inkChg>
      </pc:sldChg>
      <pc:sldChg chg="addSp modSp">
        <pc:chgData name="Nick" userId="c70d66d9-7267-4f59-8d9e-6268ec5bdaef" providerId="ADAL" clId="{F8E88309-FDAA-4B55-B977-CC289B3654CF}" dt="2020-03-20T16:55:43.247" v="10"/>
        <pc:sldMkLst>
          <pc:docMk/>
          <pc:sldMk cId="974890648" sldId="268"/>
        </pc:sldMkLst>
        <pc:picChg chg="add mod">
          <ac:chgData name="Nick" userId="c70d66d9-7267-4f59-8d9e-6268ec5bdaef" providerId="ADAL" clId="{F8E88309-FDAA-4B55-B977-CC289B3654CF}" dt="2020-03-20T16:55:43.247" v="10"/>
          <ac:picMkLst>
            <pc:docMk/>
            <pc:sldMk cId="974890648" sldId="268"/>
            <ac:picMk id="3" creationId="{8A293269-A94E-435B-9655-45A8F0009397}"/>
          </ac:picMkLst>
        </pc:picChg>
        <pc:inkChg chg="add">
          <ac:chgData name="Nick" userId="c70d66d9-7267-4f59-8d9e-6268ec5bdaef" providerId="ADAL" clId="{F8E88309-FDAA-4B55-B977-CC289B3654CF}" dt="2020-03-20T16:55:43.247" v="10"/>
          <ac:inkMkLst>
            <pc:docMk/>
            <pc:sldMk cId="974890648" sldId="268"/>
            <ac:inkMk id="2" creationId="{A1E03BC1-4EEF-4393-BE20-3DF6AE51E782}"/>
          </ac:inkMkLst>
        </pc:inkChg>
      </pc:sldChg>
      <pc:sldChg chg="addSp modSp">
        <pc:chgData name="Nick" userId="c70d66d9-7267-4f59-8d9e-6268ec5bdaef" providerId="ADAL" clId="{F8E88309-FDAA-4B55-B977-CC289B3654CF}" dt="2020-03-20T16:55:43.247" v="10"/>
        <pc:sldMkLst>
          <pc:docMk/>
          <pc:sldMk cId="1264232240" sldId="269"/>
        </pc:sldMkLst>
        <pc:spChg chg="mod">
          <ac:chgData name="Nick" userId="c70d66d9-7267-4f59-8d9e-6268ec5bdaef" providerId="ADAL" clId="{F8E88309-FDAA-4B55-B977-CC289B3654CF}" dt="2020-03-20T11:58:47.012" v="4" actId="20577"/>
          <ac:spMkLst>
            <pc:docMk/>
            <pc:sldMk cId="1264232240" sldId="269"/>
            <ac:spMk id="3" creationId="{9592DB73-B373-478A-B64C-DE0A249726DC}"/>
          </ac:spMkLst>
        </pc:spChg>
        <pc:picChg chg="add mod">
          <ac:chgData name="Nick" userId="c70d66d9-7267-4f59-8d9e-6268ec5bdaef" providerId="ADAL" clId="{F8E88309-FDAA-4B55-B977-CC289B3654CF}" dt="2020-03-20T16:55:43.247" v="10"/>
          <ac:picMkLst>
            <pc:docMk/>
            <pc:sldMk cId="1264232240" sldId="269"/>
            <ac:picMk id="5" creationId="{82191E81-F76F-44CC-832A-FE0F83C100F7}"/>
          </ac:picMkLst>
        </pc:picChg>
      </pc:sldChg>
      <pc:sldChg chg="addSp delSp modSp modTransition modAnim">
        <pc:chgData name="Nick" userId="c70d66d9-7267-4f59-8d9e-6268ec5bdaef" providerId="ADAL" clId="{F8E88309-FDAA-4B55-B977-CC289B3654CF}" dt="2020-03-20T16:57:36.827" v="12"/>
        <pc:sldMkLst>
          <pc:docMk/>
          <pc:sldMk cId="1447572237" sldId="270"/>
        </pc:sldMkLst>
        <pc:picChg chg="add del mod">
          <ac:chgData name="Nick" userId="c70d66d9-7267-4f59-8d9e-6268ec5bdaef" providerId="ADAL" clId="{F8E88309-FDAA-4B55-B977-CC289B3654CF}" dt="2020-03-20T16:55:45.159" v="11"/>
          <ac:picMkLst>
            <pc:docMk/>
            <pc:sldMk cId="1447572237" sldId="270"/>
            <ac:picMk id="3" creationId="{13D73949-E7C9-4A56-AC51-84F16CBF9481}"/>
          </ac:picMkLst>
        </pc:picChg>
        <pc:picChg chg="add mod">
          <ac:chgData name="Nick" userId="c70d66d9-7267-4f59-8d9e-6268ec5bdaef" providerId="ADAL" clId="{F8E88309-FDAA-4B55-B977-CC289B3654CF}" dt="2020-03-20T16:57:36.827" v="12"/>
          <ac:picMkLst>
            <pc:docMk/>
            <pc:sldMk cId="1447572237" sldId="270"/>
            <ac:picMk id="6" creationId="{4B60CB36-7AB7-491B-921D-B2E241A74D8F}"/>
          </ac:picMkLst>
        </pc:picChg>
        <pc:inkChg chg="add">
          <ac:chgData name="Nick" userId="c70d66d9-7267-4f59-8d9e-6268ec5bdaef" providerId="ADAL" clId="{F8E88309-FDAA-4B55-B977-CC289B3654CF}" dt="2020-03-20T16:57:36.827" v="12"/>
          <ac:inkMkLst>
            <pc:docMk/>
            <pc:sldMk cId="1447572237" sldId="270"/>
            <ac:inkMk id="5" creationId="{92EFCF05-B6C5-4431-8F8B-1FC9192AFC49}"/>
          </ac:inkMkLst>
        </pc:inkChg>
      </pc:sldChg>
      <pc:sldChg chg="addSp modSp">
        <pc:chgData name="Nick" userId="c70d66d9-7267-4f59-8d9e-6268ec5bdaef" providerId="ADAL" clId="{F8E88309-FDAA-4B55-B977-CC289B3654CF}" dt="2020-03-20T16:57:36.827" v="12"/>
        <pc:sldMkLst>
          <pc:docMk/>
          <pc:sldMk cId="4261122295" sldId="271"/>
        </pc:sldMkLst>
        <pc:picChg chg="add mod">
          <ac:chgData name="Nick" userId="c70d66d9-7267-4f59-8d9e-6268ec5bdaef" providerId="ADAL" clId="{F8E88309-FDAA-4B55-B977-CC289B3654CF}" dt="2020-03-20T16:57:36.827" v="12"/>
          <ac:picMkLst>
            <pc:docMk/>
            <pc:sldMk cId="4261122295" sldId="271"/>
            <ac:picMk id="5" creationId="{6F109569-9E10-4822-9144-1F4207826E03}"/>
          </ac:picMkLst>
        </pc:picChg>
        <pc:inkChg chg="add">
          <ac:chgData name="Nick" userId="c70d66d9-7267-4f59-8d9e-6268ec5bdaef" providerId="ADAL" clId="{F8E88309-FDAA-4B55-B977-CC289B3654CF}" dt="2020-03-20T16:57:36.827" v="12"/>
          <ac:inkMkLst>
            <pc:docMk/>
            <pc:sldMk cId="4261122295" sldId="271"/>
            <ac:inkMk id="3" creationId="{7251B75D-0DA1-4B7B-B9E0-5985F1ED86F4}"/>
          </ac:inkMkLst>
        </pc:inkChg>
      </pc:sldChg>
      <pc:sldChg chg="addSp modSp">
        <pc:chgData name="Nick" userId="c70d66d9-7267-4f59-8d9e-6268ec5bdaef" providerId="ADAL" clId="{F8E88309-FDAA-4B55-B977-CC289B3654CF}" dt="2020-03-20T16:59:17.923" v="13"/>
        <pc:sldMkLst>
          <pc:docMk/>
          <pc:sldMk cId="702119986" sldId="272"/>
        </pc:sldMkLst>
        <pc:picChg chg="add mod">
          <ac:chgData name="Nick" userId="c70d66d9-7267-4f59-8d9e-6268ec5bdaef" providerId="ADAL" clId="{F8E88309-FDAA-4B55-B977-CC289B3654CF}" dt="2020-03-20T16:59:17.923" v="13"/>
          <ac:picMkLst>
            <pc:docMk/>
            <pc:sldMk cId="702119986" sldId="272"/>
            <ac:picMk id="6" creationId="{3C9FD677-2034-48D7-900A-62CF010E75DD}"/>
          </ac:picMkLst>
        </pc:picChg>
        <pc:inkChg chg="add">
          <ac:chgData name="Nick" userId="c70d66d9-7267-4f59-8d9e-6268ec5bdaef" providerId="ADAL" clId="{F8E88309-FDAA-4B55-B977-CC289B3654CF}" dt="2020-03-20T16:59:17.923" v="13"/>
          <ac:inkMkLst>
            <pc:docMk/>
            <pc:sldMk cId="702119986" sldId="272"/>
            <ac:inkMk id="4" creationId="{746D31ED-7CBE-4F70-8D70-DC6B072E0B86}"/>
          </ac:inkMkLst>
        </pc:inkChg>
      </pc:sldChg>
      <pc:sldChg chg="addSp delSp modSp modTransition modAnim">
        <pc:chgData name="Nick" userId="c70d66d9-7267-4f59-8d9e-6268ec5bdaef" providerId="ADAL" clId="{F8E88309-FDAA-4B55-B977-CC289B3654CF}" dt="2020-03-20T17:00:30.474" v="15"/>
        <pc:sldMkLst>
          <pc:docMk/>
          <pc:sldMk cId="2229391475" sldId="273"/>
        </pc:sldMkLst>
        <pc:picChg chg="add del mod">
          <ac:chgData name="Nick" userId="c70d66d9-7267-4f59-8d9e-6268ec5bdaef" providerId="ADAL" clId="{F8E88309-FDAA-4B55-B977-CC289B3654CF}" dt="2020-03-20T16:59:20.977" v="14"/>
          <ac:picMkLst>
            <pc:docMk/>
            <pc:sldMk cId="2229391475" sldId="273"/>
            <ac:picMk id="6" creationId="{05B4F78D-3B14-4D31-B364-08A0DF7E9EB2}"/>
          </ac:picMkLst>
        </pc:picChg>
        <pc:picChg chg="add mod">
          <ac:chgData name="Nick" userId="c70d66d9-7267-4f59-8d9e-6268ec5bdaef" providerId="ADAL" clId="{F8E88309-FDAA-4B55-B977-CC289B3654CF}" dt="2020-03-20T17:00:30.474" v="15"/>
          <ac:picMkLst>
            <pc:docMk/>
            <pc:sldMk cId="2229391475" sldId="273"/>
            <ac:picMk id="8" creationId="{1A02DB25-7842-460C-A802-C76983F34058}"/>
          </ac:picMkLst>
        </pc:picChg>
        <pc:inkChg chg="add">
          <ac:chgData name="Nick" userId="c70d66d9-7267-4f59-8d9e-6268ec5bdaef" providerId="ADAL" clId="{F8E88309-FDAA-4B55-B977-CC289B3654CF}" dt="2020-03-20T17:00:30.474" v="15"/>
          <ac:inkMkLst>
            <pc:docMk/>
            <pc:sldMk cId="2229391475" sldId="273"/>
            <ac:inkMk id="7" creationId="{00D72EE5-0508-4A9A-80BD-BC6D0CC82861}"/>
          </ac:inkMkLst>
        </pc:inkChg>
      </pc:sldChg>
      <pc:sldChg chg="addSp delSp modSp modTransition modAnim">
        <pc:chgData name="Nick" userId="c70d66d9-7267-4f59-8d9e-6268ec5bdaef" providerId="ADAL" clId="{F8E88309-FDAA-4B55-B977-CC289B3654CF}" dt="2020-03-20T17:02:27.175" v="17"/>
        <pc:sldMkLst>
          <pc:docMk/>
          <pc:sldMk cId="3940742030" sldId="274"/>
        </pc:sldMkLst>
        <pc:picChg chg="add del mod">
          <ac:chgData name="Nick" userId="c70d66d9-7267-4f59-8d9e-6268ec5bdaef" providerId="ADAL" clId="{F8E88309-FDAA-4B55-B977-CC289B3654CF}" dt="2020-03-20T17:00:32.661" v="16"/>
          <ac:picMkLst>
            <pc:docMk/>
            <pc:sldMk cId="3940742030" sldId="274"/>
            <ac:picMk id="3" creationId="{A60FA704-550F-49DF-AD71-8A1F036B26CB}"/>
          </ac:picMkLst>
        </pc:picChg>
        <pc:picChg chg="add mod">
          <ac:chgData name="Nick" userId="c70d66d9-7267-4f59-8d9e-6268ec5bdaef" providerId="ADAL" clId="{F8E88309-FDAA-4B55-B977-CC289B3654CF}" dt="2020-03-20T17:02:27.175" v="17"/>
          <ac:picMkLst>
            <pc:docMk/>
            <pc:sldMk cId="3940742030" sldId="274"/>
            <ac:picMk id="7" creationId="{3E3F9838-4B79-4EF7-8149-8C3988388739}"/>
          </ac:picMkLst>
        </pc:picChg>
        <pc:inkChg chg="add">
          <ac:chgData name="Nick" userId="c70d66d9-7267-4f59-8d9e-6268ec5bdaef" providerId="ADAL" clId="{F8E88309-FDAA-4B55-B977-CC289B3654CF}" dt="2020-03-20T17:02:27.175" v="17"/>
          <ac:inkMkLst>
            <pc:docMk/>
            <pc:sldMk cId="3940742030" sldId="274"/>
            <ac:inkMk id="6" creationId="{AC1BF58E-0681-4AD7-A5B1-9765FF1C6C73}"/>
          </ac:inkMkLst>
        </pc:inkChg>
      </pc:sldChg>
      <pc:sldChg chg="addSp modSp">
        <pc:chgData name="Nick" userId="c70d66d9-7267-4f59-8d9e-6268ec5bdaef" providerId="ADAL" clId="{F8E88309-FDAA-4B55-B977-CC289B3654CF}" dt="2020-03-20T17:08:40.199" v="38"/>
        <pc:sldMkLst>
          <pc:docMk/>
          <pc:sldMk cId="3572512011" sldId="275"/>
        </pc:sldMkLst>
        <pc:spChg chg="mod">
          <ac:chgData name="Nick" userId="c70d66d9-7267-4f59-8d9e-6268ec5bdaef" providerId="ADAL" clId="{F8E88309-FDAA-4B55-B977-CC289B3654CF}" dt="2020-03-20T17:03:47.254" v="28" actId="27636"/>
          <ac:spMkLst>
            <pc:docMk/>
            <pc:sldMk cId="3572512011" sldId="275"/>
            <ac:spMk id="3" creationId="{B0AD4F3A-0352-46AC-BB20-63420565C5DC}"/>
          </ac:spMkLst>
        </pc:spChg>
        <pc:picChg chg="add mod">
          <ac:chgData name="Nick" userId="c70d66d9-7267-4f59-8d9e-6268ec5bdaef" providerId="ADAL" clId="{F8E88309-FDAA-4B55-B977-CC289B3654CF}" dt="2020-03-20T17:08:40.199" v="38"/>
          <ac:picMkLst>
            <pc:docMk/>
            <pc:sldMk cId="3572512011" sldId="275"/>
            <ac:picMk id="5" creationId="{4FC0A84D-3811-43AC-BEA6-942AB34F8D15}"/>
          </ac:picMkLst>
        </pc:picChg>
      </pc:sldChg>
      <pc:sldChg chg="addSp delSp modSp modTransition modAnim">
        <pc:chgData name="Nick" userId="c70d66d9-7267-4f59-8d9e-6268ec5bdaef" providerId="ADAL" clId="{F8E88309-FDAA-4B55-B977-CC289B3654CF}" dt="2020-03-20T17:08:40.199" v="38"/>
        <pc:sldMkLst>
          <pc:docMk/>
          <pc:sldMk cId="2587802792" sldId="276"/>
        </pc:sldMkLst>
        <pc:picChg chg="add del mod">
          <ac:chgData name="Nick" userId="c70d66d9-7267-4f59-8d9e-6268ec5bdaef" providerId="ADAL" clId="{F8E88309-FDAA-4B55-B977-CC289B3654CF}" dt="2020-03-20T17:02:31.595" v="18"/>
          <ac:picMkLst>
            <pc:docMk/>
            <pc:sldMk cId="2587802792" sldId="276"/>
            <ac:picMk id="4" creationId="{546C7712-6F33-4EC9-97E4-44F20323E141}"/>
          </ac:picMkLst>
        </pc:picChg>
        <pc:picChg chg="add mod">
          <ac:chgData name="Nick" userId="c70d66d9-7267-4f59-8d9e-6268ec5bdaef" providerId="ADAL" clId="{F8E88309-FDAA-4B55-B977-CC289B3654CF}" dt="2020-03-20T17:08:40.199" v="38"/>
          <ac:picMkLst>
            <pc:docMk/>
            <pc:sldMk cId="2587802792" sldId="276"/>
            <ac:picMk id="5" creationId="{E02810C7-4706-407B-BD41-75AF8D4903C9}"/>
          </ac:picMkLst>
        </pc:picChg>
      </pc:sldChg>
      <pc:sldChg chg="addSp modSp">
        <pc:chgData name="Nick" userId="c70d66d9-7267-4f59-8d9e-6268ec5bdaef" providerId="ADAL" clId="{F8E88309-FDAA-4B55-B977-CC289B3654CF}" dt="2020-03-20T17:08:40.199" v="38"/>
        <pc:sldMkLst>
          <pc:docMk/>
          <pc:sldMk cId="1459095186" sldId="277"/>
        </pc:sldMkLst>
        <pc:spChg chg="mod">
          <ac:chgData name="Nick" userId="c70d66d9-7267-4f59-8d9e-6268ec5bdaef" providerId="ADAL" clId="{F8E88309-FDAA-4B55-B977-CC289B3654CF}" dt="2020-03-20T17:05:06.697" v="37" actId="20577"/>
          <ac:spMkLst>
            <pc:docMk/>
            <pc:sldMk cId="1459095186" sldId="277"/>
            <ac:spMk id="3" creationId="{25623CC1-1631-4950-B747-E0F5D4022D4E}"/>
          </ac:spMkLst>
        </pc:spChg>
        <pc:picChg chg="add mod">
          <ac:chgData name="Nick" userId="c70d66d9-7267-4f59-8d9e-6268ec5bdaef" providerId="ADAL" clId="{F8E88309-FDAA-4B55-B977-CC289B3654CF}" dt="2020-03-20T17:08:40.199" v="38"/>
          <ac:picMkLst>
            <pc:docMk/>
            <pc:sldMk cId="1459095186" sldId="277"/>
            <ac:picMk id="5" creationId="{2F1C3725-95AE-437D-9C20-99C2A7784397}"/>
          </ac:picMkLst>
        </pc:picChg>
      </pc:sldChg>
      <pc:sldChg chg="addSp modSp">
        <pc:chgData name="Nick" userId="c70d66d9-7267-4f59-8d9e-6268ec5bdaef" providerId="ADAL" clId="{F8E88309-FDAA-4B55-B977-CC289B3654CF}" dt="2020-03-20T17:08:40.199" v="38"/>
        <pc:sldMkLst>
          <pc:docMk/>
          <pc:sldMk cId="3452759565" sldId="278"/>
        </pc:sldMkLst>
        <pc:picChg chg="add mod">
          <ac:chgData name="Nick" userId="c70d66d9-7267-4f59-8d9e-6268ec5bdaef" providerId="ADAL" clId="{F8E88309-FDAA-4B55-B977-CC289B3654CF}" dt="2020-03-20T17:08:40.199" v="38"/>
          <ac:picMkLst>
            <pc:docMk/>
            <pc:sldMk cId="3452759565" sldId="278"/>
            <ac:picMk id="4" creationId="{C94B5459-DFFC-4531-8FC6-56953AC191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7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3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26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77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10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47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3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4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98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29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27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EC5A42-B137-4C03-8903-941104761F7D}" type="datetimeFigureOut">
              <a:rPr lang="en-GB" smtClean="0"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640D7F-4500-42D1-8D85-98D13A301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88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6686-A260-4393-A093-B1365DA41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for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02E2-9B2D-4653-A72A-8DAF64E29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Shadows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32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7C37-0843-4B5C-93BB-0D86C8F3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Ray Traced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B12E052-45D0-461D-B343-43AD5ECAB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12998"/>
            <a:ext cx="5943600" cy="44542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2BE3-02E5-421D-A54D-58A929A36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4643568" cy="4079034"/>
          </a:xfrm>
        </p:spPr>
        <p:txBody>
          <a:bodyPr>
            <a:normAutofit/>
          </a:bodyPr>
          <a:lstStyle/>
          <a:p>
            <a:r>
              <a:rPr lang="en-GB" dirty="0"/>
              <a:t>Cast ray from camera, through pixel on screen.</a:t>
            </a:r>
          </a:p>
          <a:p>
            <a:r>
              <a:rPr lang="en-GB" dirty="0"/>
              <a:t>When ray hits object, cast another ray to the nearest light source.</a:t>
            </a:r>
          </a:p>
          <a:p>
            <a:r>
              <a:rPr lang="en-GB" dirty="0"/>
              <a:t>If secondary ray intersects another object, first object (at this fragment) is in shadow.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Sounds easy, actually</a:t>
            </a:r>
          </a:p>
          <a:p>
            <a:r>
              <a:rPr lang="en-GB" dirty="0"/>
              <a:t>Very hard,</a:t>
            </a:r>
          </a:p>
          <a:p>
            <a:r>
              <a:rPr lang="en-GB" dirty="0"/>
              <a:t>Lots of calculations</a:t>
            </a:r>
          </a:p>
          <a:p>
            <a:r>
              <a:rPr lang="en-GB" dirty="0"/>
              <a:t>Was not possible in real time before RTX </a:t>
            </a:r>
          </a:p>
        </p:txBody>
      </p:sp>
    </p:spTree>
    <p:extLst>
      <p:ext uri="{BB962C8B-B14F-4D97-AF65-F5344CB8AC3E}">
        <p14:creationId xmlns:p14="http://schemas.microsoft.com/office/powerpoint/2010/main" val="198694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15B1-DFBD-4D5E-BD16-4DDED9ED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Shadow volumes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6FE908C-9300-47D6-8E7E-98208EEA1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0" y="1169135"/>
            <a:ext cx="5943600" cy="17765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E3592-C5F4-4AB0-BE17-67E672803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Project the geometry away from the light.</a:t>
            </a:r>
          </a:p>
          <a:p>
            <a:r>
              <a:rPr lang="en-GB" dirty="0"/>
              <a:t>If a fragment is in the volume, it is in shadow</a:t>
            </a:r>
          </a:p>
          <a:p>
            <a:r>
              <a:rPr lang="en-GB" dirty="0"/>
              <a:t>You can also use a stencil buffer to mask out the intersection points but we haven't covered this.</a:t>
            </a:r>
          </a:p>
        </p:txBody>
      </p:sp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E63CA042-7A33-40CB-AB5A-90FAF5145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9638"/>
            <a:ext cx="7085012" cy="35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2DE79-CC24-440C-9463-32C0314B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Shadow mapping</a:t>
            </a:r>
          </a:p>
        </p:txBody>
      </p:sp>
      <p:sp>
        <p:nvSpPr>
          <p:cNvPr id="22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 with low confidence">
            <a:extLst>
              <a:ext uri="{FF2B5EF4-FFF2-40B4-BE49-F238E27FC236}">
                <a16:creationId xmlns:a16="http://schemas.microsoft.com/office/drawing/2014/main" id="{66CD9A8D-C0E9-418C-A71B-55F83414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18" y="2810631"/>
            <a:ext cx="2931535" cy="2931535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FD8C28AE-5C39-41F2-AC1E-E932970DD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80" y="905516"/>
            <a:ext cx="2790845" cy="2850365"/>
          </a:xfrm>
          <a:prstGeom prst="rect">
            <a:avLst/>
          </a:prstGeom>
        </p:spPr>
      </p:pic>
      <p:sp useBgFill="1">
        <p:nvSpPr>
          <p:cNvPr id="26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4BEF4-3370-4A61-BA8A-DDE496A4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8"/>
            <a:ext cx="3872576" cy="3663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Render scene from lights point of view.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Gen depth map.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Use depth map in normal render to see if fragment is closer than point in depth map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This is the technique we will be using.</a:t>
            </a:r>
          </a:p>
        </p:txBody>
      </p:sp>
    </p:spTree>
    <p:extLst>
      <p:ext uri="{BB962C8B-B14F-4D97-AF65-F5344CB8AC3E}">
        <p14:creationId xmlns:p14="http://schemas.microsoft.com/office/powerpoint/2010/main" val="293387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450C-BB22-4EC6-884A-B667B03F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Shadow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5CB7-C900-456D-B02C-C3DB04E9E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8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6522-DCBF-44DE-83E2-25B71344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specifics on how to do this will be in the tutorial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6FAB-28A3-4130-A6BA-276666144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26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39E-5DBA-498D-A1AC-6573BB12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Shadow Pass</a:t>
            </a:r>
          </a:p>
        </p:txBody>
      </p:sp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6192242-3B78-4926-BB79-7DD1A5ADB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8" y="247080"/>
            <a:ext cx="3794481" cy="29723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EE06C-D87F-4B3E-AEE2-8C2A5E8BC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2410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 we draw everything, for depth only, from the camera point of view</a:t>
            </a:r>
          </a:p>
          <a:p>
            <a:r>
              <a:rPr lang="en-GB" dirty="0"/>
              <a:t>We will need to create a new view port (size of our shadow map texture)</a:t>
            </a:r>
          </a:p>
          <a:p>
            <a:endParaRPr lang="en-GB" dirty="0"/>
          </a:p>
          <a:p>
            <a:r>
              <a:rPr lang="en-GB" dirty="0"/>
              <a:t>We’ll pass the shadow map to the main render process along with the cameras MVP matrix (we’ll need this to transform the current fragment in to light space)</a:t>
            </a:r>
          </a:p>
          <a:p>
            <a:endParaRPr lang="en-GB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5354970-2B0F-4B37-B119-2198578C1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7"/>
          <a:stretch/>
        </p:blipFill>
        <p:spPr>
          <a:xfrm>
            <a:off x="2898711" y="3313972"/>
            <a:ext cx="3377645" cy="32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4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39E-5DBA-498D-A1AC-6573BB12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 Pass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EE06C-D87F-4B3E-AEE2-8C2A5E8BC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241090"/>
          </a:xfrm>
        </p:spPr>
        <p:txBody>
          <a:bodyPr>
            <a:normAutofit/>
          </a:bodyPr>
          <a:lstStyle/>
          <a:p>
            <a:r>
              <a:rPr lang="en-GB" dirty="0"/>
              <a:t>Render the scene normally but add new code to transform fragment in to light space and calculate distance from light.</a:t>
            </a:r>
          </a:p>
          <a:p>
            <a:r>
              <a:rPr lang="en-GB" dirty="0"/>
              <a:t>If distance from light is greater than value in depth map, at that texture coordinate, fragment is in shadow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76E8F298-7595-4561-84BC-A285759F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9"/>
          <a:stretch/>
        </p:blipFill>
        <p:spPr>
          <a:xfrm>
            <a:off x="121298" y="187910"/>
            <a:ext cx="3825551" cy="329585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F98CABF-5E8A-4CFA-9EDB-5A543C7A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134"/>
            <a:ext cx="6531171" cy="31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4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CE83-8ED4-4D90-90D4-3DF8A732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D2C68E1A-8746-4CB2-BEC3-90AA6B2D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12190"/>
            <a:ext cx="5943600" cy="46558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6A6A9-C301-46A2-A22A-3698D9C6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This will be the output of our shadow map</a:t>
            </a:r>
          </a:p>
          <a:p>
            <a:r>
              <a:rPr lang="en-GB" dirty="0"/>
              <a:t>Looks a little ….wrong…. </a:t>
            </a:r>
          </a:p>
        </p:txBody>
      </p:sp>
    </p:spTree>
    <p:extLst>
      <p:ext uri="{BB962C8B-B14F-4D97-AF65-F5344CB8AC3E}">
        <p14:creationId xmlns:p14="http://schemas.microsoft.com/office/powerpoint/2010/main" val="30111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164-0961-4B2E-A9E3-E41DED1F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Shadow acne</a:t>
            </a:r>
          </a:p>
        </p:txBody>
      </p:sp>
      <p:pic>
        <p:nvPicPr>
          <p:cNvPr id="6" name="Content Placeholder 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68EBEC39-4E9A-499C-AD9C-F93C2F1C0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90" y="289113"/>
            <a:ext cx="4362450" cy="26765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193D-5EBB-4E04-BFAF-C5110BD40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220617"/>
          </a:xfrm>
        </p:spPr>
        <p:txBody>
          <a:bodyPr/>
          <a:lstStyle/>
          <a:p>
            <a:r>
              <a:rPr lang="en-GB" dirty="0"/>
              <a:t>Caused by perspective aliasing</a:t>
            </a:r>
          </a:p>
          <a:p>
            <a:endParaRPr lang="en-GB" dirty="0"/>
          </a:p>
          <a:p>
            <a:r>
              <a:rPr lang="en-GB" dirty="0"/>
              <a:t>Referencing the shadow map at surface level will lead to some fragment being above the shadow map and others begin below it.</a:t>
            </a:r>
          </a:p>
          <a:p>
            <a:endParaRPr lang="en-GB" dirty="0"/>
          </a:p>
          <a:p>
            <a:r>
              <a:rPr lang="en-GB" dirty="0"/>
              <a:t>To fix this we add a bias value to off set the shadow map in to the surface a little bit.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DB3BC02E-3A58-4BD0-92A2-749651D94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8047"/>
            <a:ext cx="7619047" cy="2387301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1442C1F7-00A6-49AC-A0A0-AEA2EABC1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445"/>
            <a:ext cx="7619047" cy="19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5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DD0B-1C11-4E4C-AF7D-60C1858F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6" name="Content Placeholder 5" descr="A picture containing text, floor, indoor, building&#10;&#10;Description automatically generated">
            <a:extLst>
              <a:ext uri="{FF2B5EF4-FFF2-40B4-BE49-F238E27FC236}">
                <a16:creationId xmlns:a16="http://schemas.microsoft.com/office/drawing/2014/main" id="{513C5D1B-662A-4B86-ADBF-0652CA346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12190"/>
            <a:ext cx="5943600" cy="46558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326E-B8DE-45E1-986A-9687D6FC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0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05D-2A05-4341-B6EB-9AAFC9AD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Anatomy of a Shadow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F372-200D-4408-B39A-2D05A5DAE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25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9EEF-4524-4A87-83CB-6B1572BC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Peter panning</a:t>
            </a:r>
          </a:p>
        </p:txBody>
      </p:sp>
      <p:pic>
        <p:nvPicPr>
          <p:cNvPr id="6" name="Content Placeholder 5" descr="A picture containing text, floor, indoor, building&#10;&#10;Description automatically generated">
            <a:extLst>
              <a:ext uri="{FF2B5EF4-FFF2-40B4-BE49-F238E27FC236}">
                <a16:creationId xmlns:a16="http://schemas.microsoft.com/office/drawing/2014/main" id="{59F7A260-C506-4039-BA79-4FA7D98A6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" y="1352798"/>
            <a:ext cx="5079365" cy="39746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16FD-6ED1-4779-8EEA-56CA3C47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Shadows do not appear to line up with the bottom of the objects. </a:t>
            </a:r>
          </a:p>
          <a:p>
            <a:endParaRPr lang="en-GB" dirty="0"/>
          </a:p>
          <a:p>
            <a:r>
              <a:rPr lang="en-GB" dirty="0"/>
              <a:t>Makes it look like the object is floating. </a:t>
            </a:r>
          </a:p>
        </p:txBody>
      </p:sp>
    </p:spTree>
    <p:extLst>
      <p:ext uri="{BB962C8B-B14F-4D97-AF65-F5344CB8AC3E}">
        <p14:creationId xmlns:p14="http://schemas.microsoft.com/office/powerpoint/2010/main" val="207021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D050-8B0F-42B8-8475-CA5F38AE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Peter panning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C16B5197-9A29-427C-A865-F434A3924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3" y="685800"/>
            <a:ext cx="5261739" cy="5308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20376-C631-4E25-BDBC-EA1C014C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322783"/>
          </a:xfrm>
        </p:spPr>
        <p:txBody>
          <a:bodyPr>
            <a:normAutofit/>
          </a:bodyPr>
          <a:lstStyle/>
          <a:p>
            <a:r>
              <a:rPr lang="en-GB" dirty="0"/>
              <a:t>But really it is lining up just fine.</a:t>
            </a:r>
          </a:p>
          <a:p>
            <a:r>
              <a:rPr lang="en-GB" dirty="0"/>
              <a:t>But not with the points you want.</a:t>
            </a:r>
          </a:p>
          <a:p>
            <a:endParaRPr lang="en-GB" dirty="0"/>
          </a:p>
          <a:p>
            <a:r>
              <a:rPr lang="en-GB" dirty="0"/>
              <a:t>This occurs because we are rendering the depth, for our shadow map, from the front faces of the object. </a:t>
            </a:r>
          </a:p>
          <a:p>
            <a:r>
              <a:rPr lang="en-GB" dirty="0"/>
              <a:t>We should be using the back faces instead.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84C007-9621-42F9-A38A-0F510108391C}"/>
              </a:ext>
            </a:extLst>
          </p:cNvPr>
          <p:cNvCxnSpPr>
            <a:cxnSpLocks/>
          </p:cNvCxnSpPr>
          <p:nvPr/>
        </p:nvCxnSpPr>
        <p:spPr>
          <a:xfrm flipV="1">
            <a:off x="2022764" y="2176318"/>
            <a:ext cx="2697018" cy="927100"/>
          </a:xfrm>
          <a:prstGeom prst="line">
            <a:avLst/>
          </a:prstGeom>
          <a:ln w="60325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17F5B4-B0DE-46A6-ADF5-A8ABE3867D45}"/>
              </a:ext>
            </a:extLst>
          </p:cNvPr>
          <p:cNvCxnSpPr>
            <a:cxnSpLocks/>
          </p:cNvCxnSpPr>
          <p:nvPr/>
        </p:nvCxnSpPr>
        <p:spPr>
          <a:xfrm flipV="1">
            <a:off x="2207491" y="2392218"/>
            <a:ext cx="3029527" cy="947882"/>
          </a:xfrm>
          <a:prstGeom prst="line">
            <a:avLst/>
          </a:prstGeom>
          <a:ln w="60325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B66295-8FB5-47B2-BB4E-510DC717CFF5}"/>
              </a:ext>
            </a:extLst>
          </p:cNvPr>
          <p:cNvCxnSpPr>
            <a:cxnSpLocks/>
          </p:cNvCxnSpPr>
          <p:nvPr/>
        </p:nvCxnSpPr>
        <p:spPr>
          <a:xfrm flipV="1">
            <a:off x="4119419" y="3340100"/>
            <a:ext cx="988290" cy="215900"/>
          </a:xfrm>
          <a:prstGeom prst="line">
            <a:avLst/>
          </a:prstGeom>
          <a:ln w="60325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1AEA6A-D70B-4E21-BF53-B2B32E410EEA}"/>
              </a:ext>
            </a:extLst>
          </p:cNvPr>
          <p:cNvCxnSpPr>
            <a:cxnSpLocks/>
          </p:cNvCxnSpPr>
          <p:nvPr/>
        </p:nvCxnSpPr>
        <p:spPr>
          <a:xfrm flipV="1">
            <a:off x="3559030" y="3103418"/>
            <a:ext cx="846715" cy="152014"/>
          </a:xfrm>
          <a:prstGeom prst="line">
            <a:avLst/>
          </a:prstGeom>
          <a:ln w="60325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6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C33-68BA-48B5-BDF2-71D3ACAB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8" name="Content Placeholder 7" descr="Logo&#10;&#10;Description automatically generated with low confidence">
            <a:extLst>
              <a:ext uri="{FF2B5EF4-FFF2-40B4-BE49-F238E27FC236}">
                <a16:creationId xmlns:a16="http://schemas.microsoft.com/office/drawing/2014/main" id="{EB7DA58A-C207-4B82-861C-0751CA602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012190"/>
            <a:ext cx="5943600" cy="46558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386F8-2A65-48B1-95B5-92E0B8953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So we’ll just set our cull method to front and  render our shadow map.</a:t>
            </a:r>
          </a:p>
          <a:p>
            <a:r>
              <a:rPr lang="en-GB" dirty="0"/>
              <a:t>But remember to set it back to back faces, once your done!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34835-2CB8-4F6D-B6A9-2B1C201B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89" y="3540605"/>
            <a:ext cx="4640366" cy="7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58B1-206C-4375-8855-3E4D8687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edges</a:t>
            </a:r>
          </a:p>
        </p:txBody>
      </p:sp>
      <p:pic>
        <p:nvPicPr>
          <p:cNvPr id="6" name="Content Placeholder 5" descr="A picture containing floor&#10;&#10;Description automatically generated">
            <a:extLst>
              <a:ext uri="{FF2B5EF4-FFF2-40B4-BE49-F238E27FC236}">
                <a16:creationId xmlns:a16="http://schemas.microsoft.com/office/drawing/2014/main" id="{AD0DFF78-7CDC-4D48-A2CD-60457ABE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16" y="2063909"/>
            <a:ext cx="3250794" cy="25523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574C2-0E79-4942-8C55-9ADC7982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At the moment our shadows have very hard, pixelated edges</a:t>
            </a:r>
          </a:p>
        </p:txBody>
      </p:sp>
    </p:spTree>
    <p:extLst>
      <p:ext uri="{BB962C8B-B14F-4D97-AF65-F5344CB8AC3E}">
        <p14:creationId xmlns:p14="http://schemas.microsoft.com/office/powerpoint/2010/main" val="198857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8116-1B6E-4B51-B561-5EC8E0C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 edges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5B7A64B0-6298-432C-8250-ADD6CD409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7"/>
          <a:stretch/>
        </p:blipFill>
        <p:spPr>
          <a:xfrm>
            <a:off x="1162049" y="1356508"/>
            <a:ext cx="4829175" cy="37930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19E02-0006-4796-AFAA-18EFA624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We want to soften them and remove some of the pixelation</a:t>
            </a:r>
          </a:p>
        </p:txBody>
      </p:sp>
    </p:spTree>
    <p:extLst>
      <p:ext uri="{BB962C8B-B14F-4D97-AF65-F5344CB8AC3E}">
        <p14:creationId xmlns:p14="http://schemas.microsoft.com/office/powerpoint/2010/main" val="235554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41A-7E9E-41F7-A6D9-26D85DC2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Percentage closer filtering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7A47-486C-472E-8756-E285804C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collection of techniques that try to soften the edges of shadows</a:t>
            </a:r>
          </a:p>
          <a:p>
            <a:r>
              <a:rPr lang="en-GB" dirty="0"/>
              <a:t>Instead of sampling one point on the shadow map, we sample multiple and average the results.</a:t>
            </a:r>
          </a:p>
        </p:txBody>
      </p:sp>
      <p:pic>
        <p:nvPicPr>
          <p:cNvPr id="5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4C478DD6-64AD-4C04-B74C-0FBD12BC3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7"/>
          <a:stretch/>
        </p:blipFill>
        <p:spPr>
          <a:xfrm>
            <a:off x="46621" y="70099"/>
            <a:ext cx="4143639" cy="32545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F968D-4571-4B29-A4EE-C51A18A9148B}"/>
              </a:ext>
            </a:extLst>
          </p:cNvPr>
          <p:cNvSpPr txBox="1"/>
          <p:nvPr/>
        </p:nvSpPr>
        <p:spPr>
          <a:xfrm>
            <a:off x="46621" y="3371582"/>
            <a:ext cx="118228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6495ED"/>
                </a:solidFill>
                <a:latin typeface="Consolas" panose="020B06090202040302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shadow = 0.0;</a:t>
            </a:r>
          </a:p>
          <a:p>
            <a:r>
              <a:rPr lang="en-GB" sz="1800" dirty="0">
                <a:solidFill>
                  <a:srgbClr val="6495ED"/>
                </a:solidFill>
                <a:latin typeface="Consolas" panose="020B0609020204030204" pitchFamily="49" charset="0"/>
              </a:rPr>
              <a:t>vec2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texelSize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1.0 / </a:t>
            </a:r>
            <a:r>
              <a:rPr lang="en-GB" sz="1800" dirty="0" err="1">
                <a:solidFill>
                  <a:srgbClr val="FFA500"/>
                </a:solidFill>
                <a:latin typeface="Consolas" panose="020B0609020204030204" pitchFamily="49" charset="0"/>
              </a:rPr>
              <a:t>textureSize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texture_depth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GB" sz="1800" dirty="0">
                <a:solidFill>
                  <a:srgbClr val="6495ED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6495ED"/>
                </a:solidFill>
                <a:latin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-1; x &lt;= 1; ++x)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800" dirty="0">
                <a:solidFill>
                  <a:srgbClr val="6495ED"/>
                </a:solidFill>
                <a:latin typeface="Consolas" panose="020B0609020204030204" pitchFamily="49" charset="0"/>
              </a:rPr>
              <a:t>	</a:t>
            </a:r>
            <a:r>
              <a:rPr lang="es-ES" sz="1800" dirty="0" err="1">
                <a:solidFill>
                  <a:srgbClr val="6495ED"/>
                </a:solidFill>
                <a:latin typeface="Consolas" panose="020B06090202040302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6495ED"/>
                </a:solidFill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-1; y &lt;= 1; ++y)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GB" sz="1800" dirty="0">
                <a:solidFill>
                  <a:srgbClr val="6495ED"/>
                </a:solidFill>
                <a:latin typeface="Consolas" panose="020B0609020204030204" pitchFamily="49" charset="0"/>
              </a:rPr>
              <a:t>		float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pcfDepth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FFA500"/>
                </a:solidFill>
                <a:latin typeface="Consolas" panose="020B0609020204030204" pitchFamily="49" charset="0"/>
              </a:rPr>
              <a:t>texture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texture_depth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projCoords.xy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800" dirty="0">
                <a:solidFill>
                  <a:srgbClr val="6495ED"/>
                </a:solidFill>
                <a:latin typeface="Consolas" panose="020B0609020204030204" pitchFamily="49" charset="0"/>
              </a:rPr>
              <a:t>vec2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(x, y) *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texelSize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).r;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	shadow +=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currentDepth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- bias &gt;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pcfDepth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? 1.0 : 0.0;       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}   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shadow /= 9.0;  // divide a little reduce </a:t>
            </a:r>
            <a:r>
              <a:rPr lang="en-GB" sz="1800">
                <a:solidFill>
                  <a:srgbClr val="000000"/>
                </a:solidFill>
                <a:latin typeface="Consolas" panose="020B0609020204030204" pitchFamily="49" charset="0"/>
              </a:rPr>
              <a:t>collective intensity.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57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C1A9-2B91-4F4A-B801-D2D268DA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the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6E13-98DC-45BF-AFC4-03F59BCA7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the shadow on the hands and arms</a:t>
            </a:r>
          </a:p>
        </p:txBody>
      </p:sp>
    </p:spTree>
    <p:extLst>
      <p:ext uri="{BB962C8B-B14F-4D97-AF65-F5344CB8AC3E}">
        <p14:creationId xmlns:p14="http://schemas.microsoft.com/office/powerpoint/2010/main" val="292909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8D17-B182-4398-9CEF-5D5F123C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47C4C-455F-47B0-A328-E81F05A3F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65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11F4-7F7B-4429-BF35-0353B34F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Nick read page 348 real time rendering third 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39D56-9766-40B5-9B43-4A3E194A0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24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53F83145-AC27-47D2-90EE-66ABEE3D6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68" y="786117"/>
            <a:ext cx="6608064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110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7395-BF37-4A1A-AF6F-14882A91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Chart, funnel chart&#10;&#10;Description automatically generated with medium confidence">
            <a:extLst>
              <a:ext uri="{FF2B5EF4-FFF2-40B4-BE49-F238E27FC236}">
                <a16:creationId xmlns:a16="http://schemas.microsoft.com/office/drawing/2014/main" id="{C8F1E9A3-F8AD-4850-8AC0-0A94A4266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358900"/>
            <a:ext cx="5943600" cy="3962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5FFD9-C128-42C0-8500-A15C8F395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We always have Umbra’s</a:t>
            </a:r>
          </a:p>
          <a:p>
            <a:r>
              <a:rPr lang="en-GB" dirty="0"/>
              <a:t>But </a:t>
            </a:r>
          </a:p>
          <a:p>
            <a:r>
              <a:rPr lang="en-GB" dirty="0"/>
              <a:t>We only get penumbra’s when the shadow is cast from an area light</a:t>
            </a:r>
          </a:p>
        </p:txBody>
      </p:sp>
    </p:spTree>
    <p:extLst>
      <p:ext uri="{BB962C8B-B14F-4D97-AF65-F5344CB8AC3E}">
        <p14:creationId xmlns:p14="http://schemas.microsoft.com/office/powerpoint/2010/main" val="19218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7517-3CB2-4837-B3D5-77D7DCE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 Lights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9D122-449F-47E1-8F8E-0F8C66A4A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Surfaces that cast light from any point on their surface. </a:t>
            </a:r>
          </a:p>
          <a:p>
            <a:endParaRPr lang="en-GB" dirty="0"/>
          </a:p>
          <a:p>
            <a:r>
              <a:rPr lang="en-GB" dirty="0"/>
              <a:t>Directionality can change.</a:t>
            </a:r>
          </a:p>
        </p:txBody>
      </p:sp>
      <p:pic>
        <p:nvPicPr>
          <p:cNvPr id="6" name="Picture 5" descr="Arrow&#10;&#10;Description automatically generated with medium confidence">
            <a:extLst>
              <a:ext uri="{FF2B5EF4-FFF2-40B4-BE49-F238E27FC236}">
                <a16:creationId xmlns:a16="http://schemas.microsoft.com/office/drawing/2014/main" id="{3609F5EC-1F40-4F6E-9A7D-AD309CA57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6" y="141923"/>
            <a:ext cx="5715000" cy="4286250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D55DEC35-B344-4FC9-960D-89814AB77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4055544"/>
            <a:ext cx="9523809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9755-09DC-42D0-8D93-F10A8C94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Point lights</a:t>
            </a:r>
          </a:p>
        </p:txBody>
      </p:sp>
      <p:sp>
        <p:nvSpPr>
          <p:cNvPr id="20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DA37F872-0B16-48FC-AEE0-4AB66850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" b="-1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83CF-CDED-4522-AC20-174F3046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8" y="685800"/>
            <a:ext cx="4819653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1800" dirty="0"/>
              <a:t>We’re using point lights.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800" dirty="0"/>
              <a:t>An infinitesimally small point that all light emanates from.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sz="1800" dirty="0"/>
              <a:t>We will never see a penumbra.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095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0C3C-9137-479C-93FC-E4566F52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ED923-AF05-43EA-831B-EB8A4F691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75113"/>
            <a:ext cx="3657600" cy="2789854"/>
          </a:xfrm>
        </p:spPr>
        <p:txBody>
          <a:bodyPr>
            <a:normAutofit/>
          </a:bodyPr>
          <a:lstStyle/>
          <a:p>
            <a:r>
              <a:rPr lang="en-GB" dirty="0"/>
              <a:t>Lights in the real world can be either point or area. </a:t>
            </a:r>
          </a:p>
          <a:p>
            <a:r>
              <a:rPr lang="en-GB" dirty="0"/>
              <a:t>Most are area lights, they emit light across their surface</a:t>
            </a:r>
          </a:p>
          <a:p>
            <a:endParaRPr lang="en-GB" dirty="0"/>
          </a:p>
          <a:p>
            <a:r>
              <a:rPr lang="en-GB" dirty="0"/>
              <a:t>Lasers are the closest thing to point light (Lab lasers are far more accurate than the pointers we have.)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DB097305-5E9F-4CA3-A41B-C02648F23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8146"/>
            <a:ext cx="2789853" cy="2789853"/>
          </a:xfrm>
          <a:prstGeom prst="rect">
            <a:avLst/>
          </a:prstGeom>
        </p:spPr>
      </p:pic>
      <p:pic>
        <p:nvPicPr>
          <p:cNvPr id="8" name="Picture 7" descr="A picture containing indoor, handwear&#10;&#10;Description automatically generated">
            <a:extLst>
              <a:ext uri="{FF2B5EF4-FFF2-40B4-BE49-F238E27FC236}">
                <a16:creationId xmlns:a16="http://schemas.microsoft.com/office/drawing/2014/main" id="{9F176C2D-4E86-4740-8B17-2AD460FAC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49756" cy="2789854"/>
          </a:xfrm>
          <a:prstGeom prst="rect">
            <a:avLst/>
          </a:prstGeom>
        </p:spPr>
      </p:pic>
      <p:pic>
        <p:nvPicPr>
          <p:cNvPr id="10" name="Picture 9" descr="A red light in the dark&#10;&#10;Description automatically generated with low confidence">
            <a:extLst>
              <a:ext uri="{FF2B5EF4-FFF2-40B4-BE49-F238E27FC236}">
                <a16:creationId xmlns:a16="http://schemas.microsoft.com/office/drawing/2014/main" id="{6F4FF0F7-D8FA-4DAD-B888-490736D21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96" y="3060441"/>
            <a:ext cx="3797559" cy="37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2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9F8AD66-CC09-4C8D-94EE-932C3785B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364623-3F66-4AAD-94F8-C053CD4F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E37E17-44F9-4E44-8F2F-0E873C68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327A4D-ADCE-482F-9F55-3B64D197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00A8AB-CDF2-4E93-92C8-2CCB8230B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8EE76C-974C-43A5-806B-47687FCB9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67C462-E59B-4144-AD18-57E43BA64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80D94-94EE-4BF3-B362-8AA2C659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Why do we care</a:t>
            </a:r>
          </a:p>
        </p:txBody>
      </p:sp>
      <p:sp>
        <p:nvSpPr>
          <p:cNvPr id="24" name="Snip Diagonal Corner Rectangle 24">
            <a:extLst>
              <a:ext uri="{FF2B5EF4-FFF2-40B4-BE49-F238E27FC236}">
                <a16:creationId xmlns:a16="http://schemas.microsoft.com/office/drawing/2014/main" id="{4D13A3DE-C04A-4777-9292-EA421D1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 20">
            <a:extLst>
              <a:ext uri="{FF2B5EF4-FFF2-40B4-BE49-F238E27FC236}">
                <a16:creationId xmlns:a16="http://schemas.microsoft.com/office/drawing/2014/main" id="{3E2B7BAB-D8D8-407E-ABF9-562FE089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716" y="786117"/>
            <a:ext cx="3311118" cy="1859119"/>
          </a:xfrm>
          <a:custGeom>
            <a:avLst/>
            <a:gdLst>
              <a:gd name="connsiteX0" fmla="*/ 534609 w 3311118"/>
              <a:gd name="connsiteY0" fmla="*/ 0 h 1859119"/>
              <a:gd name="connsiteX1" fmla="*/ 3311118 w 3311118"/>
              <a:gd name="connsiteY1" fmla="*/ 0 h 1859119"/>
              <a:gd name="connsiteX2" fmla="*/ 3311118 w 3311118"/>
              <a:gd name="connsiteY2" fmla="*/ 1859119 h 1859119"/>
              <a:gd name="connsiteX3" fmla="*/ 0 w 3311118"/>
              <a:gd name="connsiteY3" fmla="*/ 1859119 h 1859119"/>
              <a:gd name="connsiteX4" fmla="*/ 0 w 3311118"/>
              <a:gd name="connsiteY4" fmla="*/ 534609 h 1859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118" h="1859119">
                <a:moveTo>
                  <a:pt x="534609" y="0"/>
                </a:moveTo>
                <a:lnTo>
                  <a:pt x="3311118" y="0"/>
                </a:lnTo>
                <a:lnTo>
                  <a:pt x="3311118" y="1859119"/>
                </a:lnTo>
                <a:lnTo>
                  <a:pt x="0" y="1859119"/>
                </a:lnTo>
                <a:lnTo>
                  <a:pt x="0" y="5346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tree in a grassy field&#10;&#10;Description automatically generated with low confidence">
            <a:extLst>
              <a:ext uri="{FF2B5EF4-FFF2-40B4-BE49-F238E27FC236}">
                <a16:creationId xmlns:a16="http://schemas.microsoft.com/office/drawing/2014/main" id="{219DEDC9-14FF-48AC-8469-8E037D71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3" y="3103953"/>
            <a:ext cx="3302666" cy="2344891"/>
          </a:xfrm>
          <a:prstGeom prst="rect">
            <a:avLst/>
          </a:prstGeom>
        </p:spPr>
      </p:pic>
      <p:pic>
        <p:nvPicPr>
          <p:cNvPr id="8" name="Picture 7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DE4B7A16-53C6-4E14-A6BE-64301EC51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80" y="1074819"/>
            <a:ext cx="2790845" cy="2511760"/>
          </a:xfrm>
          <a:prstGeom prst="rect">
            <a:avLst/>
          </a:prstGeom>
        </p:spPr>
      </p:pic>
      <p:sp useBgFill="1">
        <p:nvSpPr>
          <p:cNvPr id="28" name="Freeform 21">
            <a:extLst>
              <a:ext uri="{FF2B5EF4-FFF2-40B4-BE49-F238E27FC236}">
                <a16:creationId xmlns:a16="http://schemas.microsoft.com/office/drawing/2014/main" id="{013887E5-9D8F-4B85-A11D-8760ADB78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580" y="4052378"/>
            <a:ext cx="2790845" cy="1702145"/>
          </a:xfrm>
          <a:custGeom>
            <a:avLst/>
            <a:gdLst>
              <a:gd name="connsiteX0" fmla="*/ 0 w 2790845"/>
              <a:gd name="connsiteY0" fmla="*/ 0 h 1702145"/>
              <a:gd name="connsiteX1" fmla="*/ 2790845 w 2790845"/>
              <a:gd name="connsiteY1" fmla="*/ 0 h 1702145"/>
              <a:gd name="connsiteX2" fmla="*/ 2790845 w 2790845"/>
              <a:gd name="connsiteY2" fmla="*/ 1167536 h 1702145"/>
              <a:gd name="connsiteX3" fmla="*/ 2256236 w 2790845"/>
              <a:gd name="connsiteY3" fmla="*/ 1702145 h 1702145"/>
              <a:gd name="connsiteX4" fmla="*/ 0 w 2790845"/>
              <a:gd name="connsiteY4" fmla="*/ 1702145 h 170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845" h="1702145">
                <a:moveTo>
                  <a:pt x="0" y="0"/>
                </a:moveTo>
                <a:lnTo>
                  <a:pt x="2790845" y="0"/>
                </a:lnTo>
                <a:lnTo>
                  <a:pt x="2790845" y="1167536"/>
                </a:lnTo>
                <a:lnTo>
                  <a:pt x="2256236" y="1702145"/>
                </a:lnTo>
                <a:lnTo>
                  <a:pt x="0" y="170214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5B5366-9EA9-49E4-858D-1BBBA301D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7DFC48-610D-4AC7-BF94-4BAE86776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69B914-AEA8-48D6-A643-58EA3412A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A0AF1D-2F06-4064-AC56-DEC62AB9D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78D931-0D06-4152-A0B9-118EC6CC6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0ED45E-F75A-47B6-8EDC-F4205D02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3D5F2-D00C-49E5-B5EC-7088A8B4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1822448"/>
            <a:ext cx="3872576" cy="3663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Computer Graphics approximates the real world. 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Some things, like area lights, are hard to calculate (especially in real time)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That’s why we use point light a lot, there quick!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sz="1400" dirty="0"/>
          </a:p>
          <a:p>
            <a:pPr>
              <a:buFont typeface="Wingdings 3" panose="05040102010807070707" pitchFamily="18" charset="2"/>
              <a:buChar char=""/>
            </a:pPr>
            <a:r>
              <a:rPr lang="en-US" sz="1400" dirty="0"/>
              <a:t>Shadows are no different, they approximate real world shadow’s</a:t>
            </a:r>
          </a:p>
        </p:txBody>
      </p:sp>
    </p:spTree>
    <p:extLst>
      <p:ext uri="{BB962C8B-B14F-4D97-AF65-F5344CB8AC3E}">
        <p14:creationId xmlns:p14="http://schemas.microsoft.com/office/powerpoint/2010/main" val="250221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0450-BD9E-4A4A-AE82-CAF6CF4A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Shadowing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EFF05-0456-42B1-A401-CB135D8EF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05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1412</TotalTime>
  <Words>794</Words>
  <Application>Microsoft Office PowerPoint</Application>
  <PresentationFormat>Widescreen</PresentationFormat>
  <Paragraphs>103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Century Gothic</vt:lpstr>
      <vt:lpstr>Consolas</vt:lpstr>
      <vt:lpstr>Wingdings 3</vt:lpstr>
      <vt:lpstr>Slice</vt:lpstr>
      <vt:lpstr>Programming for graphics</vt:lpstr>
      <vt:lpstr>Anatomy of a Shadow</vt:lpstr>
      <vt:lpstr>PowerPoint Presentation</vt:lpstr>
      <vt:lpstr>PowerPoint Presentation</vt:lpstr>
      <vt:lpstr>Area Lights</vt:lpstr>
      <vt:lpstr>Point lights</vt:lpstr>
      <vt:lpstr>Real lights</vt:lpstr>
      <vt:lpstr>Why do we care</vt:lpstr>
      <vt:lpstr>Different Shadowing techniques</vt:lpstr>
      <vt:lpstr>Ray Traced</vt:lpstr>
      <vt:lpstr>Shadow volumes</vt:lpstr>
      <vt:lpstr>Shadow mapping</vt:lpstr>
      <vt:lpstr>How To Shadow map</vt:lpstr>
      <vt:lpstr>The specifics on how to do this will be in the tutorial</vt:lpstr>
      <vt:lpstr>Shadow Pass</vt:lpstr>
      <vt:lpstr>Render Pass</vt:lpstr>
      <vt:lpstr>Output</vt:lpstr>
      <vt:lpstr>Shadow acne</vt:lpstr>
      <vt:lpstr>output</vt:lpstr>
      <vt:lpstr>Peter panning</vt:lpstr>
      <vt:lpstr>Peter panning</vt:lpstr>
      <vt:lpstr>output</vt:lpstr>
      <vt:lpstr>Soft edges</vt:lpstr>
      <vt:lpstr>Soft edges</vt:lpstr>
      <vt:lpstr>Percentage closer filtering</vt:lpstr>
      <vt:lpstr>Show the Demo</vt:lpstr>
      <vt:lpstr>Questions?</vt:lpstr>
      <vt:lpstr>Nick read page 348 real time rendering third 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graphics</dc:title>
  <dc:creator>Nick Thomas</dc:creator>
  <cp:lastModifiedBy>Nick Thomas</cp:lastModifiedBy>
  <cp:revision>1</cp:revision>
  <dcterms:created xsi:type="dcterms:W3CDTF">2019-03-14T12:06:36Z</dcterms:created>
  <dcterms:modified xsi:type="dcterms:W3CDTF">2022-02-11T08:04:36Z</dcterms:modified>
</cp:coreProperties>
</file>