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8" r:id="rId2"/>
    <p:sldId id="279" r:id="rId3"/>
    <p:sldId id="385" r:id="rId4"/>
    <p:sldId id="384" r:id="rId5"/>
    <p:sldId id="386" r:id="rId6"/>
    <p:sldId id="387" r:id="rId7"/>
    <p:sldId id="388" r:id="rId8"/>
    <p:sldId id="389" r:id="rId9"/>
    <p:sldId id="390" r:id="rId10"/>
    <p:sldId id="400" r:id="rId11"/>
    <p:sldId id="393" r:id="rId12"/>
    <p:sldId id="394" r:id="rId13"/>
    <p:sldId id="395" r:id="rId14"/>
    <p:sldId id="396" r:id="rId15"/>
    <p:sldId id="398" r:id="rId16"/>
    <p:sldId id="397" r:id="rId17"/>
    <p:sldId id="392" r:id="rId18"/>
    <p:sldId id="408" r:id="rId19"/>
    <p:sldId id="409" r:id="rId20"/>
    <p:sldId id="315" r:id="rId21"/>
    <p:sldId id="317" r:id="rId22"/>
    <p:sldId id="401" r:id="rId23"/>
    <p:sldId id="402" r:id="rId24"/>
    <p:sldId id="404" r:id="rId25"/>
    <p:sldId id="403" r:id="rId26"/>
    <p:sldId id="405" r:id="rId27"/>
    <p:sldId id="406" r:id="rId28"/>
    <p:sldId id="407" r:id="rId29"/>
    <p:sldId id="410" r:id="rId30"/>
    <p:sldId id="411" r:id="rId31"/>
    <p:sldId id="412" r:id="rId32"/>
    <p:sldId id="302" r:id="rId33"/>
  </p:sldIdLst>
  <p:sldSz cx="9144000" cy="6858000" type="screen4x3"/>
  <p:notesSz cx="6858000" cy="9144000"/>
  <p:embeddedFontLst>
    <p:embeddedFont>
      <p:font typeface="나눔고딕 ExtraBold" panose="020D0904000000000000" pitchFamily="50" charset="-127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6158" autoAdjust="0"/>
  </p:normalViewPr>
  <p:slideViewPr>
    <p:cSldViewPr>
      <p:cViewPr varScale="1">
        <p:scale>
          <a:sx n="111" d="100"/>
          <a:sy n="111" d="100"/>
        </p:scale>
        <p:origin x="14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2022-04-22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91880" y="2826136"/>
            <a:ext cx="4408565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어떻게 맞추는데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메모리란 친구는 어떻게 생겼을까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31B0E-BD03-4D28-87DB-B938DBCB0E40}"/>
              </a:ext>
            </a:extLst>
          </p:cNvPr>
          <p:cNvSpPr txBox="1"/>
          <p:nvPr/>
        </p:nvSpPr>
        <p:spPr>
          <a:xfrm>
            <a:off x="458844" y="656123"/>
            <a:ext cx="3485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 할 내용</a:t>
            </a:r>
            <a:endParaRPr lang="en-US" altLang="ko-KR" sz="4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331640" y="1063769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시도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149F3F-BA45-4B42-BAAB-6F81EB883D9C}"/>
              </a:ext>
            </a:extLst>
          </p:cNvPr>
          <p:cNvSpPr txBox="1"/>
          <p:nvPr/>
        </p:nvSpPr>
        <p:spPr>
          <a:xfrm>
            <a:off x="1704742" y="5190293"/>
            <a:ext cx="5950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집값 때려 맞추는 프로그램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모델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36FC7-BF32-4C69-BDF0-973EA5BEC15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ECC7C-5A6A-45D9-8993-38F20BCCD7A7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C06E53-19B6-4BF1-AF86-013731403FD6}"/>
              </a:ext>
            </a:extLst>
          </p:cNvPr>
          <p:cNvSpPr txBox="1"/>
          <p:nvPr/>
        </p:nvSpPr>
        <p:spPr>
          <a:xfrm>
            <a:off x="1704742" y="2375134"/>
            <a:ext cx="6066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0.123465123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0.008976541354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+ 1/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1404567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FF5ED3-B38E-4CE0-A633-173665D6F6BC}"/>
              </a:ext>
            </a:extLst>
          </p:cNvPr>
          <p:cNvSpPr/>
          <p:nvPr/>
        </p:nvSpPr>
        <p:spPr>
          <a:xfrm>
            <a:off x="2731277" y="2019938"/>
            <a:ext cx="3897466" cy="26642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A0D5D7-8476-4D59-9F76-7DC94F3C0483}"/>
              </a:ext>
            </a:extLst>
          </p:cNvPr>
          <p:cNvSpPr txBox="1"/>
          <p:nvPr/>
        </p:nvSpPr>
        <p:spPr>
          <a:xfrm>
            <a:off x="1704741" y="3075087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48591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226413" y="786770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 러닝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36FC7-BF32-4C69-BDF0-973EA5BEC15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ECC7C-5A6A-45D9-8993-38F20BCCD7A7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C06E53-19B6-4BF1-AF86-013731403FD6}"/>
              </a:ext>
            </a:extLst>
          </p:cNvPr>
          <p:cNvSpPr txBox="1"/>
          <p:nvPr/>
        </p:nvSpPr>
        <p:spPr>
          <a:xfrm>
            <a:off x="2699792" y="3151034"/>
            <a:ext cx="38974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2534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456456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+ 1/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6876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03F877-ED29-475E-8D21-167C2CC45F9B}"/>
              </a:ext>
            </a:extLst>
          </p:cNvPr>
          <p:cNvSpPr/>
          <p:nvPr/>
        </p:nvSpPr>
        <p:spPr>
          <a:xfrm>
            <a:off x="2699792" y="2780928"/>
            <a:ext cx="3897466" cy="26642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AEE2A9-8613-4244-A7B4-B148CE792390}"/>
              </a:ext>
            </a:extLst>
          </p:cNvPr>
          <p:cNvSpPr txBox="1"/>
          <p:nvPr/>
        </p:nvSpPr>
        <p:spPr>
          <a:xfrm>
            <a:off x="2346823" y="2211495"/>
            <a:ext cx="5950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일단 처음엔 랜덤으로 값을 때려 박는다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226413" y="786770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 러닝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36FC7-BF32-4C69-BDF0-973EA5BEC15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ECC7C-5A6A-45D9-8993-38F20BCCD7A7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C06E53-19B6-4BF1-AF86-013731403FD6}"/>
              </a:ext>
            </a:extLst>
          </p:cNvPr>
          <p:cNvSpPr txBox="1"/>
          <p:nvPr/>
        </p:nvSpPr>
        <p:spPr>
          <a:xfrm>
            <a:off x="2699792" y="2728266"/>
            <a:ext cx="38974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2534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456456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+ 1/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6876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03F877-ED29-475E-8D21-167C2CC45F9B}"/>
              </a:ext>
            </a:extLst>
          </p:cNvPr>
          <p:cNvSpPr/>
          <p:nvPr/>
        </p:nvSpPr>
        <p:spPr>
          <a:xfrm>
            <a:off x="2699792" y="2358160"/>
            <a:ext cx="3897466" cy="26642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AEE2A9-8613-4244-A7B4-B148CE792390}"/>
              </a:ext>
            </a:extLst>
          </p:cNvPr>
          <p:cNvSpPr txBox="1"/>
          <p:nvPr/>
        </p:nvSpPr>
        <p:spPr>
          <a:xfrm>
            <a:off x="2365169" y="1588730"/>
            <a:ext cx="5950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하나를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들고와서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테스트한다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F5D7EA-9944-41D0-A247-9F7347FD992B}"/>
              </a:ext>
            </a:extLst>
          </p:cNvPr>
          <p:cNvSpPr txBox="1"/>
          <p:nvPr/>
        </p:nvSpPr>
        <p:spPr>
          <a:xfrm>
            <a:off x="861002" y="5375384"/>
            <a:ext cx="793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: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0.01,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대기 중 이산화질소 양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1000ppm,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100m,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집값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57AB53-7B2F-4312-87DD-35E3A6C6A426}"/>
              </a:ext>
            </a:extLst>
          </p:cNvPr>
          <p:cNvSpPr txBox="1"/>
          <p:nvPr/>
        </p:nvSpPr>
        <p:spPr>
          <a:xfrm>
            <a:off x="1509596" y="5909210"/>
            <a:ext cx="664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짜잔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계산 결과 당신의 집값은 마이너스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천억입니다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2012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226413" y="786770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 러닝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36FC7-BF32-4C69-BDF0-973EA5BEC15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ECC7C-5A6A-45D9-8993-38F20BCCD7A7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C06E53-19B6-4BF1-AF86-013731403FD6}"/>
              </a:ext>
            </a:extLst>
          </p:cNvPr>
          <p:cNvSpPr txBox="1"/>
          <p:nvPr/>
        </p:nvSpPr>
        <p:spPr>
          <a:xfrm>
            <a:off x="2699792" y="2728266"/>
            <a:ext cx="38974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2534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+ 1/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687060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03F877-ED29-475E-8D21-167C2CC45F9B}"/>
              </a:ext>
            </a:extLst>
          </p:cNvPr>
          <p:cNvSpPr/>
          <p:nvPr/>
        </p:nvSpPr>
        <p:spPr>
          <a:xfrm>
            <a:off x="2699792" y="2358160"/>
            <a:ext cx="3897466" cy="26642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AEE2A9-8613-4244-A7B4-B148CE792390}"/>
              </a:ext>
            </a:extLst>
          </p:cNvPr>
          <p:cNvSpPr txBox="1"/>
          <p:nvPr/>
        </p:nvSpPr>
        <p:spPr>
          <a:xfrm>
            <a:off x="2466920" y="1605818"/>
            <a:ext cx="4727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 값을 바탕으로 빨간 숫자를 고친다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F5D7EA-9944-41D0-A247-9F7347FD992B}"/>
              </a:ext>
            </a:extLst>
          </p:cNvPr>
          <p:cNvSpPr txBox="1"/>
          <p:nvPr/>
        </p:nvSpPr>
        <p:spPr>
          <a:xfrm>
            <a:off x="861002" y="5375384"/>
            <a:ext cx="793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: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0.01,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대기 중 이산화질소 양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1000ppm,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100m,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집값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57AB53-7B2F-4312-87DD-35E3A6C6A426}"/>
              </a:ext>
            </a:extLst>
          </p:cNvPr>
          <p:cNvSpPr txBox="1"/>
          <p:nvPr/>
        </p:nvSpPr>
        <p:spPr>
          <a:xfrm>
            <a:off x="1509596" y="5909210"/>
            <a:ext cx="664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짜잔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계산 결과 당신의 집값은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백만원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B153D6A-A412-40BD-B79F-01F9742ADBDA}"/>
              </a:ext>
            </a:extLst>
          </p:cNvPr>
          <p:cNvCxnSpPr>
            <a:cxnSpLocks/>
          </p:cNvCxnSpPr>
          <p:nvPr/>
        </p:nvCxnSpPr>
        <p:spPr>
          <a:xfrm flipH="1" flipV="1">
            <a:off x="5940152" y="3546292"/>
            <a:ext cx="1431126" cy="14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F27105A-AB5B-4491-9E2F-B9BEF4FC6E42}"/>
              </a:ext>
            </a:extLst>
          </p:cNvPr>
          <p:cNvCxnSpPr>
            <a:cxnSpLocks/>
          </p:cNvCxnSpPr>
          <p:nvPr/>
        </p:nvCxnSpPr>
        <p:spPr>
          <a:xfrm flipH="1" flipV="1">
            <a:off x="6084168" y="3772341"/>
            <a:ext cx="1431126" cy="14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702302-9271-4508-9A63-6AC4537D4441}"/>
              </a:ext>
            </a:extLst>
          </p:cNvPr>
          <p:cNvSpPr txBox="1"/>
          <p:nvPr/>
        </p:nvSpPr>
        <p:spPr>
          <a:xfrm>
            <a:off x="7487816" y="361845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수정됨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4490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226413" y="786770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 러닝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36FC7-BF32-4C69-BDF0-973EA5BEC15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ECC7C-5A6A-45D9-8993-38F20BCCD7A7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C06E53-19B6-4BF1-AF86-013731403FD6}"/>
              </a:ext>
            </a:extLst>
          </p:cNvPr>
          <p:cNvSpPr txBox="1"/>
          <p:nvPr/>
        </p:nvSpPr>
        <p:spPr>
          <a:xfrm>
            <a:off x="2699792" y="2728266"/>
            <a:ext cx="38974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2534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+ 1/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687060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03F877-ED29-475E-8D21-167C2CC45F9B}"/>
              </a:ext>
            </a:extLst>
          </p:cNvPr>
          <p:cNvSpPr/>
          <p:nvPr/>
        </p:nvSpPr>
        <p:spPr>
          <a:xfrm>
            <a:off x="2699792" y="2358160"/>
            <a:ext cx="3897466" cy="26642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AEE2A9-8613-4244-A7B4-B148CE792390}"/>
              </a:ext>
            </a:extLst>
          </p:cNvPr>
          <p:cNvSpPr txBox="1"/>
          <p:nvPr/>
        </p:nvSpPr>
        <p:spPr>
          <a:xfrm>
            <a:off x="1933353" y="1669588"/>
            <a:ext cx="5430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데이터 들고 와서 맞을 때 까지 반복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F5D7EA-9944-41D0-A247-9F7347FD992B}"/>
              </a:ext>
            </a:extLst>
          </p:cNvPr>
          <p:cNvSpPr txBox="1"/>
          <p:nvPr/>
        </p:nvSpPr>
        <p:spPr>
          <a:xfrm>
            <a:off x="861002" y="5375384"/>
            <a:ext cx="793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: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0.34,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대기 중 이산화질소 양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1012ppm,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1006m,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집값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57AB53-7B2F-4312-87DD-35E3A6C6A426}"/>
              </a:ext>
            </a:extLst>
          </p:cNvPr>
          <p:cNvSpPr txBox="1"/>
          <p:nvPr/>
        </p:nvSpPr>
        <p:spPr>
          <a:xfrm>
            <a:off x="1509596" y="5909210"/>
            <a:ext cx="664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짜잔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계산 결과 당신의 집값은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백만원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B153D6A-A412-40BD-B79F-01F9742ADBDA}"/>
              </a:ext>
            </a:extLst>
          </p:cNvPr>
          <p:cNvCxnSpPr>
            <a:cxnSpLocks/>
          </p:cNvCxnSpPr>
          <p:nvPr/>
        </p:nvCxnSpPr>
        <p:spPr>
          <a:xfrm flipH="1" flipV="1">
            <a:off x="5940152" y="3546292"/>
            <a:ext cx="1431126" cy="14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F27105A-AB5B-4491-9E2F-B9BEF4FC6E42}"/>
              </a:ext>
            </a:extLst>
          </p:cNvPr>
          <p:cNvCxnSpPr>
            <a:cxnSpLocks/>
          </p:cNvCxnSpPr>
          <p:nvPr/>
        </p:nvCxnSpPr>
        <p:spPr>
          <a:xfrm flipH="1" flipV="1">
            <a:off x="6084168" y="3772341"/>
            <a:ext cx="1431126" cy="14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702302-9271-4508-9A63-6AC4537D4441}"/>
              </a:ext>
            </a:extLst>
          </p:cNvPr>
          <p:cNvSpPr txBox="1"/>
          <p:nvPr/>
        </p:nvSpPr>
        <p:spPr>
          <a:xfrm>
            <a:off x="7487816" y="362832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62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226413" y="786770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 러닝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36FC7-BF32-4C69-BDF0-973EA5BEC15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ECC7C-5A6A-45D9-8993-38F20BCCD7A7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C06E53-19B6-4BF1-AF86-013731403FD6}"/>
              </a:ext>
            </a:extLst>
          </p:cNvPr>
          <p:cNvSpPr txBox="1"/>
          <p:nvPr/>
        </p:nvSpPr>
        <p:spPr>
          <a:xfrm>
            <a:off x="2699792" y="2728266"/>
            <a:ext cx="38974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2534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+ 1/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687060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03F877-ED29-475E-8D21-167C2CC45F9B}"/>
              </a:ext>
            </a:extLst>
          </p:cNvPr>
          <p:cNvSpPr/>
          <p:nvPr/>
        </p:nvSpPr>
        <p:spPr>
          <a:xfrm>
            <a:off x="2699792" y="2358160"/>
            <a:ext cx="3897466" cy="26642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AEE2A9-8613-4244-A7B4-B148CE792390}"/>
              </a:ext>
            </a:extLst>
          </p:cNvPr>
          <p:cNvSpPr txBox="1"/>
          <p:nvPr/>
        </p:nvSpPr>
        <p:spPr>
          <a:xfrm>
            <a:off x="1933353" y="1669588"/>
            <a:ext cx="5430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데이터 들고 와서 맞을 때 까지 반복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F5D7EA-9944-41D0-A247-9F7347FD992B}"/>
              </a:ext>
            </a:extLst>
          </p:cNvPr>
          <p:cNvSpPr txBox="1"/>
          <p:nvPr/>
        </p:nvSpPr>
        <p:spPr>
          <a:xfrm>
            <a:off x="861002" y="5375384"/>
            <a:ext cx="793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: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0.34,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대기 중 이산화질소 양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1012ppm,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1006m,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집값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57AB53-7B2F-4312-87DD-35E3A6C6A426}"/>
              </a:ext>
            </a:extLst>
          </p:cNvPr>
          <p:cNvSpPr txBox="1"/>
          <p:nvPr/>
        </p:nvSpPr>
        <p:spPr>
          <a:xfrm>
            <a:off x="1509596" y="5909210"/>
            <a:ext cx="664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짜잔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계산 결과 당신의 집값은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백만원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B153D6A-A412-40BD-B79F-01F9742ADBDA}"/>
              </a:ext>
            </a:extLst>
          </p:cNvPr>
          <p:cNvCxnSpPr>
            <a:cxnSpLocks/>
          </p:cNvCxnSpPr>
          <p:nvPr/>
        </p:nvCxnSpPr>
        <p:spPr>
          <a:xfrm flipH="1" flipV="1">
            <a:off x="5940152" y="3546292"/>
            <a:ext cx="1431126" cy="14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F27105A-AB5B-4491-9E2F-B9BEF4FC6E42}"/>
              </a:ext>
            </a:extLst>
          </p:cNvPr>
          <p:cNvCxnSpPr>
            <a:cxnSpLocks/>
          </p:cNvCxnSpPr>
          <p:nvPr/>
        </p:nvCxnSpPr>
        <p:spPr>
          <a:xfrm flipH="1" flipV="1">
            <a:off x="6084168" y="3772341"/>
            <a:ext cx="1431126" cy="14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702302-9271-4508-9A63-6AC4537D4441}"/>
              </a:ext>
            </a:extLst>
          </p:cNvPr>
          <p:cNvSpPr txBox="1"/>
          <p:nvPr/>
        </p:nvSpPr>
        <p:spPr>
          <a:xfrm>
            <a:off x="7487816" y="362832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0725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226413" y="786770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 러닝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36FC7-BF32-4C69-BDF0-973EA5BEC15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ECC7C-5A6A-45D9-8993-38F20BCCD7A7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C06E53-19B6-4BF1-AF86-013731403FD6}"/>
              </a:ext>
            </a:extLst>
          </p:cNvPr>
          <p:cNvSpPr txBox="1"/>
          <p:nvPr/>
        </p:nvSpPr>
        <p:spPr>
          <a:xfrm>
            <a:off x="2771800" y="2625812"/>
            <a:ext cx="38974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234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0.412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+ 1/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787010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03F877-ED29-475E-8D21-167C2CC45F9B}"/>
              </a:ext>
            </a:extLst>
          </p:cNvPr>
          <p:cNvSpPr/>
          <p:nvPr/>
        </p:nvSpPr>
        <p:spPr>
          <a:xfrm>
            <a:off x="2771800" y="2255706"/>
            <a:ext cx="3897466" cy="26642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8131752D-05C0-4BF9-9182-1F39DED2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429" y="5211407"/>
            <a:ext cx="4668208" cy="110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C2039CC-EF8D-4384-9E03-5AFB31AA66B2}"/>
              </a:ext>
            </a:extLst>
          </p:cNvPr>
          <p:cNvSpPr txBox="1"/>
          <p:nvPr/>
        </p:nvSpPr>
        <p:spPr>
          <a:xfrm>
            <a:off x="1529001" y="1664284"/>
            <a:ext cx="638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내가 갖고 있는 데이터에 대해 얼추 다 맞음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 끝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7564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토요일의 시작을 알리는 퉤에엣 | 과거 유머 게시판(1)">
            <a:extLst>
              <a:ext uri="{FF2B5EF4-FFF2-40B4-BE49-F238E27FC236}">
                <a16:creationId xmlns:a16="http://schemas.microsoft.com/office/drawing/2014/main" id="{0ED888A4-050E-437C-BA32-35288F44A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74975"/>
            <a:ext cx="4943995" cy="349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226413" y="786770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 러닝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36FC7-BF32-4C69-BDF0-973EA5BEC15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ECC7C-5A6A-45D9-8993-38F20BCCD7A7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40DC6C0-C567-468A-A1CF-6F5B0DE36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462" y="1601878"/>
            <a:ext cx="4668208" cy="110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F854C9-34F6-4D7E-9E6A-602A1369B92B}"/>
              </a:ext>
            </a:extLst>
          </p:cNvPr>
          <p:cNvCxnSpPr/>
          <p:nvPr/>
        </p:nvCxnSpPr>
        <p:spPr>
          <a:xfrm>
            <a:off x="3989490" y="2834028"/>
            <a:ext cx="1368152" cy="6613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B2AF8E2-27DB-4018-A28E-0F10BD85C903}"/>
              </a:ext>
            </a:extLst>
          </p:cNvPr>
          <p:cNvCxnSpPr>
            <a:cxnSpLocks/>
          </p:cNvCxnSpPr>
          <p:nvPr/>
        </p:nvCxnSpPr>
        <p:spPr>
          <a:xfrm flipV="1">
            <a:off x="6395926" y="2749733"/>
            <a:ext cx="1469893" cy="7583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735297-9B77-43EC-9FF1-E8680451C137}"/>
              </a:ext>
            </a:extLst>
          </p:cNvPr>
          <p:cNvSpPr txBox="1"/>
          <p:nvPr/>
        </p:nvSpPr>
        <p:spPr>
          <a:xfrm>
            <a:off x="3295086" y="4987550"/>
            <a:ext cx="1918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3BB7E55-5AF4-4D74-93D8-5F6756FD1112}"/>
              </a:ext>
            </a:extLst>
          </p:cNvPr>
          <p:cNvSpPr/>
          <p:nvPr/>
        </p:nvSpPr>
        <p:spPr>
          <a:xfrm>
            <a:off x="3733465" y="4933861"/>
            <a:ext cx="940101" cy="6613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집값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CD4F615-BCC9-420D-B941-597BAB356845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959606" y="4532722"/>
            <a:ext cx="1667122" cy="2472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6C0261-F7E1-4B13-A85F-00562A4BDFA4}"/>
              </a:ext>
            </a:extLst>
          </p:cNvPr>
          <p:cNvSpPr txBox="1"/>
          <p:nvPr/>
        </p:nvSpPr>
        <p:spPr>
          <a:xfrm>
            <a:off x="7626728" y="4626084"/>
            <a:ext cx="1313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 러닝 모델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70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115616" y="1720106"/>
            <a:ext cx="71517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Q.</a:t>
            </a:r>
          </a:p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</a:t>
            </a: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과거의 결과 인데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미래에는 맞을지 안 맞을지 모르지 않나요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A.</a:t>
            </a: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ㅇㅇ</a:t>
            </a: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맞음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맞을지 안 맞을지 아무도 모름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36FC7-BF32-4C69-BDF0-973EA5BEC15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ECC7C-5A6A-45D9-8993-38F20BCCD7A7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18191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115616" y="1720106"/>
            <a:ext cx="71517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Q.</a:t>
            </a: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아니 그럼 어떡하나요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A.</a:t>
            </a: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데이터를 엄청 많이 </a:t>
            </a:r>
            <a:r>
              <a:rPr lang="ko-KR" altLang="en-US" sz="3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때려박는거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36FC7-BF32-4C69-BDF0-973EA5BEC15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ECC7C-5A6A-45D9-8993-38F20BCCD7A7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24280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31740" y="2996952"/>
            <a:ext cx="4680520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머신러닝이</a:t>
              </a:r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3000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뭔데</a:t>
              </a:r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15716" y="3005599"/>
            <a:ext cx="5112567" cy="846802"/>
            <a:chOff x="3720990" y="3152001"/>
            <a:chExt cx="2093726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20937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그러면 어떻게 맞추는데</a:t>
              </a:r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04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FDBD0D-43B0-4FBA-AB6B-19B12FA98DDD}"/>
              </a:ext>
            </a:extLst>
          </p:cNvPr>
          <p:cNvSpPr txBox="1"/>
          <p:nvPr/>
        </p:nvSpPr>
        <p:spPr>
          <a:xfrm>
            <a:off x="1596731" y="2389502"/>
            <a:ext cx="59505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주의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엄청 어려움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한번에 이해 안됨 </a:t>
            </a:r>
            <a:b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</a:t>
            </a: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정상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25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13314" name="Picture 2" descr="알라딘: 마블 어벤져스 엔드게임 아트 포스터 컬렉션">
            <a:extLst>
              <a:ext uri="{FF2B5EF4-FFF2-40B4-BE49-F238E27FC236}">
                <a16:creationId xmlns:a16="http://schemas.microsoft.com/office/drawing/2014/main" id="{12A2D39C-63C3-4876-A2E3-980A16EE6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733" y="882386"/>
            <a:ext cx="3639418" cy="50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62AF769-52A9-480C-A11E-1E761168DFC5}"/>
              </a:ext>
            </a:extLst>
          </p:cNvPr>
          <p:cNvSpPr/>
          <p:nvPr/>
        </p:nvSpPr>
        <p:spPr>
          <a:xfrm>
            <a:off x="4444402" y="3424800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선형대수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5D0947B-0E97-4B45-84C0-E1919E865C18}"/>
              </a:ext>
            </a:extLst>
          </p:cNvPr>
          <p:cNvSpPr/>
          <p:nvPr/>
        </p:nvSpPr>
        <p:spPr>
          <a:xfrm>
            <a:off x="5285939" y="3365170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미적분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B826A92-E147-4F42-B576-6965612C48D8}"/>
              </a:ext>
            </a:extLst>
          </p:cNvPr>
          <p:cNvSpPr/>
          <p:nvPr/>
        </p:nvSpPr>
        <p:spPr>
          <a:xfrm>
            <a:off x="3614310" y="3376515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확률론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387A824-E774-4D4D-A733-AD5B85B15F02}"/>
              </a:ext>
            </a:extLst>
          </p:cNvPr>
          <p:cNvSpPr/>
          <p:nvPr/>
        </p:nvSpPr>
        <p:spPr>
          <a:xfrm>
            <a:off x="4211960" y="2348880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정보이론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2C748E-A891-4441-A949-89FD2580AAA4}"/>
              </a:ext>
            </a:extLst>
          </p:cNvPr>
          <p:cNvSpPr txBox="1"/>
          <p:nvPr/>
        </p:nvSpPr>
        <p:spPr>
          <a:xfrm>
            <a:off x="1956771" y="5989280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원래 이런 과목임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9A49D0C-C945-46B4-81D9-412487EDF900}"/>
              </a:ext>
            </a:extLst>
          </p:cNvPr>
          <p:cNvSpPr/>
          <p:nvPr/>
        </p:nvSpPr>
        <p:spPr>
          <a:xfrm>
            <a:off x="5354243" y="2094964"/>
            <a:ext cx="720080" cy="406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이산수학</a:t>
            </a:r>
          </a:p>
        </p:txBody>
      </p:sp>
    </p:spTree>
    <p:extLst>
      <p:ext uri="{BB962C8B-B14F-4D97-AF65-F5344CB8AC3E}">
        <p14:creationId xmlns:p14="http://schemas.microsoft.com/office/powerpoint/2010/main" val="31674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93BB1D-FE1F-4422-BC0D-149A2486486F}"/>
              </a:ext>
            </a:extLst>
          </p:cNvPr>
          <p:cNvSpPr txBox="1"/>
          <p:nvPr/>
        </p:nvSpPr>
        <p:spPr>
          <a:xfrm>
            <a:off x="1652311" y="2179407"/>
            <a:ext cx="595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미분 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3200" b="0" i="0" dirty="0">
                <a:solidFill>
                  <a:srgbClr val="20212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derivative)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33BED8-43DC-40CE-A20F-EDFD876504C2}"/>
              </a:ext>
            </a:extLst>
          </p:cNvPr>
          <p:cNvSpPr txBox="1"/>
          <p:nvPr/>
        </p:nvSpPr>
        <p:spPr>
          <a:xfrm>
            <a:off x="1652310" y="3159442"/>
            <a:ext cx="5950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순간 변화율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구하는 법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AA34A9-7A5B-4158-ACCA-565EA6C67809}"/>
              </a:ext>
            </a:extLst>
          </p:cNvPr>
          <p:cNvSpPr txBox="1"/>
          <p:nvPr/>
        </p:nvSpPr>
        <p:spPr>
          <a:xfrm>
            <a:off x="658104" y="4139477"/>
            <a:ext cx="793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나는 미적분이라고 세트로 들었는데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적분은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할 때 잘 안 씀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기회에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6615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3" name="그래픽 2" descr="자동차 단색으로 채워진">
            <a:extLst>
              <a:ext uri="{FF2B5EF4-FFF2-40B4-BE49-F238E27FC236}">
                <a16:creationId xmlns:a16="http://schemas.microsoft.com/office/drawing/2014/main" id="{8A37A08A-4EEA-42B3-B3DC-7A07034CE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1915" y="1047954"/>
            <a:ext cx="914400" cy="9144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182E04-B63B-42D2-940A-7767A2B99E31}"/>
              </a:ext>
            </a:extLst>
          </p:cNvPr>
          <p:cNvCxnSpPr>
            <a:cxnSpLocks/>
          </p:cNvCxnSpPr>
          <p:nvPr/>
        </p:nvCxnSpPr>
        <p:spPr>
          <a:xfrm>
            <a:off x="1754917" y="1696026"/>
            <a:ext cx="628763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C93491C-2923-4EFF-9776-520DA9D89CBF}"/>
              </a:ext>
            </a:extLst>
          </p:cNvPr>
          <p:cNvCxnSpPr>
            <a:cxnSpLocks/>
          </p:cNvCxnSpPr>
          <p:nvPr/>
        </p:nvCxnSpPr>
        <p:spPr>
          <a:xfrm flipV="1">
            <a:off x="1979712" y="2279679"/>
            <a:ext cx="0" cy="31683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1800CC2-7A2B-4E31-B987-C5D51D38C499}"/>
              </a:ext>
            </a:extLst>
          </p:cNvPr>
          <p:cNvCxnSpPr>
            <a:cxnSpLocks/>
          </p:cNvCxnSpPr>
          <p:nvPr/>
        </p:nvCxnSpPr>
        <p:spPr>
          <a:xfrm>
            <a:off x="1979712" y="5448031"/>
            <a:ext cx="62646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391FE6-A125-4753-9183-5225B56FB07A}"/>
              </a:ext>
            </a:extLst>
          </p:cNvPr>
          <p:cNvSpPr txBox="1"/>
          <p:nvPr/>
        </p:nvSpPr>
        <p:spPr>
          <a:xfrm>
            <a:off x="1322609" y="2270299"/>
            <a:ext cx="657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거리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6D558-F4BB-4EA8-A9AC-2A28F4669762}"/>
              </a:ext>
            </a:extLst>
          </p:cNvPr>
          <p:cNvSpPr txBox="1"/>
          <p:nvPr/>
        </p:nvSpPr>
        <p:spPr>
          <a:xfrm>
            <a:off x="7722774" y="5480858"/>
            <a:ext cx="657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C4951DFD-0E4D-4C9C-9C93-989CCEB4B401}"/>
              </a:ext>
            </a:extLst>
          </p:cNvPr>
          <p:cNvSpPr/>
          <p:nvPr/>
        </p:nvSpPr>
        <p:spPr>
          <a:xfrm>
            <a:off x="2020312" y="2855743"/>
            <a:ext cx="4927951" cy="2536354"/>
          </a:xfrm>
          <a:custGeom>
            <a:avLst/>
            <a:gdLst>
              <a:gd name="connsiteX0" fmla="*/ 0 w 5287992"/>
              <a:gd name="connsiteY0" fmla="*/ 2924355 h 2924355"/>
              <a:gd name="connsiteX1" fmla="*/ 17253 w 5287992"/>
              <a:gd name="connsiteY1" fmla="*/ 2881223 h 2924355"/>
              <a:gd name="connsiteX2" fmla="*/ 207034 w 5287992"/>
              <a:gd name="connsiteY2" fmla="*/ 2656936 h 2924355"/>
              <a:gd name="connsiteX3" fmla="*/ 448573 w 5287992"/>
              <a:gd name="connsiteY3" fmla="*/ 2518913 h 2924355"/>
              <a:gd name="connsiteX4" fmla="*/ 759124 w 5287992"/>
              <a:gd name="connsiteY4" fmla="*/ 2277374 h 2924355"/>
              <a:gd name="connsiteX5" fmla="*/ 785004 w 5287992"/>
              <a:gd name="connsiteY5" fmla="*/ 2251494 h 2924355"/>
              <a:gd name="connsiteX6" fmla="*/ 854015 w 5287992"/>
              <a:gd name="connsiteY6" fmla="*/ 2225615 h 2924355"/>
              <a:gd name="connsiteX7" fmla="*/ 1052422 w 5287992"/>
              <a:gd name="connsiteY7" fmla="*/ 2182483 h 2924355"/>
              <a:gd name="connsiteX8" fmla="*/ 1544128 w 5287992"/>
              <a:gd name="connsiteY8" fmla="*/ 2191109 h 2924355"/>
              <a:gd name="connsiteX9" fmla="*/ 1630392 w 5287992"/>
              <a:gd name="connsiteY9" fmla="*/ 2208362 h 2924355"/>
              <a:gd name="connsiteX10" fmla="*/ 1966822 w 5287992"/>
              <a:gd name="connsiteY10" fmla="*/ 2199736 h 2924355"/>
              <a:gd name="connsiteX11" fmla="*/ 2096219 w 5287992"/>
              <a:gd name="connsiteY11" fmla="*/ 2139351 h 2924355"/>
              <a:gd name="connsiteX12" fmla="*/ 2191109 w 5287992"/>
              <a:gd name="connsiteY12" fmla="*/ 2078966 h 2924355"/>
              <a:gd name="connsiteX13" fmla="*/ 2286000 w 5287992"/>
              <a:gd name="connsiteY13" fmla="*/ 2035834 h 2924355"/>
              <a:gd name="connsiteX14" fmla="*/ 2329132 w 5287992"/>
              <a:gd name="connsiteY14" fmla="*/ 2001328 h 2924355"/>
              <a:gd name="connsiteX15" fmla="*/ 2415396 w 5287992"/>
              <a:gd name="connsiteY15" fmla="*/ 1958196 h 2924355"/>
              <a:gd name="connsiteX16" fmla="*/ 2458528 w 5287992"/>
              <a:gd name="connsiteY16" fmla="*/ 1906438 h 2924355"/>
              <a:gd name="connsiteX17" fmla="*/ 2562045 w 5287992"/>
              <a:gd name="connsiteY17" fmla="*/ 1863306 h 2924355"/>
              <a:gd name="connsiteX18" fmla="*/ 2769079 w 5287992"/>
              <a:gd name="connsiteY18" fmla="*/ 1820174 h 2924355"/>
              <a:gd name="connsiteX19" fmla="*/ 2794958 w 5287992"/>
              <a:gd name="connsiteY19" fmla="*/ 1794294 h 2924355"/>
              <a:gd name="connsiteX20" fmla="*/ 2872596 w 5287992"/>
              <a:gd name="connsiteY20" fmla="*/ 1751162 h 2924355"/>
              <a:gd name="connsiteX21" fmla="*/ 2898475 w 5287992"/>
              <a:gd name="connsiteY21" fmla="*/ 1742536 h 2924355"/>
              <a:gd name="connsiteX22" fmla="*/ 2941607 w 5287992"/>
              <a:gd name="connsiteY22" fmla="*/ 1716657 h 2924355"/>
              <a:gd name="connsiteX23" fmla="*/ 2967487 w 5287992"/>
              <a:gd name="connsiteY23" fmla="*/ 1682151 h 2924355"/>
              <a:gd name="connsiteX24" fmla="*/ 3027872 w 5287992"/>
              <a:gd name="connsiteY24" fmla="*/ 1630392 h 2924355"/>
              <a:gd name="connsiteX25" fmla="*/ 3053751 w 5287992"/>
              <a:gd name="connsiteY25" fmla="*/ 1578634 h 2924355"/>
              <a:gd name="connsiteX26" fmla="*/ 3096883 w 5287992"/>
              <a:gd name="connsiteY26" fmla="*/ 1526875 h 2924355"/>
              <a:gd name="connsiteX27" fmla="*/ 3148641 w 5287992"/>
              <a:gd name="connsiteY27" fmla="*/ 1475117 h 2924355"/>
              <a:gd name="connsiteX28" fmla="*/ 3243532 w 5287992"/>
              <a:gd name="connsiteY28" fmla="*/ 1345721 h 2924355"/>
              <a:gd name="connsiteX29" fmla="*/ 3286664 w 5287992"/>
              <a:gd name="connsiteY29" fmla="*/ 1311215 h 2924355"/>
              <a:gd name="connsiteX30" fmla="*/ 3338422 w 5287992"/>
              <a:gd name="connsiteY30" fmla="*/ 1302589 h 2924355"/>
              <a:gd name="connsiteX31" fmla="*/ 3441939 w 5287992"/>
              <a:gd name="connsiteY31" fmla="*/ 1293962 h 2924355"/>
              <a:gd name="connsiteX32" fmla="*/ 3467819 w 5287992"/>
              <a:gd name="connsiteY32" fmla="*/ 1285336 h 2924355"/>
              <a:gd name="connsiteX33" fmla="*/ 3579962 w 5287992"/>
              <a:gd name="connsiteY33" fmla="*/ 1276709 h 2924355"/>
              <a:gd name="connsiteX34" fmla="*/ 3674853 w 5287992"/>
              <a:gd name="connsiteY34" fmla="*/ 1207698 h 2924355"/>
              <a:gd name="connsiteX35" fmla="*/ 3752490 w 5287992"/>
              <a:gd name="connsiteY35" fmla="*/ 1173192 h 2924355"/>
              <a:gd name="connsiteX36" fmla="*/ 3778370 w 5287992"/>
              <a:gd name="connsiteY36" fmla="*/ 1147313 h 2924355"/>
              <a:gd name="connsiteX37" fmla="*/ 3830128 w 5287992"/>
              <a:gd name="connsiteY37" fmla="*/ 1112808 h 2924355"/>
              <a:gd name="connsiteX38" fmla="*/ 3864634 w 5287992"/>
              <a:gd name="connsiteY38" fmla="*/ 1069675 h 2924355"/>
              <a:gd name="connsiteX39" fmla="*/ 3925019 w 5287992"/>
              <a:gd name="connsiteY39" fmla="*/ 1009291 h 2924355"/>
              <a:gd name="connsiteX40" fmla="*/ 3994030 w 5287992"/>
              <a:gd name="connsiteY40" fmla="*/ 940279 h 2924355"/>
              <a:gd name="connsiteX41" fmla="*/ 4088921 w 5287992"/>
              <a:gd name="connsiteY41" fmla="*/ 836762 h 2924355"/>
              <a:gd name="connsiteX42" fmla="*/ 4157932 w 5287992"/>
              <a:gd name="connsiteY42" fmla="*/ 750498 h 2924355"/>
              <a:gd name="connsiteX43" fmla="*/ 4201064 w 5287992"/>
              <a:gd name="connsiteY43" fmla="*/ 638355 h 2924355"/>
              <a:gd name="connsiteX44" fmla="*/ 4244196 w 5287992"/>
              <a:gd name="connsiteY44" fmla="*/ 560717 h 2924355"/>
              <a:gd name="connsiteX45" fmla="*/ 4270075 w 5287992"/>
              <a:gd name="connsiteY45" fmla="*/ 526211 h 2924355"/>
              <a:gd name="connsiteX46" fmla="*/ 4295955 w 5287992"/>
              <a:gd name="connsiteY46" fmla="*/ 483079 h 2924355"/>
              <a:gd name="connsiteX47" fmla="*/ 4433977 w 5287992"/>
              <a:gd name="connsiteY47" fmla="*/ 310551 h 2924355"/>
              <a:gd name="connsiteX48" fmla="*/ 4528868 w 5287992"/>
              <a:gd name="connsiteY48" fmla="*/ 232913 h 2924355"/>
              <a:gd name="connsiteX49" fmla="*/ 4589253 w 5287992"/>
              <a:gd name="connsiteY49" fmla="*/ 189781 h 2924355"/>
              <a:gd name="connsiteX50" fmla="*/ 4623758 w 5287992"/>
              <a:gd name="connsiteY50" fmla="*/ 146649 h 2924355"/>
              <a:gd name="connsiteX51" fmla="*/ 4727275 w 5287992"/>
              <a:gd name="connsiteY51" fmla="*/ 94891 h 2924355"/>
              <a:gd name="connsiteX52" fmla="*/ 4761781 w 5287992"/>
              <a:gd name="connsiteY52" fmla="*/ 77638 h 2924355"/>
              <a:gd name="connsiteX53" fmla="*/ 4822166 w 5287992"/>
              <a:gd name="connsiteY53" fmla="*/ 60385 h 2924355"/>
              <a:gd name="connsiteX54" fmla="*/ 5011947 w 5287992"/>
              <a:gd name="connsiteY54" fmla="*/ 17253 h 2924355"/>
              <a:gd name="connsiteX55" fmla="*/ 5072332 w 5287992"/>
              <a:gd name="connsiteY55" fmla="*/ 0 h 2924355"/>
              <a:gd name="connsiteX56" fmla="*/ 5218981 w 5287992"/>
              <a:gd name="connsiteY56" fmla="*/ 8626 h 2924355"/>
              <a:gd name="connsiteX57" fmla="*/ 5287992 w 5287992"/>
              <a:gd name="connsiteY57" fmla="*/ 43132 h 292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287992" h="2924355">
                <a:moveTo>
                  <a:pt x="0" y="2924355"/>
                </a:moveTo>
                <a:cubicBezTo>
                  <a:pt x="5751" y="2909978"/>
                  <a:pt x="9495" y="2894624"/>
                  <a:pt x="17253" y="2881223"/>
                </a:cubicBezTo>
                <a:cubicBezTo>
                  <a:pt x="73246" y="2784507"/>
                  <a:pt x="111975" y="2721855"/>
                  <a:pt x="207034" y="2656936"/>
                </a:cubicBezTo>
                <a:cubicBezTo>
                  <a:pt x="283611" y="2604639"/>
                  <a:pt x="379040" y="2580266"/>
                  <a:pt x="448573" y="2518913"/>
                </a:cubicBezTo>
                <a:cubicBezTo>
                  <a:pt x="704394" y="2293189"/>
                  <a:pt x="480965" y="2479671"/>
                  <a:pt x="759124" y="2277374"/>
                </a:cubicBezTo>
                <a:cubicBezTo>
                  <a:pt x="768991" y="2270198"/>
                  <a:pt x="774294" y="2257336"/>
                  <a:pt x="785004" y="2251494"/>
                </a:cubicBezTo>
                <a:cubicBezTo>
                  <a:pt x="806572" y="2239730"/>
                  <a:pt x="830604" y="2233064"/>
                  <a:pt x="854015" y="2225615"/>
                </a:cubicBezTo>
                <a:cubicBezTo>
                  <a:pt x="976961" y="2186496"/>
                  <a:pt x="947390" y="2194153"/>
                  <a:pt x="1052422" y="2182483"/>
                </a:cubicBezTo>
                <a:cubicBezTo>
                  <a:pt x="1216324" y="2185358"/>
                  <a:pt x="1380365" y="2183776"/>
                  <a:pt x="1544128" y="2191109"/>
                </a:cubicBezTo>
                <a:cubicBezTo>
                  <a:pt x="1573423" y="2192421"/>
                  <a:pt x="1601074" y="2207764"/>
                  <a:pt x="1630392" y="2208362"/>
                </a:cubicBezTo>
                <a:lnTo>
                  <a:pt x="1966822" y="2199736"/>
                </a:lnTo>
                <a:cubicBezTo>
                  <a:pt x="2086120" y="2114523"/>
                  <a:pt x="1965232" y="2189730"/>
                  <a:pt x="2096219" y="2139351"/>
                </a:cubicBezTo>
                <a:cubicBezTo>
                  <a:pt x="2116895" y="2131399"/>
                  <a:pt x="2175160" y="2087410"/>
                  <a:pt x="2191109" y="2078966"/>
                </a:cubicBezTo>
                <a:cubicBezTo>
                  <a:pt x="2221816" y="2062709"/>
                  <a:pt x="2255717" y="2052868"/>
                  <a:pt x="2286000" y="2035834"/>
                </a:cubicBezTo>
                <a:cubicBezTo>
                  <a:pt x="2302047" y="2026807"/>
                  <a:pt x="2313344" y="2010801"/>
                  <a:pt x="2329132" y="2001328"/>
                </a:cubicBezTo>
                <a:cubicBezTo>
                  <a:pt x="2356699" y="1984788"/>
                  <a:pt x="2386641" y="1972573"/>
                  <a:pt x="2415396" y="1958196"/>
                </a:cubicBezTo>
                <a:cubicBezTo>
                  <a:pt x="2429773" y="1940943"/>
                  <a:pt x="2439673" y="1918638"/>
                  <a:pt x="2458528" y="1906438"/>
                </a:cubicBezTo>
                <a:cubicBezTo>
                  <a:pt x="2489912" y="1886131"/>
                  <a:pt x="2526739" y="1875587"/>
                  <a:pt x="2562045" y="1863306"/>
                </a:cubicBezTo>
                <a:cubicBezTo>
                  <a:pt x="2642566" y="1835298"/>
                  <a:pt x="2683200" y="1833386"/>
                  <a:pt x="2769079" y="1820174"/>
                </a:cubicBezTo>
                <a:cubicBezTo>
                  <a:pt x="2777705" y="1811547"/>
                  <a:pt x="2784807" y="1801061"/>
                  <a:pt x="2794958" y="1794294"/>
                </a:cubicBezTo>
                <a:cubicBezTo>
                  <a:pt x="2819591" y="1777872"/>
                  <a:pt x="2846117" y="1764402"/>
                  <a:pt x="2872596" y="1751162"/>
                </a:cubicBezTo>
                <a:cubicBezTo>
                  <a:pt x="2880729" y="1747096"/>
                  <a:pt x="2890342" y="1746602"/>
                  <a:pt x="2898475" y="1742536"/>
                </a:cubicBezTo>
                <a:cubicBezTo>
                  <a:pt x="2913472" y="1735038"/>
                  <a:pt x="2927230" y="1725283"/>
                  <a:pt x="2941607" y="1716657"/>
                </a:cubicBezTo>
                <a:cubicBezTo>
                  <a:pt x="2950234" y="1705155"/>
                  <a:pt x="2957321" y="1692317"/>
                  <a:pt x="2967487" y="1682151"/>
                </a:cubicBezTo>
                <a:cubicBezTo>
                  <a:pt x="2986233" y="1663405"/>
                  <a:pt x="3010900" y="1650758"/>
                  <a:pt x="3027872" y="1630392"/>
                </a:cubicBezTo>
                <a:cubicBezTo>
                  <a:pt x="3040221" y="1615574"/>
                  <a:pt x="3043051" y="1594683"/>
                  <a:pt x="3053751" y="1578634"/>
                </a:cubicBezTo>
                <a:cubicBezTo>
                  <a:pt x="3066209" y="1559948"/>
                  <a:pt x="3083674" y="1545038"/>
                  <a:pt x="3096883" y="1526875"/>
                </a:cubicBezTo>
                <a:cubicBezTo>
                  <a:pt x="3135996" y="1473094"/>
                  <a:pt x="3102216" y="1490592"/>
                  <a:pt x="3148641" y="1475117"/>
                </a:cubicBezTo>
                <a:cubicBezTo>
                  <a:pt x="3168083" y="1416796"/>
                  <a:pt x="3168191" y="1405994"/>
                  <a:pt x="3243532" y="1345721"/>
                </a:cubicBezTo>
                <a:cubicBezTo>
                  <a:pt x="3257909" y="1334219"/>
                  <a:pt x="3269902" y="1318834"/>
                  <a:pt x="3286664" y="1311215"/>
                </a:cubicBezTo>
                <a:cubicBezTo>
                  <a:pt x="3302587" y="1303977"/>
                  <a:pt x="3321038" y="1304521"/>
                  <a:pt x="3338422" y="1302589"/>
                </a:cubicBezTo>
                <a:cubicBezTo>
                  <a:pt x="3372836" y="1298765"/>
                  <a:pt x="3407433" y="1296838"/>
                  <a:pt x="3441939" y="1293962"/>
                </a:cubicBezTo>
                <a:cubicBezTo>
                  <a:pt x="3450566" y="1291087"/>
                  <a:pt x="3458796" y="1286464"/>
                  <a:pt x="3467819" y="1285336"/>
                </a:cubicBezTo>
                <a:cubicBezTo>
                  <a:pt x="3505021" y="1280686"/>
                  <a:pt x="3543590" y="1285802"/>
                  <a:pt x="3579962" y="1276709"/>
                </a:cubicBezTo>
                <a:cubicBezTo>
                  <a:pt x="3655026" y="1257943"/>
                  <a:pt x="3623564" y="1241891"/>
                  <a:pt x="3674853" y="1207698"/>
                </a:cubicBezTo>
                <a:cubicBezTo>
                  <a:pt x="3776326" y="1140049"/>
                  <a:pt x="3665601" y="1235255"/>
                  <a:pt x="3752490" y="1173192"/>
                </a:cubicBezTo>
                <a:cubicBezTo>
                  <a:pt x="3762417" y="1166101"/>
                  <a:pt x="3768740" y="1154803"/>
                  <a:pt x="3778370" y="1147313"/>
                </a:cubicBezTo>
                <a:cubicBezTo>
                  <a:pt x="3794737" y="1134583"/>
                  <a:pt x="3814716" y="1126679"/>
                  <a:pt x="3830128" y="1112808"/>
                </a:cubicBezTo>
                <a:cubicBezTo>
                  <a:pt x="3843814" y="1100491"/>
                  <a:pt x="3852192" y="1083248"/>
                  <a:pt x="3864634" y="1069675"/>
                </a:cubicBezTo>
                <a:cubicBezTo>
                  <a:pt x="3883869" y="1048692"/>
                  <a:pt x="3905711" y="1030208"/>
                  <a:pt x="3925019" y="1009291"/>
                </a:cubicBezTo>
                <a:cubicBezTo>
                  <a:pt x="3988726" y="940275"/>
                  <a:pt x="3943030" y="974279"/>
                  <a:pt x="3994030" y="940279"/>
                </a:cubicBezTo>
                <a:cubicBezTo>
                  <a:pt x="4049531" y="847776"/>
                  <a:pt x="3981957" y="950411"/>
                  <a:pt x="4088921" y="836762"/>
                </a:cubicBezTo>
                <a:cubicBezTo>
                  <a:pt x="4114159" y="809947"/>
                  <a:pt x="4134928" y="779253"/>
                  <a:pt x="4157932" y="750498"/>
                </a:cubicBezTo>
                <a:cubicBezTo>
                  <a:pt x="4172309" y="713117"/>
                  <a:pt x="4181614" y="673366"/>
                  <a:pt x="4201064" y="638355"/>
                </a:cubicBezTo>
                <a:cubicBezTo>
                  <a:pt x="4215441" y="612476"/>
                  <a:pt x="4228680" y="585930"/>
                  <a:pt x="4244196" y="560717"/>
                </a:cubicBezTo>
                <a:cubicBezTo>
                  <a:pt x="4251731" y="548472"/>
                  <a:pt x="4262100" y="538174"/>
                  <a:pt x="4270075" y="526211"/>
                </a:cubicBezTo>
                <a:cubicBezTo>
                  <a:pt x="4279376" y="512260"/>
                  <a:pt x="4286456" y="496896"/>
                  <a:pt x="4295955" y="483079"/>
                </a:cubicBezTo>
                <a:cubicBezTo>
                  <a:pt x="4354136" y="398453"/>
                  <a:pt x="4366601" y="383542"/>
                  <a:pt x="4433977" y="310551"/>
                </a:cubicBezTo>
                <a:cubicBezTo>
                  <a:pt x="4488601" y="251375"/>
                  <a:pt x="4451252" y="296417"/>
                  <a:pt x="4528868" y="232913"/>
                </a:cubicBezTo>
                <a:cubicBezTo>
                  <a:pt x="4585154" y="186861"/>
                  <a:pt x="4539360" y="206413"/>
                  <a:pt x="4589253" y="189781"/>
                </a:cubicBezTo>
                <a:cubicBezTo>
                  <a:pt x="4600755" y="175404"/>
                  <a:pt x="4609997" y="158881"/>
                  <a:pt x="4623758" y="146649"/>
                </a:cubicBezTo>
                <a:cubicBezTo>
                  <a:pt x="4647961" y="125135"/>
                  <a:pt x="4700729" y="106957"/>
                  <a:pt x="4727275" y="94891"/>
                </a:cubicBezTo>
                <a:cubicBezTo>
                  <a:pt x="4738982" y="89570"/>
                  <a:pt x="4749696" y="82033"/>
                  <a:pt x="4761781" y="77638"/>
                </a:cubicBezTo>
                <a:cubicBezTo>
                  <a:pt x="4781454" y="70484"/>
                  <a:pt x="4801910" y="65669"/>
                  <a:pt x="4822166" y="60385"/>
                </a:cubicBezTo>
                <a:cubicBezTo>
                  <a:pt x="4959275" y="24617"/>
                  <a:pt x="4920006" y="32576"/>
                  <a:pt x="5011947" y="17253"/>
                </a:cubicBezTo>
                <a:cubicBezTo>
                  <a:pt x="5024154" y="13184"/>
                  <a:pt x="5061496" y="0"/>
                  <a:pt x="5072332" y="0"/>
                </a:cubicBezTo>
                <a:cubicBezTo>
                  <a:pt x="5121299" y="0"/>
                  <a:pt x="5170098" y="5751"/>
                  <a:pt x="5218981" y="8626"/>
                </a:cubicBezTo>
                <a:cubicBezTo>
                  <a:pt x="5280966" y="18958"/>
                  <a:pt x="5261037" y="2700"/>
                  <a:pt x="5287992" y="431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CAA363C-07E4-413A-87E9-D28B5A3F42DE}"/>
              </a:ext>
            </a:extLst>
          </p:cNvPr>
          <p:cNvCxnSpPr>
            <a:cxnSpLocks/>
            <a:endCxn id="31" idx="57"/>
          </p:cNvCxnSpPr>
          <p:nvPr/>
        </p:nvCxnSpPr>
        <p:spPr>
          <a:xfrm flipH="1" flipV="1">
            <a:off x="6948263" y="2893152"/>
            <a:ext cx="40599" cy="2554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E869011-1818-4A8C-980E-B1C0644715DF}"/>
              </a:ext>
            </a:extLst>
          </p:cNvPr>
          <p:cNvCxnSpPr>
            <a:cxnSpLocks/>
          </p:cNvCxnSpPr>
          <p:nvPr/>
        </p:nvCxnSpPr>
        <p:spPr>
          <a:xfrm flipH="1">
            <a:off x="2020312" y="2855743"/>
            <a:ext cx="49279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6420D31-EC95-42A3-95A0-E2B26E8C9D7A}"/>
              </a:ext>
            </a:extLst>
          </p:cNvPr>
          <p:cNvSpPr txBox="1"/>
          <p:nvPr/>
        </p:nvSpPr>
        <p:spPr>
          <a:xfrm>
            <a:off x="1192963" y="2711728"/>
            <a:ext cx="916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100km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A6949D-9A5A-436A-9B0F-784F4C529E5E}"/>
              </a:ext>
            </a:extLst>
          </p:cNvPr>
          <p:cNvSpPr txBox="1"/>
          <p:nvPr/>
        </p:nvSpPr>
        <p:spPr>
          <a:xfrm>
            <a:off x="6539725" y="5536112"/>
            <a:ext cx="916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7FB69D-E6DC-4A20-896A-BD09CA24036B}"/>
              </a:ext>
            </a:extLst>
          </p:cNvPr>
          <p:cNvSpPr txBox="1"/>
          <p:nvPr/>
        </p:nvSpPr>
        <p:spPr>
          <a:xfrm>
            <a:off x="1772237" y="5929970"/>
            <a:ext cx="5950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 차의 평균 속도는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994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F9D534-3448-4018-87DE-79AB9D820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536200"/>
            <a:ext cx="1850885" cy="1609136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3E09DA1-E58D-480D-B98F-4C6AE987FF5A}"/>
              </a:ext>
            </a:extLst>
          </p:cNvPr>
          <p:cNvCxnSpPr>
            <a:cxnSpLocks/>
          </p:cNvCxnSpPr>
          <p:nvPr/>
        </p:nvCxnSpPr>
        <p:spPr>
          <a:xfrm flipV="1">
            <a:off x="1979712" y="2279679"/>
            <a:ext cx="0" cy="31683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6D9E22C-243F-4BAB-822D-54F03D3455BE}"/>
              </a:ext>
            </a:extLst>
          </p:cNvPr>
          <p:cNvCxnSpPr>
            <a:cxnSpLocks/>
          </p:cNvCxnSpPr>
          <p:nvPr/>
        </p:nvCxnSpPr>
        <p:spPr>
          <a:xfrm>
            <a:off x="1979712" y="5448031"/>
            <a:ext cx="62646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392EF43-275A-4FCE-8A58-171E2C7C361B}"/>
              </a:ext>
            </a:extLst>
          </p:cNvPr>
          <p:cNvSpPr txBox="1"/>
          <p:nvPr/>
        </p:nvSpPr>
        <p:spPr>
          <a:xfrm>
            <a:off x="1322609" y="2270299"/>
            <a:ext cx="657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거리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195DF3-398B-4DCD-B328-4E740395959D}"/>
              </a:ext>
            </a:extLst>
          </p:cNvPr>
          <p:cNvSpPr txBox="1"/>
          <p:nvPr/>
        </p:nvSpPr>
        <p:spPr>
          <a:xfrm>
            <a:off x="7722774" y="5480858"/>
            <a:ext cx="657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3216FAFB-C65C-4067-A993-9CC452C6E53F}"/>
              </a:ext>
            </a:extLst>
          </p:cNvPr>
          <p:cNvSpPr/>
          <p:nvPr/>
        </p:nvSpPr>
        <p:spPr>
          <a:xfrm>
            <a:off x="2020312" y="2855743"/>
            <a:ext cx="4927951" cy="2536354"/>
          </a:xfrm>
          <a:custGeom>
            <a:avLst/>
            <a:gdLst>
              <a:gd name="connsiteX0" fmla="*/ 0 w 5287992"/>
              <a:gd name="connsiteY0" fmla="*/ 2924355 h 2924355"/>
              <a:gd name="connsiteX1" fmla="*/ 17253 w 5287992"/>
              <a:gd name="connsiteY1" fmla="*/ 2881223 h 2924355"/>
              <a:gd name="connsiteX2" fmla="*/ 207034 w 5287992"/>
              <a:gd name="connsiteY2" fmla="*/ 2656936 h 2924355"/>
              <a:gd name="connsiteX3" fmla="*/ 448573 w 5287992"/>
              <a:gd name="connsiteY3" fmla="*/ 2518913 h 2924355"/>
              <a:gd name="connsiteX4" fmla="*/ 759124 w 5287992"/>
              <a:gd name="connsiteY4" fmla="*/ 2277374 h 2924355"/>
              <a:gd name="connsiteX5" fmla="*/ 785004 w 5287992"/>
              <a:gd name="connsiteY5" fmla="*/ 2251494 h 2924355"/>
              <a:gd name="connsiteX6" fmla="*/ 854015 w 5287992"/>
              <a:gd name="connsiteY6" fmla="*/ 2225615 h 2924355"/>
              <a:gd name="connsiteX7" fmla="*/ 1052422 w 5287992"/>
              <a:gd name="connsiteY7" fmla="*/ 2182483 h 2924355"/>
              <a:gd name="connsiteX8" fmla="*/ 1544128 w 5287992"/>
              <a:gd name="connsiteY8" fmla="*/ 2191109 h 2924355"/>
              <a:gd name="connsiteX9" fmla="*/ 1630392 w 5287992"/>
              <a:gd name="connsiteY9" fmla="*/ 2208362 h 2924355"/>
              <a:gd name="connsiteX10" fmla="*/ 1966822 w 5287992"/>
              <a:gd name="connsiteY10" fmla="*/ 2199736 h 2924355"/>
              <a:gd name="connsiteX11" fmla="*/ 2096219 w 5287992"/>
              <a:gd name="connsiteY11" fmla="*/ 2139351 h 2924355"/>
              <a:gd name="connsiteX12" fmla="*/ 2191109 w 5287992"/>
              <a:gd name="connsiteY12" fmla="*/ 2078966 h 2924355"/>
              <a:gd name="connsiteX13" fmla="*/ 2286000 w 5287992"/>
              <a:gd name="connsiteY13" fmla="*/ 2035834 h 2924355"/>
              <a:gd name="connsiteX14" fmla="*/ 2329132 w 5287992"/>
              <a:gd name="connsiteY14" fmla="*/ 2001328 h 2924355"/>
              <a:gd name="connsiteX15" fmla="*/ 2415396 w 5287992"/>
              <a:gd name="connsiteY15" fmla="*/ 1958196 h 2924355"/>
              <a:gd name="connsiteX16" fmla="*/ 2458528 w 5287992"/>
              <a:gd name="connsiteY16" fmla="*/ 1906438 h 2924355"/>
              <a:gd name="connsiteX17" fmla="*/ 2562045 w 5287992"/>
              <a:gd name="connsiteY17" fmla="*/ 1863306 h 2924355"/>
              <a:gd name="connsiteX18" fmla="*/ 2769079 w 5287992"/>
              <a:gd name="connsiteY18" fmla="*/ 1820174 h 2924355"/>
              <a:gd name="connsiteX19" fmla="*/ 2794958 w 5287992"/>
              <a:gd name="connsiteY19" fmla="*/ 1794294 h 2924355"/>
              <a:gd name="connsiteX20" fmla="*/ 2872596 w 5287992"/>
              <a:gd name="connsiteY20" fmla="*/ 1751162 h 2924355"/>
              <a:gd name="connsiteX21" fmla="*/ 2898475 w 5287992"/>
              <a:gd name="connsiteY21" fmla="*/ 1742536 h 2924355"/>
              <a:gd name="connsiteX22" fmla="*/ 2941607 w 5287992"/>
              <a:gd name="connsiteY22" fmla="*/ 1716657 h 2924355"/>
              <a:gd name="connsiteX23" fmla="*/ 2967487 w 5287992"/>
              <a:gd name="connsiteY23" fmla="*/ 1682151 h 2924355"/>
              <a:gd name="connsiteX24" fmla="*/ 3027872 w 5287992"/>
              <a:gd name="connsiteY24" fmla="*/ 1630392 h 2924355"/>
              <a:gd name="connsiteX25" fmla="*/ 3053751 w 5287992"/>
              <a:gd name="connsiteY25" fmla="*/ 1578634 h 2924355"/>
              <a:gd name="connsiteX26" fmla="*/ 3096883 w 5287992"/>
              <a:gd name="connsiteY26" fmla="*/ 1526875 h 2924355"/>
              <a:gd name="connsiteX27" fmla="*/ 3148641 w 5287992"/>
              <a:gd name="connsiteY27" fmla="*/ 1475117 h 2924355"/>
              <a:gd name="connsiteX28" fmla="*/ 3243532 w 5287992"/>
              <a:gd name="connsiteY28" fmla="*/ 1345721 h 2924355"/>
              <a:gd name="connsiteX29" fmla="*/ 3286664 w 5287992"/>
              <a:gd name="connsiteY29" fmla="*/ 1311215 h 2924355"/>
              <a:gd name="connsiteX30" fmla="*/ 3338422 w 5287992"/>
              <a:gd name="connsiteY30" fmla="*/ 1302589 h 2924355"/>
              <a:gd name="connsiteX31" fmla="*/ 3441939 w 5287992"/>
              <a:gd name="connsiteY31" fmla="*/ 1293962 h 2924355"/>
              <a:gd name="connsiteX32" fmla="*/ 3467819 w 5287992"/>
              <a:gd name="connsiteY32" fmla="*/ 1285336 h 2924355"/>
              <a:gd name="connsiteX33" fmla="*/ 3579962 w 5287992"/>
              <a:gd name="connsiteY33" fmla="*/ 1276709 h 2924355"/>
              <a:gd name="connsiteX34" fmla="*/ 3674853 w 5287992"/>
              <a:gd name="connsiteY34" fmla="*/ 1207698 h 2924355"/>
              <a:gd name="connsiteX35" fmla="*/ 3752490 w 5287992"/>
              <a:gd name="connsiteY35" fmla="*/ 1173192 h 2924355"/>
              <a:gd name="connsiteX36" fmla="*/ 3778370 w 5287992"/>
              <a:gd name="connsiteY36" fmla="*/ 1147313 h 2924355"/>
              <a:gd name="connsiteX37" fmla="*/ 3830128 w 5287992"/>
              <a:gd name="connsiteY37" fmla="*/ 1112808 h 2924355"/>
              <a:gd name="connsiteX38" fmla="*/ 3864634 w 5287992"/>
              <a:gd name="connsiteY38" fmla="*/ 1069675 h 2924355"/>
              <a:gd name="connsiteX39" fmla="*/ 3925019 w 5287992"/>
              <a:gd name="connsiteY39" fmla="*/ 1009291 h 2924355"/>
              <a:gd name="connsiteX40" fmla="*/ 3994030 w 5287992"/>
              <a:gd name="connsiteY40" fmla="*/ 940279 h 2924355"/>
              <a:gd name="connsiteX41" fmla="*/ 4088921 w 5287992"/>
              <a:gd name="connsiteY41" fmla="*/ 836762 h 2924355"/>
              <a:gd name="connsiteX42" fmla="*/ 4157932 w 5287992"/>
              <a:gd name="connsiteY42" fmla="*/ 750498 h 2924355"/>
              <a:gd name="connsiteX43" fmla="*/ 4201064 w 5287992"/>
              <a:gd name="connsiteY43" fmla="*/ 638355 h 2924355"/>
              <a:gd name="connsiteX44" fmla="*/ 4244196 w 5287992"/>
              <a:gd name="connsiteY44" fmla="*/ 560717 h 2924355"/>
              <a:gd name="connsiteX45" fmla="*/ 4270075 w 5287992"/>
              <a:gd name="connsiteY45" fmla="*/ 526211 h 2924355"/>
              <a:gd name="connsiteX46" fmla="*/ 4295955 w 5287992"/>
              <a:gd name="connsiteY46" fmla="*/ 483079 h 2924355"/>
              <a:gd name="connsiteX47" fmla="*/ 4433977 w 5287992"/>
              <a:gd name="connsiteY47" fmla="*/ 310551 h 2924355"/>
              <a:gd name="connsiteX48" fmla="*/ 4528868 w 5287992"/>
              <a:gd name="connsiteY48" fmla="*/ 232913 h 2924355"/>
              <a:gd name="connsiteX49" fmla="*/ 4589253 w 5287992"/>
              <a:gd name="connsiteY49" fmla="*/ 189781 h 2924355"/>
              <a:gd name="connsiteX50" fmla="*/ 4623758 w 5287992"/>
              <a:gd name="connsiteY50" fmla="*/ 146649 h 2924355"/>
              <a:gd name="connsiteX51" fmla="*/ 4727275 w 5287992"/>
              <a:gd name="connsiteY51" fmla="*/ 94891 h 2924355"/>
              <a:gd name="connsiteX52" fmla="*/ 4761781 w 5287992"/>
              <a:gd name="connsiteY52" fmla="*/ 77638 h 2924355"/>
              <a:gd name="connsiteX53" fmla="*/ 4822166 w 5287992"/>
              <a:gd name="connsiteY53" fmla="*/ 60385 h 2924355"/>
              <a:gd name="connsiteX54" fmla="*/ 5011947 w 5287992"/>
              <a:gd name="connsiteY54" fmla="*/ 17253 h 2924355"/>
              <a:gd name="connsiteX55" fmla="*/ 5072332 w 5287992"/>
              <a:gd name="connsiteY55" fmla="*/ 0 h 2924355"/>
              <a:gd name="connsiteX56" fmla="*/ 5218981 w 5287992"/>
              <a:gd name="connsiteY56" fmla="*/ 8626 h 2924355"/>
              <a:gd name="connsiteX57" fmla="*/ 5287992 w 5287992"/>
              <a:gd name="connsiteY57" fmla="*/ 43132 h 292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287992" h="2924355">
                <a:moveTo>
                  <a:pt x="0" y="2924355"/>
                </a:moveTo>
                <a:cubicBezTo>
                  <a:pt x="5751" y="2909978"/>
                  <a:pt x="9495" y="2894624"/>
                  <a:pt x="17253" y="2881223"/>
                </a:cubicBezTo>
                <a:cubicBezTo>
                  <a:pt x="73246" y="2784507"/>
                  <a:pt x="111975" y="2721855"/>
                  <a:pt x="207034" y="2656936"/>
                </a:cubicBezTo>
                <a:cubicBezTo>
                  <a:pt x="283611" y="2604639"/>
                  <a:pt x="379040" y="2580266"/>
                  <a:pt x="448573" y="2518913"/>
                </a:cubicBezTo>
                <a:cubicBezTo>
                  <a:pt x="704394" y="2293189"/>
                  <a:pt x="480965" y="2479671"/>
                  <a:pt x="759124" y="2277374"/>
                </a:cubicBezTo>
                <a:cubicBezTo>
                  <a:pt x="768991" y="2270198"/>
                  <a:pt x="774294" y="2257336"/>
                  <a:pt x="785004" y="2251494"/>
                </a:cubicBezTo>
                <a:cubicBezTo>
                  <a:pt x="806572" y="2239730"/>
                  <a:pt x="830604" y="2233064"/>
                  <a:pt x="854015" y="2225615"/>
                </a:cubicBezTo>
                <a:cubicBezTo>
                  <a:pt x="976961" y="2186496"/>
                  <a:pt x="947390" y="2194153"/>
                  <a:pt x="1052422" y="2182483"/>
                </a:cubicBezTo>
                <a:cubicBezTo>
                  <a:pt x="1216324" y="2185358"/>
                  <a:pt x="1380365" y="2183776"/>
                  <a:pt x="1544128" y="2191109"/>
                </a:cubicBezTo>
                <a:cubicBezTo>
                  <a:pt x="1573423" y="2192421"/>
                  <a:pt x="1601074" y="2207764"/>
                  <a:pt x="1630392" y="2208362"/>
                </a:cubicBezTo>
                <a:lnTo>
                  <a:pt x="1966822" y="2199736"/>
                </a:lnTo>
                <a:cubicBezTo>
                  <a:pt x="2086120" y="2114523"/>
                  <a:pt x="1965232" y="2189730"/>
                  <a:pt x="2096219" y="2139351"/>
                </a:cubicBezTo>
                <a:cubicBezTo>
                  <a:pt x="2116895" y="2131399"/>
                  <a:pt x="2175160" y="2087410"/>
                  <a:pt x="2191109" y="2078966"/>
                </a:cubicBezTo>
                <a:cubicBezTo>
                  <a:pt x="2221816" y="2062709"/>
                  <a:pt x="2255717" y="2052868"/>
                  <a:pt x="2286000" y="2035834"/>
                </a:cubicBezTo>
                <a:cubicBezTo>
                  <a:pt x="2302047" y="2026807"/>
                  <a:pt x="2313344" y="2010801"/>
                  <a:pt x="2329132" y="2001328"/>
                </a:cubicBezTo>
                <a:cubicBezTo>
                  <a:pt x="2356699" y="1984788"/>
                  <a:pt x="2386641" y="1972573"/>
                  <a:pt x="2415396" y="1958196"/>
                </a:cubicBezTo>
                <a:cubicBezTo>
                  <a:pt x="2429773" y="1940943"/>
                  <a:pt x="2439673" y="1918638"/>
                  <a:pt x="2458528" y="1906438"/>
                </a:cubicBezTo>
                <a:cubicBezTo>
                  <a:pt x="2489912" y="1886131"/>
                  <a:pt x="2526739" y="1875587"/>
                  <a:pt x="2562045" y="1863306"/>
                </a:cubicBezTo>
                <a:cubicBezTo>
                  <a:pt x="2642566" y="1835298"/>
                  <a:pt x="2683200" y="1833386"/>
                  <a:pt x="2769079" y="1820174"/>
                </a:cubicBezTo>
                <a:cubicBezTo>
                  <a:pt x="2777705" y="1811547"/>
                  <a:pt x="2784807" y="1801061"/>
                  <a:pt x="2794958" y="1794294"/>
                </a:cubicBezTo>
                <a:cubicBezTo>
                  <a:pt x="2819591" y="1777872"/>
                  <a:pt x="2846117" y="1764402"/>
                  <a:pt x="2872596" y="1751162"/>
                </a:cubicBezTo>
                <a:cubicBezTo>
                  <a:pt x="2880729" y="1747096"/>
                  <a:pt x="2890342" y="1746602"/>
                  <a:pt x="2898475" y="1742536"/>
                </a:cubicBezTo>
                <a:cubicBezTo>
                  <a:pt x="2913472" y="1735038"/>
                  <a:pt x="2927230" y="1725283"/>
                  <a:pt x="2941607" y="1716657"/>
                </a:cubicBezTo>
                <a:cubicBezTo>
                  <a:pt x="2950234" y="1705155"/>
                  <a:pt x="2957321" y="1692317"/>
                  <a:pt x="2967487" y="1682151"/>
                </a:cubicBezTo>
                <a:cubicBezTo>
                  <a:pt x="2986233" y="1663405"/>
                  <a:pt x="3010900" y="1650758"/>
                  <a:pt x="3027872" y="1630392"/>
                </a:cubicBezTo>
                <a:cubicBezTo>
                  <a:pt x="3040221" y="1615574"/>
                  <a:pt x="3043051" y="1594683"/>
                  <a:pt x="3053751" y="1578634"/>
                </a:cubicBezTo>
                <a:cubicBezTo>
                  <a:pt x="3066209" y="1559948"/>
                  <a:pt x="3083674" y="1545038"/>
                  <a:pt x="3096883" y="1526875"/>
                </a:cubicBezTo>
                <a:cubicBezTo>
                  <a:pt x="3135996" y="1473094"/>
                  <a:pt x="3102216" y="1490592"/>
                  <a:pt x="3148641" y="1475117"/>
                </a:cubicBezTo>
                <a:cubicBezTo>
                  <a:pt x="3168083" y="1416796"/>
                  <a:pt x="3168191" y="1405994"/>
                  <a:pt x="3243532" y="1345721"/>
                </a:cubicBezTo>
                <a:cubicBezTo>
                  <a:pt x="3257909" y="1334219"/>
                  <a:pt x="3269902" y="1318834"/>
                  <a:pt x="3286664" y="1311215"/>
                </a:cubicBezTo>
                <a:cubicBezTo>
                  <a:pt x="3302587" y="1303977"/>
                  <a:pt x="3321038" y="1304521"/>
                  <a:pt x="3338422" y="1302589"/>
                </a:cubicBezTo>
                <a:cubicBezTo>
                  <a:pt x="3372836" y="1298765"/>
                  <a:pt x="3407433" y="1296838"/>
                  <a:pt x="3441939" y="1293962"/>
                </a:cubicBezTo>
                <a:cubicBezTo>
                  <a:pt x="3450566" y="1291087"/>
                  <a:pt x="3458796" y="1286464"/>
                  <a:pt x="3467819" y="1285336"/>
                </a:cubicBezTo>
                <a:cubicBezTo>
                  <a:pt x="3505021" y="1280686"/>
                  <a:pt x="3543590" y="1285802"/>
                  <a:pt x="3579962" y="1276709"/>
                </a:cubicBezTo>
                <a:cubicBezTo>
                  <a:pt x="3655026" y="1257943"/>
                  <a:pt x="3623564" y="1241891"/>
                  <a:pt x="3674853" y="1207698"/>
                </a:cubicBezTo>
                <a:cubicBezTo>
                  <a:pt x="3776326" y="1140049"/>
                  <a:pt x="3665601" y="1235255"/>
                  <a:pt x="3752490" y="1173192"/>
                </a:cubicBezTo>
                <a:cubicBezTo>
                  <a:pt x="3762417" y="1166101"/>
                  <a:pt x="3768740" y="1154803"/>
                  <a:pt x="3778370" y="1147313"/>
                </a:cubicBezTo>
                <a:cubicBezTo>
                  <a:pt x="3794737" y="1134583"/>
                  <a:pt x="3814716" y="1126679"/>
                  <a:pt x="3830128" y="1112808"/>
                </a:cubicBezTo>
                <a:cubicBezTo>
                  <a:pt x="3843814" y="1100491"/>
                  <a:pt x="3852192" y="1083248"/>
                  <a:pt x="3864634" y="1069675"/>
                </a:cubicBezTo>
                <a:cubicBezTo>
                  <a:pt x="3883869" y="1048692"/>
                  <a:pt x="3905711" y="1030208"/>
                  <a:pt x="3925019" y="1009291"/>
                </a:cubicBezTo>
                <a:cubicBezTo>
                  <a:pt x="3988726" y="940275"/>
                  <a:pt x="3943030" y="974279"/>
                  <a:pt x="3994030" y="940279"/>
                </a:cubicBezTo>
                <a:cubicBezTo>
                  <a:pt x="4049531" y="847776"/>
                  <a:pt x="3981957" y="950411"/>
                  <a:pt x="4088921" y="836762"/>
                </a:cubicBezTo>
                <a:cubicBezTo>
                  <a:pt x="4114159" y="809947"/>
                  <a:pt x="4134928" y="779253"/>
                  <a:pt x="4157932" y="750498"/>
                </a:cubicBezTo>
                <a:cubicBezTo>
                  <a:pt x="4172309" y="713117"/>
                  <a:pt x="4181614" y="673366"/>
                  <a:pt x="4201064" y="638355"/>
                </a:cubicBezTo>
                <a:cubicBezTo>
                  <a:pt x="4215441" y="612476"/>
                  <a:pt x="4228680" y="585930"/>
                  <a:pt x="4244196" y="560717"/>
                </a:cubicBezTo>
                <a:cubicBezTo>
                  <a:pt x="4251731" y="548472"/>
                  <a:pt x="4262100" y="538174"/>
                  <a:pt x="4270075" y="526211"/>
                </a:cubicBezTo>
                <a:cubicBezTo>
                  <a:pt x="4279376" y="512260"/>
                  <a:pt x="4286456" y="496896"/>
                  <a:pt x="4295955" y="483079"/>
                </a:cubicBezTo>
                <a:cubicBezTo>
                  <a:pt x="4354136" y="398453"/>
                  <a:pt x="4366601" y="383542"/>
                  <a:pt x="4433977" y="310551"/>
                </a:cubicBezTo>
                <a:cubicBezTo>
                  <a:pt x="4488601" y="251375"/>
                  <a:pt x="4451252" y="296417"/>
                  <a:pt x="4528868" y="232913"/>
                </a:cubicBezTo>
                <a:cubicBezTo>
                  <a:pt x="4585154" y="186861"/>
                  <a:pt x="4539360" y="206413"/>
                  <a:pt x="4589253" y="189781"/>
                </a:cubicBezTo>
                <a:cubicBezTo>
                  <a:pt x="4600755" y="175404"/>
                  <a:pt x="4609997" y="158881"/>
                  <a:pt x="4623758" y="146649"/>
                </a:cubicBezTo>
                <a:cubicBezTo>
                  <a:pt x="4647961" y="125135"/>
                  <a:pt x="4700729" y="106957"/>
                  <a:pt x="4727275" y="94891"/>
                </a:cubicBezTo>
                <a:cubicBezTo>
                  <a:pt x="4738982" y="89570"/>
                  <a:pt x="4749696" y="82033"/>
                  <a:pt x="4761781" y="77638"/>
                </a:cubicBezTo>
                <a:cubicBezTo>
                  <a:pt x="4781454" y="70484"/>
                  <a:pt x="4801910" y="65669"/>
                  <a:pt x="4822166" y="60385"/>
                </a:cubicBezTo>
                <a:cubicBezTo>
                  <a:pt x="4959275" y="24617"/>
                  <a:pt x="4920006" y="32576"/>
                  <a:pt x="5011947" y="17253"/>
                </a:cubicBezTo>
                <a:cubicBezTo>
                  <a:pt x="5024154" y="13184"/>
                  <a:pt x="5061496" y="0"/>
                  <a:pt x="5072332" y="0"/>
                </a:cubicBezTo>
                <a:cubicBezTo>
                  <a:pt x="5121299" y="0"/>
                  <a:pt x="5170098" y="5751"/>
                  <a:pt x="5218981" y="8626"/>
                </a:cubicBezTo>
                <a:cubicBezTo>
                  <a:pt x="5280966" y="18958"/>
                  <a:pt x="5261037" y="2700"/>
                  <a:pt x="5287992" y="431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DDB356D-32DD-42DF-AFDC-275A78E42360}"/>
              </a:ext>
            </a:extLst>
          </p:cNvPr>
          <p:cNvCxnSpPr>
            <a:cxnSpLocks/>
          </p:cNvCxnSpPr>
          <p:nvPr/>
        </p:nvCxnSpPr>
        <p:spPr>
          <a:xfrm flipV="1">
            <a:off x="5200581" y="2060848"/>
            <a:ext cx="1222738" cy="33929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52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3E09DA1-E58D-480D-B98F-4C6AE987FF5A}"/>
              </a:ext>
            </a:extLst>
          </p:cNvPr>
          <p:cNvCxnSpPr>
            <a:cxnSpLocks/>
          </p:cNvCxnSpPr>
          <p:nvPr/>
        </p:nvCxnSpPr>
        <p:spPr>
          <a:xfrm flipV="1">
            <a:off x="1979712" y="2279679"/>
            <a:ext cx="0" cy="31683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6D9E22C-243F-4BAB-822D-54F03D3455BE}"/>
              </a:ext>
            </a:extLst>
          </p:cNvPr>
          <p:cNvCxnSpPr>
            <a:cxnSpLocks/>
          </p:cNvCxnSpPr>
          <p:nvPr/>
        </p:nvCxnSpPr>
        <p:spPr>
          <a:xfrm>
            <a:off x="1979712" y="5448031"/>
            <a:ext cx="62646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392EF43-275A-4FCE-8A58-171E2C7C361B}"/>
              </a:ext>
            </a:extLst>
          </p:cNvPr>
          <p:cNvSpPr txBox="1"/>
          <p:nvPr/>
        </p:nvSpPr>
        <p:spPr>
          <a:xfrm>
            <a:off x="1322609" y="2270299"/>
            <a:ext cx="657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거리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195DF3-398B-4DCD-B328-4E740395959D}"/>
              </a:ext>
            </a:extLst>
          </p:cNvPr>
          <p:cNvSpPr txBox="1"/>
          <p:nvPr/>
        </p:nvSpPr>
        <p:spPr>
          <a:xfrm>
            <a:off x="7722774" y="5480858"/>
            <a:ext cx="657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3216FAFB-C65C-4067-A993-9CC452C6E53F}"/>
              </a:ext>
            </a:extLst>
          </p:cNvPr>
          <p:cNvSpPr/>
          <p:nvPr/>
        </p:nvSpPr>
        <p:spPr>
          <a:xfrm>
            <a:off x="2020312" y="2855743"/>
            <a:ext cx="4927951" cy="2536354"/>
          </a:xfrm>
          <a:custGeom>
            <a:avLst/>
            <a:gdLst>
              <a:gd name="connsiteX0" fmla="*/ 0 w 5287992"/>
              <a:gd name="connsiteY0" fmla="*/ 2924355 h 2924355"/>
              <a:gd name="connsiteX1" fmla="*/ 17253 w 5287992"/>
              <a:gd name="connsiteY1" fmla="*/ 2881223 h 2924355"/>
              <a:gd name="connsiteX2" fmla="*/ 207034 w 5287992"/>
              <a:gd name="connsiteY2" fmla="*/ 2656936 h 2924355"/>
              <a:gd name="connsiteX3" fmla="*/ 448573 w 5287992"/>
              <a:gd name="connsiteY3" fmla="*/ 2518913 h 2924355"/>
              <a:gd name="connsiteX4" fmla="*/ 759124 w 5287992"/>
              <a:gd name="connsiteY4" fmla="*/ 2277374 h 2924355"/>
              <a:gd name="connsiteX5" fmla="*/ 785004 w 5287992"/>
              <a:gd name="connsiteY5" fmla="*/ 2251494 h 2924355"/>
              <a:gd name="connsiteX6" fmla="*/ 854015 w 5287992"/>
              <a:gd name="connsiteY6" fmla="*/ 2225615 h 2924355"/>
              <a:gd name="connsiteX7" fmla="*/ 1052422 w 5287992"/>
              <a:gd name="connsiteY7" fmla="*/ 2182483 h 2924355"/>
              <a:gd name="connsiteX8" fmla="*/ 1544128 w 5287992"/>
              <a:gd name="connsiteY8" fmla="*/ 2191109 h 2924355"/>
              <a:gd name="connsiteX9" fmla="*/ 1630392 w 5287992"/>
              <a:gd name="connsiteY9" fmla="*/ 2208362 h 2924355"/>
              <a:gd name="connsiteX10" fmla="*/ 1966822 w 5287992"/>
              <a:gd name="connsiteY10" fmla="*/ 2199736 h 2924355"/>
              <a:gd name="connsiteX11" fmla="*/ 2096219 w 5287992"/>
              <a:gd name="connsiteY11" fmla="*/ 2139351 h 2924355"/>
              <a:gd name="connsiteX12" fmla="*/ 2191109 w 5287992"/>
              <a:gd name="connsiteY12" fmla="*/ 2078966 h 2924355"/>
              <a:gd name="connsiteX13" fmla="*/ 2286000 w 5287992"/>
              <a:gd name="connsiteY13" fmla="*/ 2035834 h 2924355"/>
              <a:gd name="connsiteX14" fmla="*/ 2329132 w 5287992"/>
              <a:gd name="connsiteY14" fmla="*/ 2001328 h 2924355"/>
              <a:gd name="connsiteX15" fmla="*/ 2415396 w 5287992"/>
              <a:gd name="connsiteY15" fmla="*/ 1958196 h 2924355"/>
              <a:gd name="connsiteX16" fmla="*/ 2458528 w 5287992"/>
              <a:gd name="connsiteY16" fmla="*/ 1906438 h 2924355"/>
              <a:gd name="connsiteX17" fmla="*/ 2562045 w 5287992"/>
              <a:gd name="connsiteY17" fmla="*/ 1863306 h 2924355"/>
              <a:gd name="connsiteX18" fmla="*/ 2769079 w 5287992"/>
              <a:gd name="connsiteY18" fmla="*/ 1820174 h 2924355"/>
              <a:gd name="connsiteX19" fmla="*/ 2794958 w 5287992"/>
              <a:gd name="connsiteY19" fmla="*/ 1794294 h 2924355"/>
              <a:gd name="connsiteX20" fmla="*/ 2872596 w 5287992"/>
              <a:gd name="connsiteY20" fmla="*/ 1751162 h 2924355"/>
              <a:gd name="connsiteX21" fmla="*/ 2898475 w 5287992"/>
              <a:gd name="connsiteY21" fmla="*/ 1742536 h 2924355"/>
              <a:gd name="connsiteX22" fmla="*/ 2941607 w 5287992"/>
              <a:gd name="connsiteY22" fmla="*/ 1716657 h 2924355"/>
              <a:gd name="connsiteX23" fmla="*/ 2967487 w 5287992"/>
              <a:gd name="connsiteY23" fmla="*/ 1682151 h 2924355"/>
              <a:gd name="connsiteX24" fmla="*/ 3027872 w 5287992"/>
              <a:gd name="connsiteY24" fmla="*/ 1630392 h 2924355"/>
              <a:gd name="connsiteX25" fmla="*/ 3053751 w 5287992"/>
              <a:gd name="connsiteY25" fmla="*/ 1578634 h 2924355"/>
              <a:gd name="connsiteX26" fmla="*/ 3096883 w 5287992"/>
              <a:gd name="connsiteY26" fmla="*/ 1526875 h 2924355"/>
              <a:gd name="connsiteX27" fmla="*/ 3148641 w 5287992"/>
              <a:gd name="connsiteY27" fmla="*/ 1475117 h 2924355"/>
              <a:gd name="connsiteX28" fmla="*/ 3243532 w 5287992"/>
              <a:gd name="connsiteY28" fmla="*/ 1345721 h 2924355"/>
              <a:gd name="connsiteX29" fmla="*/ 3286664 w 5287992"/>
              <a:gd name="connsiteY29" fmla="*/ 1311215 h 2924355"/>
              <a:gd name="connsiteX30" fmla="*/ 3338422 w 5287992"/>
              <a:gd name="connsiteY30" fmla="*/ 1302589 h 2924355"/>
              <a:gd name="connsiteX31" fmla="*/ 3441939 w 5287992"/>
              <a:gd name="connsiteY31" fmla="*/ 1293962 h 2924355"/>
              <a:gd name="connsiteX32" fmla="*/ 3467819 w 5287992"/>
              <a:gd name="connsiteY32" fmla="*/ 1285336 h 2924355"/>
              <a:gd name="connsiteX33" fmla="*/ 3579962 w 5287992"/>
              <a:gd name="connsiteY33" fmla="*/ 1276709 h 2924355"/>
              <a:gd name="connsiteX34" fmla="*/ 3674853 w 5287992"/>
              <a:gd name="connsiteY34" fmla="*/ 1207698 h 2924355"/>
              <a:gd name="connsiteX35" fmla="*/ 3752490 w 5287992"/>
              <a:gd name="connsiteY35" fmla="*/ 1173192 h 2924355"/>
              <a:gd name="connsiteX36" fmla="*/ 3778370 w 5287992"/>
              <a:gd name="connsiteY36" fmla="*/ 1147313 h 2924355"/>
              <a:gd name="connsiteX37" fmla="*/ 3830128 w 5287992"/>
              <a:gd name="connsiteY37" fmla="*/ 1112808 h 2924355"/>
              <a:gd name="connsiteX38" fmla="*/ 3864634 w 5287992"/>
              <a:gd name="connsiteY38" fmla="*/ 1069675 h 2924355"/>
              <a:gd name="connsiteX39" fmla="*/ 3925019 w 5287992"/>
              <a:gd name="connsiteY39" fmla="*/ 1009291 h 2924355"/>
              <a:gd name="connsiteX40" fmla="*/ 3994030 w 5287992"/>
              <a:gd name="connsiteY40" fmla="*/ 940279 h 2924355"/>
              <a:gd name="connsiteX41" fmla="*/ 4088921 w 5287992"/>
              <a:gd name="connsiteY41" fmla="*/ 836762 h 2924355"/>
              <a:gd name="connsiteX42" fmla="*/ 4157932 w 5287992"/>
              <a:gd name="connsiteY42" fmla="*/ 750498 h 2924355"/>
              <a:gd name="connsiteX43" fmla="*/ 4201064 w 5287992"/>
              <a:gd name="connsiteY43" fmla="*/ 638355 h 2924355"/>
              <a:gd name="connsiteX44" fmla="*/ 4244196 w 5287992"/>
              <a:gd name="connsiteY44" fmla="*/ 560717 h 2924355"/>
              <a:gd name="connsiteX45" fmla="*/ 4270075 w 5287992"/>
              <a:gd name="connsiteY45" fmla="*/ 526211 h 2924355"/>
              <a:gd name="connsiteX46" fmla="*/ 4295955 w 5287992"/>
              <a:gd name="connsiteY46" fmla="*/ 483079 h 2924355"/>
              <a:gd name="connsiteX47" fmla="*/ 4433977 w 5287992"/>
              <a:gd name="connsiteY47" fmla="*/ 310551 h 2924355"/>
              <a:gd name="connsiteX48" fmla="*/ 4528868 w 5287992"/>
              <a:gd name="connsiteY48" fmla="*/ 232913 h 2924355"/>
              <a:gd name="connsiteX49" fmla="*/ 4589253 w 5287992"/>
              <a:gd name="connsiteY49" fmla="*/ 189781 h 2924355"/>
              <a:gd name="connsiteX50" fmla="*/ 4623758 w 5287992"/>
              <a:gd name="connsiteY50" fmla="*/ 146649 h 2924355"/>
              <a:gd name="connsiteX51" fmla="*/ 4727275 w 5287992"/>
              <a:gd name="connsiteY51" fmla="*/ 94891 h 2924355"/>
              <a:gd name="connsiteX52" fmla="*/ 4761781 w 5287992"/>
              <a:gd name="connsiteY52" fmla="*/ 77638 h 2924355"/>
              <a:gd name="connsiteX53" fmla="*/ 4822166 w 5287992"/>
              <a:gd name="connsiteY53" fmla="*/ 60385 h 2924355"/>
              <a:gd name="connsiteX54" fmla="*/ 5011947 w 5287992"/>
              <a:gd name="connsiteY54" fmla="*/ 17253 h 2924355"/>
              <a:gd name="connsiteX55" fmla="*/ 5072332 w 5287992"/>
              <a:gd name="connsiteY55" fmla="*/ 0 h 2924355"/>
              <a:gd name="connsiteX56" fmla="*/ 5218981 w 5287992"/>
              <a:gd name="connsiteY56" fmla="*/ 8626 h 2924355"/>
              <a:gd name="connsiteX57" fmla="*/ 5287992 w 5287992"/>
              <a:gd name="connsiteY57" fmla="*/ 43132 h 292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287992" h="2924355">
                <a:moveTo>
                  <a:pt x="0" y="2924355"/>
                </a:moveTo>
                <a:cubicBezTo>
                  <a:pt x="5751" y="2909978"/>
                  <a:pt x="9495" y="2894624"/>
                  <a:pt x="17253" y="2881223"/>
                </a:cubicBezTo>
                <a:cubicBezTo>
                  <a:pt x="73246" y="2784507"/>
                  <a:pt x="111975" y="2721855"/>
                  <a:pt x="207034" y="2656936"/>
                </a:cubicBezTo>
                <a:cubicBezTo>
                  <a:pt x="283611" y="2604639"/>
                  <a:pt x="379040" y="2580266"/>
                  <a:pt x="448573" y="2518913"/>
                </a:cubicBezTo>
                <a:cubicBezTo>
                  <a:pt x="704394" y="2293189"/>
                  <a:pt x="480965" y="2479671"/>
                  <a:pt x="759124" y="2277374"/>
                </a:cubicBezTo>
                <a:cubicBezTo>
                  <a:pt x="768991" y="2270198"/>
                  <a:pt x="774294" y="2257336"/>
                  <a:pt x="785004" y="2251494"/>
                </a:cubicBezTo>
                <a:cubicBezTo>
                  <a:pt x="806572" y="2239730"/>
                  <a:pt x="830604" y="2233064"/>
                  <a:pt x="854015" y="2225615"/>
                </a:cubicBezTo>
                <a:cubicBezTo>
                  <a:pt x="976961" y="2186496"/>
                  <a:pt x="947390" y="2194153"/>
                  <a:pt x="1052422" y="2182483"/>
                </a:cubicBezTo>
                <a:cubicBezTo>
                  <a:pt x="1216324" y="2185358"/>
                  <a:pt x="1380365" y="2183776"/>
                  <a:pt x="1544128" y="2191109"/>
                </a:cubicBezTo>
                <a:cubicBezTo>
                  <a:pt x="1573423" y="2192421"/>
                  <a:pt x="1601074" y="2207764"/>
                  <a:pt x="1630392" y="2208362"/>
                </a:cubicBezTo>
                <a:lnTo>
                  <a:pt x="1966822" y="2199736"/>
                </a:lnTo>
                <a:cubicBezTo>
                  <a:pt x="2086120" y="2114523"/>
                  <a:pt x="1965232" y="2189730"/>
                  <a:pt x="2096219" y="2139351"/>
                </a:cubicBezTo>
                <a:cubicBezTo>
                  <a:pt x="2116895" y="2131399"/>
                  <a:pt x="2175160" y="2087410"/>
                  <a:pt x="2191109" y="2078966"/>
                </a:cubicBezTo>
                <a:cubicBezTo>
                  <a:pt x="2221816" y="2062709"/>
                  <a:pt x="2255717" y="2052868"/>
                  <a:pt x="2286000" y="2035834"/>
                </a:cubicBezTo>
                <a:cubicBezTo>
                  <a:pt x="2302047" y="2026807"/>
                  <a:pt x="2313344" y="2010801"/>
                  <a:pt x="2329132" y="2001328"/>
                </a:cubicBezTo>
                <a:cubicBezTo>
                  <a:pt x="2356699" y="1984788"/>
                  <a:pt x="2386641" y="1972573"/>
                  <a:pt x="2415396" y="1958196"/>
                </a:cubicBezTo>
                <a:cubicBezTo>
                  <a:pt x="2429773" y="1940943"/>
                  <a:pt x="2439673" y="1918638"/>
                  <a:pt x="2458528" y="1906438"/>
                </a:cubicBezTo>
                <a:cubicBezTo>
                  <a:pt x="2489912" y="1886131"/>
                  <a:pt x="2526739" y="1875587"/>
                  <a:pt x="2562045" y="1863306"/>
                </a:cubicBezTo>
                <a:cubicBezTo>
                  <a:pt x="2642566" y="1835298"/>
                  <a:pt x="2683200" y="1833386"/>
                  <a:pt x="2769079" y="1820174"/>
                </a:cubicBezTo>
                <a:cubicBezTo>
                  <a:pt x="2777705" y="1811547"/>
                  <a:pt x="2784807" y="1801061"/>
                  <a:pt x="2794958" y="1794294"/>
                </a:cubicBezTo>
                <a:cubicBezTo>
                  <a:pt x="2819591" y="1777872"/>
                  <a:pt x="2846117" y="1764402"/>
                  <a:pt x="2872596" y="1751162"/>
                </a:cubicBezTo>
                <a:cubicBezTo>
                  <a:pt x="2880729" y="1747096"/>
                  <a:pt x="2890342" y="1746602"/>
                  <a:pt x="2898475" y="1742536"/>
                </a:cubicBezTo>
                <a:cubicBezTo>
                  <a:pt x="2913472" y="1735038"/>
                  <a:pt x="2927230" y="1725283"/>
                  <a:pt x="2941607" y="1716657"/>
                </a:cubicBezTo>
                <a:cubicBezTo>
                  <a:pt x="2950234" y="1705155"/>
                  <a:pt x="2957321" y="1692317"/>
                  <a:pt x="2967487" y="1682151"/>
                </a:cubicBezTo>
                <a:cubicBezTo>
                  <a:pt x="2986233" y="1663405"/>
                  <a:pt x="3010900" y="1650758"/>
                  <a:pt x="3027872" y="1630392"/>
                </a:cubicBezTo>
                <a:cubicBezTo>
                  <a:pt x="3040221" y="1615574"/>
                  <a:pt x="3043051" y="1594683"/>
                  <a:pt x="3053751" y="1578634"/>
                </a:cubicBezTo>
                <a:cubicBezTo>
                  <a:pt x="3066209" y="1559948"/>
                  <a:pt x="3083674" y="1545038"/>
                  <a:pt x="3096883" y="1526875"/>
                </a:cubicBezTo>
                <a:cubicBezTo>
                  <a:pt x="3135996" y="1473094"/>
                  <a:pt x="3102216" y="1490592"/>
                  <a:pt x="3148641" y="1475117"/>
                </a:cubicBezTo>
                <a:cubicBezTo>
                  <a:pt x="3168083" y="1416796"/>
                  <a:pt x="3168191" y="1405994"/>
                  <a:pt x="3243532" y="1345721"/>
                </a:cubicBezTo>
                <a:cubicBezTo>
                  <a:pt x="3257909" y="1334219"/>
                  <a:pt x="3269902" y="1318834"/>
                  <a:pt x="3286664" y="1311215"/>
                </a:cubicBezTo>
                <a:cubicBezTo>
                  <a:pt x="3302587" y="1303977"/>
                  <a:pt x="3321038" y="1304521"/>
                  <a:pt x="3338422" y="1302589"/>
                </a:cubicBezTo>
                <a:cubicBezTo>
                  <a:pt x="3372836" y="1298765"/>
                  <a:pt x="3407433" y="1296838"/>
                  <a:pt x="3441939" y="1293962"/>
                </a:cubicBezTo>
                <a:cubicBezTo>
                  <a:pt x="3450566" y="1291087"/>
                  <a:pt x="3458796" y="1286464"/>
                  <a:pt x="3467819" y="1285336"/>
                </a:cubicBezTo>
                <a:cubicBezTo>
                  <a:pt x="3505021" y="1280686"/>
                  <a:pt x="3543590" y="1285802"/>
                  <a:pt x="3579962" y="1276709"/>
                </a:cubicBezTo>
                <a:cubicBezTo>
                  <a:pt x="3655026" y="1257943"/>
                  <a:pt x="3623564" y="1241891"/>
                  <a:pt x="3674853" y="1207698"/>
                </a:cubicBezTo>
                <a:cubicBezTo>
                  <a:pt x="3776326" y="1140049"/>
                  <a:pt x="3665601" y="1235255"/>
                  <a:pt x="3752490" y="1173192"/>
                </a:cubicBezTo>
                <a:cubicBezTo>
                  <a:pt x="3762417" y="1166101"/>
                  <a:pt x="3768740" y="1154803"/>
                  <a:pt x="3778370" y="1147313"/>
                </a:cubicBezTo>
                <a:cubicBezTo>
                  <a:pt x="3794737" y="1134583"/>
                  <a:pt x="3814716" y="1126679"/>
                  <a:pt x="3830128" y="1112808"/>
                </a:cubicBezTo>
                <a:cubicBezTo>
                  <a:pt x="3843814" y="1100491"/>
                  <a:pt x="3852192" y="1083248"/>
                  <a:pt x="3864634" y="1069675"/>
                </a:cubicBezTo>
                <a:cubicBezTo>
                  <a:pt x="3883869" y="1048692"/>
                  <a:pt x="3905711" y="1030208"/>
                  <a:pt x="3925019" y="1009291"/>
                </a:cubicBezTo>
                <a:cubicBezTo>
                  <a:pt x="3988726" y="940275"/>
                  <a:pt x="3943030" y="974279"/>
                  <a:pt x="3994030" y="940279"/>
                </a:cubicBezTo>
                <a:cubicBezTo>
                  <a:pt x="4049531" y="847776"/>
                  <a:pt x="3981957" y="950411"/>
                  <a:pt x="4088921" y="836762"/>
                </a:cubicBezTo>
                <a:cubicBezTo>
                  <a:pt x="4114159" y="809947"/>
                  <a:pt x="4134928" y="779253"/>
                  <a:pt x="4157932" y="750498"/>
                </a:cubicBezTo>
                <a:cubicBezTo>
                  <a:pt x="4172309" y="713117"/>
                  <a:pt x="4181614" y="673366"/>
                  <a:pt x="4201064" y="638355"/>
                </a:cubicBezTo>
                <a:cubicBezTo>
                  <a:pt x="4215441" y="612476"/>
                  <a:pt x="4228680" y="585930"/>
                  <a:pt x="4244196" y="560717"/>
                </a:cubicBezTo>
                <a:cubicBezTo>
                  <a:pt x="4251731" y="548472"/>
                  <a:pt x="4262100" y="538174"/>
                  <a:pt x="4270075" y="526211"/>
                </a:cubicBezTo>
                <a:cubicBezTo>
                  <a:pt x="4279376" y="512260"/>
                  <a:pt x="4286456" y="496896"/>
                  <a:pt x="4295955" y="483079"/>
                </a:cubicBezTo>
                <a:cubicBezTo>
                  <a:pt x="4354136" y="398453"/>
                  <a:pt x="4366601" y="383542"/>
                  <a:pt x="4433977" y="310551"/>
                </a:cubicBezTo>
                <a:cubicBezTo>
                  <a:pt x="4488601" y="251375"/>
                  <a:pt x="4451252" y="296417"/>
                  <a:pt x="4528868" y="232913"/>
                </a:cubicBezTo>
                <a:cubicBezTo>
                  <a:pt x="4585154" y="186861"/>
                  <a:pt x="4539360" y="206413"/>
                  <a:pt x="4589253" y="189781"/>
                </a:cubicBezTo>
                <a:cubicBezTo>
                  <a:pt x="4600755" y="175404"/>
                  <a:pt x="4609997" y="158881"/>
                  <a:pt x="4623758" y="146649"/>
                </a:cubicBezTo>
                <a:cubicBezTo>
                  <a:pt x="4647961" y="125135"/>
                  <a:pt x="4700729" y="106957"/>
                  <a:pt x="4727275" y="94891"/>
                </a:cubicBezTo>
                <a:cubicBezTo>
                  <a:pt x="4738982" y="89570"/>
                  <a:pt x="4749696" y="82033"/>
                  <a:pt x="4761781" y="77638"/>
                </a:cubicBezTo>
                <a:cubicBezTo>
                  <a:pt x="4781454" y="70484"/>
                  <a:pt x="4801910" y="65669"/>
                  <a:pt x="4822166" y="60385"/>
                </a:cubicBezTo>
                <a:cubicBezTo>
                  <a:pt x="4959275" y="24617"/>
                  <a:pt x="4920006" y="32576"/>
                  <a:pt x="5011947" y="17253"/>
                </a:cubicBezTo>
                <a:cubicBezTo>
                  <a:pt x="5024154" y="13184"/>
                  <a:pt x="5061496" y="0"/>
                  <a:pt x="5072332" y="0"/>
                </a:cubicBezTo>
                <a:cubicBezTo>
                  <a:pt x="5121299" y="0"/>
                  <a:pt x="5170098" y="5751"/>
                  <a:pt x="5218981" y="8626"/>
                </a:cubicBezTo>
                <a:cubicBezTo>
                  <a:pt x="5280966" y="18958"/>
                  <a:pt x="5261037" y="2700"/>
                  <a:pt x="5287992" y="431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C59BF4F-BA42-40D2-8899-56A5D6C4741C}"/>
              </a:ext>
            </a:extLst>
          </p:cNvPr>
          <p:cNvCxnSpPr>
            <a:cxnSpLocks/>
          </p:cNvCxnSpPr>
          <p:nvPr/>
        </p:nvCxnSpPr>
        <p:spPr>
          <a:xfrm flipV="1">
            <a:off x="6012160" y="3275112"/>
            <a:ext cx="0" cy="21729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B9A2F73-0066-41FD-AC08-9AE0D4130D05}"/>
              </a:ext>
            </a:extLst>
          </p:cNvPr>
          <p:cNvCxnSpPr>
            <a:cxnSpLocks/>
            <a:endCxn id="39" idx="43"/>
          </p:cNvCxnSpPr>
          <p:nvPr/>
        </p:nvCxnSpPr>
        <p:spPr>
          <a:xfrm flipH="1" flipV="1">
            <a:off x="5935340" y="3409402"/>
            <a:ext cx="4812" cy="2038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61D5D6-BF58-41B9-AD48-BD4EF2A13B6E}"/>
              </a:ext>
            </a:extLst>
          </p:cNvPr>
          <p:cNvSpPr txBox="1"/>
          <p:nvPr/>
        </p:nvSpPr>
        <p:spPr>
          <a:xfrm>
            <a:off x="5481955" y="5511635"/>
            <a:ext cx="916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 (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20A6A3-17F0-4A27-8974-D3E3C3BA399B}"/>
              </a:ext>
            </a:extLst>
          </p:cNvPr>
          <p:cNvSpPr txBox="1"/>
          <p:nvPr/>
        </p:nvSpPr>
        <p:spPr>
          <a:xfrm>
            <a:off x="1651160" y="1276173"/>
            <a:ext cx="595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미분 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3200" b="0" i="0" dirty="0">
                <a:solidFill>
                  <a:srgbClr val="20212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derivative)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92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3E09DA1-E58D-480D-B98F-4C6AE987FF5A}"/>
              </a:ext>
            </a:extLst>
          </p:cNvPr>
          <p:cNvCxnSpPr>
            <a:cxnSpLocks/>
          </p:cNvCxnSpPr>
          <p:nvPr/>
        </p:nvCxnSpPr>
        <p:spPr>
          <a:xfrm flipV="1">
            <a:off x="1979712" y="2279679"/>
            <a:ext cx="0" cy="31683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6D9E22C-243F-4BAB-822D-54F03D3455BE}"/>
              </a:ext>
            </a:extLst>
          </p:cNvPr>
          <p:cNvCxnSpPr>
            <a:cxnSpLocks/>
          </p:cNvCxnSpPr>
          <p:nvPr/>
        </p:nvCxnSpPr>
        <p:spPr>
          <a:xfrm>
            <a:off x="1979712" y="5448031"/>
            <a:ext cx="62646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392EF43-275A-4FCE-8A58-171E2C7C361B}"/>
              </a:ext>
            </a:extLst>
          </p:cNvPr>
          <p:cNvSpPr txBox="1"/>
          <p:nvPr/>
        </p:nvSpPr>
        <p:spPr>
          <a:xfrm>
            <a:off x="1322609" y="2270299"/>
            <a:ext cx="657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거리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195DF3-398B-4DCD-B328-4E740395959D}"/>
              </a:ext>
            </a:extLst>
          </p:cNvPr>
          <p:cNvSpPr txBox="1"/>
          <p:nvPr/>
        </p:nvSpPr>
        <p:spPr>
          <a:xfrm>
            <a:off x="7722774" y="5480858"/>
            <a:ext cx="657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C59BF4F-BA42-40D2-8899-56A5D6C4741C}"/>
              </a:ext>
            </a:extLst>
          </p:cNvPr>
          <p:cNvCxnSpPr>
            <a:cxnSpLocks/>
          </p:cNvCxnSpPr>
          <p:nvPr/>
        </p:nvCxnSpPr>
        <p:spPr>
          <a:xfrm flipV="1">
            <a:off x="2971530" y="3305891"/>
            <a:ext cx="0" cy="217291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B9A2F73-0066-41FD-AC08-9AE0D4130D05}"/>
              </a:ext>
            </a:extLst>
          </p:cNvPr>
          <p:cNvCxnSpPr>
            <a:cxnSpLocks/>
          </p:cNvCxnSpPr>
          <p:nvPr/>
        </p:nvCxnSpPr>
        <p:spPr>
          <a:xfrm flipV="1">
            <a:off x="2899522" y="2708920"/>
            <a:ext cx="0" cy="27698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E1295E-85A2-45CF-B0C2-68D2AA80EDB7}"/>
              </a:ext>
            </a:extLst>
          </p:cNvPr>
          <p:cNvSpPr txBox="1"/>
          <p:nvPr/>
        </p:nvSpPr>
        <p:spPr>
          <a:xfrm>
            <a:off x="1884760" y="860182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얘를 어디에 쓰냐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B1D4CDF-4B20-451B-A918-C1EED52364C6}"/>
              </a:ext>
            </a:extLst>
          </p:cNvPr>
          <p:cNvCxnSpPr>
            <a:cxnSpLocks/>
          </p:cNvCxnSpPr>
          <p:nvPr/>
        </p:nvCxnSpPr>
        <p:spPr>
          <a:xfrm flipH="1" flipV="1">
            <a:off x="2771800" y="1796669"/>
            <a:ext cx="504055" cy="33605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00FF1D1-50EC-4614-B154-7D8E4EF86B04}"/>
              </a:ext>
            </a:extLst>
          </p:cNvPr>
          <p:cNvCxnSpPr>
            <a:cxnSpLocks/>
          </p:cNvCxnSpPr>
          <p:nvPr/>
        </p:nvCxnSpPr>
        <p:spPr>
          <a:xfrm flipV="1">
            <a:off x="7020272" y="3275112"/>
            <a:ext cx="0" cy="217291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433A1F-20D6-42A9-AF2D-EB84862BAE07}"/>
              </a:ext>
            </a:extLst>
          </p:cNvPr>
          <p:cNvCxnSpPr>
            <a:cxnSpLocks/>
          </p:cNvCxnSpPr>
          <p:nvPr/>
        </p:nvCxnSpPr>
        <p:spPr>
          <a:xfrm flipV="1">
            <a:off x="7092280" y="2678141"/>
            <a:ext cx="0" cy="27698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0BB386-395C-4E44-A14C-6F350ED9C2B5}"/>
              </a:ext>
            </a:extLst>
          </p:cNvPr>
          <p:cNvCxnSpPr>
            <a:cxnSpLocks/>
          </p:cNvCxnSpPr>
          <p:nvPr/>
        </p:nvCxnSpPr>
        <p:spPr>
          <a:xfrm flipV="1">
            <a:off x="6732240" y="1679322"/>
            <a:ext cx="504056" cy="32618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7D5DF37-0134-4AD5-809B-A00CF0B42567}"/>
              </a:ext>
            </a:extLst>
          </p:cNvPr>
          <p:cNvCxnSpPr>
            <a:cxnSpLocks/>
          </p:cNvCxnSpPr>
          <p:nvPr/>
        </p:nvCxnSpPr>
        <p:spPr>
          <a:xfrm flipV="1">
            <a:off x="5076056" y="4941168"/>
            <a:ext cx="0" cy="53764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CA254E5-C570-45A6-841E-9BB7ACDD6AE4}"/>
              </a:ext>
            </a:extLst>
          </p:cNvPr>
          <p:cNvCxnSpPr>
            <a:cxnSpLocks/>
          </p:cNvCxnSpPr>
          <p:nvPr/>
        </p:nvCxnSpPr>
        <p:spPr>
          <a:xfrm flipV="1">
            <a:off x="5148064" y="4941168"/>
            <a:ext cx="0" cy="53764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583FEED-FCEB-47E4-AF7D-DECA37688A3D}"/>
              </a:ext>
            </a:extLst>
          </p:cNvPr>
          <p:cNvCxnSpPr>
            <a:cxnSpLocks/>
          </p:cNvCxnSpPr>
          <p:nvPr/>
        </p:nvCxnSpPr>
        <p:spPr>
          <a:xfrm>
            <a:off x="4144144" y="4953778"/>
            <a:ext cx="18638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F5EA65-E9E9-4945-917D-46C6CE83AC0E}"/>
              </a:ext>
            </a:extLst>
          </p:cNvPr>
          <p:cNvSpPr txBox="1"/>
          <p:nvPr/>
        </p:nvSpPr>
        <p:spPr>
          <a:xfrm>
            <a:off x="3023827" y="1422801"/>
            <a:ext cx="3295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기울기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세로 </a:t>
            </a:r>
            <a:r>
              <a:rPr lang="ko-KR" altLang="en-US" sz="1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증가량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/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가로 </a:t>
            </a:r>
            <a:r>
              <a:rPr lang="ko-KR" altLang="en-US" sz="1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증가량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69ECB7-D5DA-4E03-91F7-C404203ADB11}"/>
              </a:ext>
            </a:extLst>
          </p:cNvPr>
          <p:cNvSpPr txBox="1"/>
          <p:nvPr/>
        </p:nvSpPr>
        <p:spPr>
          <a:xfrm>
            <a:off x="2214082" y="2209994"/>
            <a:ext cx="3295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기울기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</a:t>
            </a:r>
            <a:r>
              <a:rPr lang="ko-KR" altLang="en-US" sz="1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미분값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마이너스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앞으로 가면 값이 작아진다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7CC0C6-6CBB-4D68-BA3E-F64B9E78EA0E}"/>
              </a:ext>
            </a:extLst>
          </p:cNvPr>
          <p:cNvSpPr txBox="1"/>
          <p:nvPr/>
        </p:nvSpPr>
        <p:spPr>
          <a:xfrm>
            <a:off x="4283968" y="2821626"/>
            <a:ext cx="3295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기울기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</a:t>
            </a:r>
            <a:r>
              <a:rPr lang="ko-KR" altLang="en-US" sz="1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미분값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마이너스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앞으로 가면 값이 커진다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81F6A6-1ED0-4EF4-9688-414FC5098DB1}"/>
              </a:ext>
            </a:extLst>
          </p:cNvPr>
          <p:cNvSpPr txBox="1"/>
          <p:nvPr/>
        </p:nvSpPr>
        <p:spPr>
          <a:xfrm>
            <a:off x="3365176" y="4459526"/>
            <a:ext cx="3295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기울기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</a:t>
            </a:r>
            <a:r>
              <a:rPr lang="ko-KR" altLang="en-US" sz="1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미분값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  <a:p>
            <a:pPr algn="ctr"/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여기가 제일 밑임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36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3E09DA1-E58D-480D-B98F-4C6AE987FF5A}"/>
              </a:ext>
            </a:extLst>
          </p:cNvPr>
          <p:cNvCxnSpPr>
            <a:cxnSpLocks/>
          </p:cNvCxnSpPr>
          <p:nvPr/>
        </p:nvCxnSpPr>
        <p:spPr>
          <a:xfrm flipV="1">
            <a:off x="1979712" y="2279679"/>
            <a:ext cx="0" cy="31683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6D9E22C-243F-4BAB-822D-54F03D3455BE}"/>
              </a:ext>
            </a:extLst>
          </p:cNvPr>
          <p:cNvCxnSpPr>
            <a:cxnSpLocks/>
          </p:cNvCxnSpPr>
          <p:nvPr/>
        </p:nvCxnSpPr>
        <p:spPr>
          <a:xfrm>
            <a:off x="1979712" y="5448031"/>
            <a:ext cx="62646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392EF43-275A-4FCE-8A58-171E2C7C361B}"/>
              </a:ext>
            </a:extLst>
          </p:cNvPr>
          <p:cNvSpPr txBox="1"/>
          <p:nvPr/>
        </p:nvSpPr>
        <p:spPr>
          <a:xfrm>
            <a:off x="1239209" y="2270299"/>
            <a:ext cx="74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195DF3-398B-4DCD-B328-4E740395959D}"/>
              </a:ext>
            </a:extLst>
          </p:cNvPr>
          <p:cNvSpPr txBox="1"/>
          <p:nvPr/>
        </p:nvSpPr>
        <p:spPr>
          <a:xfrm>
            <a:off x="7722774" y="5480858"/>
            <a:ext cx="73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D010A5-8B1B-4472-90F1-B5BF5FE361C9}"/>
              </a:ext>
            </a:extLst>
          </p:cNvPr>
          <p:cNvSpPr txBox="1"/>
          <p:nvPr/>
        </p:nvSpPr>
        <p:spPr>
          <a:xfrm>
            <a:off x="4027418" y="1069365"/>
            <a:ext cx="6066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2534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6D63B7-E393-488B-8BAC-AC31E7A9D79F}"/>
              </a:ext>
            </a:extLst>
          </p:cNvPr>
          <p:cNvSpPr/>
          <p:nvPr/>
        </p:nvSpPr>
        <p:spPr>
          <a:xfrm>
            <a:off x="5503592" y="825968"/>
            <a:ext cx="3249393" cy="181094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FD2FCEC-04D2-4A0F-A9F8-A9874343A191}"/>
              </a:ext>
            </a:extLst>
          </p:cNvPr>
          <p:cNvSpPr/>
          <p:nvPr/>
        </p:nvSpPr>
        <p:spPr>
          <a:xfrm>
            <a:off x="2667093" y="2621250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70E412D-C220-46C6-90FD-74260663C6CD}"/>
              </a:ext>
            </a:extLst>
          </p:cNvPr>
          <p:cNvSpPr/>
          <p:nvPr/>
        </p:nvSpPr>
        <p:spPr>
          <a:xfrm>
            <a:off x="2783600" y="3712218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ECD7FCA-80C8-46DD-A6D5-FD30C337C69F}"/>
              </a:ext>
            </a:extLst>
          </p:cNvPr>
          <p:cNvSpPr/>
          <p:nvPr/>
        </p:nvSpPr>
        <p:spPr>
          <a:xfrm>
            <a:off x="4342915" y="3458867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B506574-C261-43FC-AF32-6D0E22EC23AD}"/>
              </a:ext>
            </a:extLst>
          </p:cNvPr>
          <p:cNvSpPr/>
          <p:nvPr/>
        </p:nvSpPr>
        <p:spPr>
          <a:xfrm>
            <a:off x="5184713" y="4271256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77E9C9-60CF-4BE9-BC95-51E6BF46530D}"/>
              </a:ext>
            </a:extLst>
          </p:cNvPr>
          <p:cNvSpPr/>
          <p:nvPr/>
        </p:nvSpPr>
        <p:spPr>
          <a:xfrm>
            <a:off x="6192825" y="3897947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702EB72-08F4-46C7-B83E-48FC3CBE3886}"/>
              </a:ext>
            </a:extLst>
          </p:cNvPr>
          <p:cNvSpPr/>
          <p:nvPr/>
        </p:nvSpPr>
        <p:spPr>
          <a:xfrm>
            <a:off x="6444858" y="4532937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E591A3F-567E-4110-8ED0-B47FE2565849}"/>
              </a:ext>
            </a:extLst>
          </p:cNvPr>
          <p:cNvSpPr/>
          <p:nvPr/>
        </p:nvSpPr>
        <p:spPr>
          <a:xfrm>
            <a:off x="7128929" y="4605208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370CBF7-7D8B-4FFF-8453-5C5B695ED343}"/>
              </a:ext>
            </a:extLst>
          </p:cNvPr>
          <p:cNvSpPr/>
          <p:nvPr/>
        </p:nvSpPr>
        <p:spPr>
          <a:xfrm>
            <a:off x="6967346" y="4839008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3E26C2C-2E55-4649-A897-7515264E9A28}"/>
              </a:ext>
            </a:extLst>
          </p:cNvPr>
          <p:cNvCxnSpPr>
            <a:cxnSpLocks/>
          </p:cNvCxnSpPr>
          <p:nvPr/>
        </p:nvCxnSpPr>
        <p:spPr>
          <a:xfrm>
            <a:off x="2340035" y="2844895"/>
            <a:ext cx="4699308" cy="613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15B858D-6D39-40BA-896A-B97375FAB42E}"/>
              </a:ext>
            </a:extLst>
          </p:cNvPr>
          <p:cNvCxnSpPr>
            <a:cxnSpLocks/>
          </p:cNvCxnSpPr>
          <p:nvPr/>
        </p:nvCxnSpPr>
        <p:spPr>
          <a:xfrm flipH="1" flipV="1">
            <a:off x="7018887" y="3409801"/>
            <a:ext cx="49720" cy="203823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36BF10-2191-47C2-8180-13BF0EE2EEA9}"/>
              </a:ext>
            </a:extLst>
          </p:cNvPr>
          <p:cNvCxnSpPr>
            <a:cxnSpLocks/>
          </p:cNvCxnSpPr>
          <p:nvPr/>
        </p:nvCxnSpPr>
        <p:spPr>
          <a:xfrm flipH="1">
            <a:off x="2075393" y="3431261"/>
            <a:ext cx="49279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1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3E09DA1-E58D-480D-B98F-4C6AE987FF5A}"/>
              </a:ext>
            </a:extLst>
          </p:cNvPr>
          <p:cNvCxnSpPr>
            <a:cxnSpLocks/>
          </p:cNvCxnSpPr>
          <p:nvPr/>
        </p:nvCxnSpPr>
        <p:spPr>
          <a:xfrm flipV="1">
            <a:off x="1979712" y="2279679"/>
            <a:ext cx="0" cy="31683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6D9E22C-243F-4BAB-822D-54F03D3455BE}"/>
              </a:ext>
            </a:extLst>
          </p:cNvPr>
          <p:cNvCxnSpPr>
            <a:cxnSpLocks/>
          </p:cNvCxnSpPr>
          <p:nvPr/>
        </p:nvCxnSpPr>
        <p:spPr>
          <a:xfrm>
            <a:off x="1979712" y="5448031"/>
            <a:ext cx="62646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392EF43-275A-4FCE-8A58-171E2C7C361B}"/>
              </a:ext>
            </a:extLst>
          </p:cNvPr>
          <p:cNvSpPr txBox="1"/>
          <p:nvPr/>
        </p:nvSpPr>
        <p:spPr>
          <a:xfrm>
            <a:off x="1239209" y="2270299"/>
            <a:ext cx="74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195DF3-398B-4DCD-B328-4E740395959D}"/>
              </a:ext>
            </a:extLst>
          </p:cNvPr>
          <p:cNvSpPr txBox="1"/>
          <p:nvPr/>
        </p:nvSpPr>
        <p:spPr>
          <a:xfrm>
            <a:off x="7722774" y="5480858"/>
            <a:ext cx="73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D010A5-8B1B-4472-90F1-B5BF5FE361C9}"/>
              </a:ext>
            </a:extLst>
          </p:cNvPr>
          <p:cNvSpPr txBox="1"/>
          <p:nvPr/>
        </p:nvSpPr>
        <p:spPr>
          <a:xfrm>
            <a:off x="4027418" y="1069365"/>
            <a:ext cx="6066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2534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6D63B7-E393-488B-8BAC-AC31E7A9D79F}"/>
              </a:ext>
            </a:extLst>
          </p:cNvPr>
          <p:cNvSpPr/>
          <p:nvPr/>
        </p:nvSpPr>
        <p:spPr>
          <a:xfrm>
            <a:off x="5503592" y="825968"/>
            <a:ext cx="3249393" cy="181094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FD2FCEC-04D2-4A0F-A9F8-A9874343A191}"/>
              </a:ext>
            </a:extLst>
          </p:cNvPr>
          <p:cNvSpPr/>
          <p:nvPr/>
        </p:nvSpPr>
        <p:spPr>
          <a:xfrm>
            <a:off x="2667093" y="2621250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70E412D-C220-46C6-90FD-74260663C6CD}"/>
              </a:ext>
            </a:extLst>
          </p:cNvPr>
          <p:cNvSpPr/>
          <p:nvPr/>
        </p:nvSpPr>
        <p:spPr>
          <a:xfrm>
            <a:off x="2783600" y="3712218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ECD7FCA-80C8-46DD-A6D5-FD30C337C69F}"/>
              </a:ext>
            </a:extLst>
          </p:cNvPr>
          <p:cNvSpPr/>
          <p:nvPr/>
        </p:nvSpPr>
        <p:spPr>
          <a:xfrm>
            <a:off x="4342915" y="3458867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B506574-C261-43FC-AF32-6D0E22EC23AD}"/>
              </a:ext>
            </a:extLst>
          </p:cNvPr>
          <p:cNvSpPr/>
          <p:nvPr/>
        </p:nvSpPr>
        <p:spPr>
          <a:xfrm>
            <a:off x="5184713" y="4271256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77E9C9-60CF-4BE9-BC95-51E6BF46530D}"/>
              </a:ext>
            </a:extLst>
          </p:cNvPr>
          <p:cNvSpPr/>
          <p:nvPr/>
        </p:nvSpPr>
        <p:spPr>
          <a:xfrm>
            <a:off x="6192825" y="3897947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702EB72-08F4-46C7-B83E-48FC3CBE3886}"/>
              </a:ext>
            </a:extLst>
          </p:cNvPr>
          <p:cNvSpPr/>
          <p:nvPr/>
        </p:nvSpPr>
        <p:spPr>
          <a:xfrm>
            <a:off x="6444858" y="4532937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E591A3F-567E-4110-8ED0-B47FE2565849}"/>
              </a:ext>
            </a:extLst>
          </p:cNvPr>
          <p:cNvSpPr/>
          <p:nvPr/>
        </p:nvSpPr>
        <p:spPr>
          <a:xfrm>
            <a:off x="7128929" y="4605208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370CBF7-7D8B-4FFF-8453-5C5B695ED343}"/>
              </a:ext>
            </a:extLst>
          </p:cNvPr>
          <p:cNvSpPr/>
          <p:nvPr/>
        </p:nvSpPr>
        <p:spPr>
          <a:xfrm>
            <a:off x="6967346" y="4839008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4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187624" y="957491"/>
            <a:ext cx="5950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집값 계산 프로그램 개발</a:t>
            </a:r>
            <a:endParaRPr lang="en-US" altLang="ko-KR" sz="4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33760C-FF45-4E11-84E5-C5D560B4570E}"/>
              </a:ext>
            </a:extLst>
          </p:cNvPr>
          <p:cNvSpPr txBox="1"/>
          <p:nvPr/>
        </p:nvSpPr>
        <p:spPr>
          <a:xfrm>
            <a:off x="1487969" y="1990581"/>
            <a:ext cx="6912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제공해주는 값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상업지구 비율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직업이 교사인 사람 비율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주변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1940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년도 이전 지은 건물 비율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외국인 비율 등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608378-015C-4DAB-AC93-A1C91C763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68" y="3789040"/>
            <a:ext cx="6912765" cy="163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15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3E09DA1-E58D-480D-B98F-4C6AE987FF5A}"/>
              </a:ext>
            </a:extLst>
          </p:cNvPr>
          <p:cNvCxnSpPr>
            <a:cxnSpLocks/>
          </p:cNvCxnSpPr>
          <p:nvPr/>
        </p:nvCxnSpPr>
        <p:spPr>
          <a:xfrm flipV="1">
            <a:off x="1979712" y="2279679"/>
            <a:ext cx="0" cy="31683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6D9E22C-243F-4BAB-822D-54F03D3455BE}"/>
              </a:ext>
            </a:extLst>
          </p:cNvPr>
          <p:cNvCxnSpPr>
            <a:cxnSpLocks/>
          </p:cNvCxnSpPr>
          <p:nvPr/>
        </p:nvCxnSpPr>
        <p:spPr>
          <a:xfrm>
            <a:off x="1979712" y="5448031"/>
            <a:ext cx="626469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392EF43-275A-4FCE-8A58-171E2C7C361B}"/>
              </a:ext>
            </a:extLst>
          </p:cNvPr>
          <p:cNvSpPr txBox="1"/>
          <p:nvPr/>
        </p:nvSpPr>
        <p:spPr>
          <a:xfrm>
            <a:off x="1239209" y="2270299"/>
            <a:ext cx="74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195DF3-398B-4DCD-B328-4E740395959D}"/>
              </a:ext>
            </a:extLst>
          </p:cNvPr>
          <p:cNvSpPr txBox="1"/>
          <p:nvPr/>
        </p:nvSpPr>
        <p:spPr>
          <a:xfrm>
            <a:off x="7722774" y="5480858"/>
            <a:ext cx="73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D010A5-8B1B-4472-90F1-B5BF5FE361C9}"/>
              </a:ext>
            </a:extLst>
          </p:cNvPr>
          <p:cNvSpPr txBox="1"/>
          <p:nvPr/>
        </p:nvSpPr>
        <p:spPr>
          <a:xfrm>
            <a:off x="4027418" y="1069365"/>
            <a:ext cx="6066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2534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6D63B7-E393-488B-8BAC-AC31E7A9D79F}"/>
              </a:ext>
            </a:extLst>
          </p:cNvPr>
          <p:cNvSpPr/>
          <p:nvPr/>
        </p:nvSpPr>
        <p:spPr>
          <a:xfrm>
            <a:off x="5503592" y="825968"/>
            <a:ext cx="3249393" cy="181094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FD2FCEC-04D2-4A0F-A9F8-A9874343A191}"/>
              </a:ext>
            </a:extLst>
          </p:cNvPr>
          <p:cNvSpPr/>
          <p:nvPr/>
        </p:nvSpPr>
        <p:spPr>
          <a:xfrm>
            <a:off x="2667093" y="2621250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70E412D-C220-46C6-90FD-74260663C6CD}"/>
              </a:ext>
            </a:extLst>
          </p:cNvPr>
          <p:cNvSpPr/>
          <p:nvPr/>
        </p:nvSpPr>
        <p:spPr>
          <a:xfrm>
            <a:off x="2783600" y="3712218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ECD7FCA-80C8-46DD-A6D5-FD30C337C69F}"/>
              </a:ext>
            </a:extLst>
          </p:cNvPr>
          <p:cNvSpPr/>
          <p:nvPr/>
        </p:nvSpPr>
        <p:spPr>
          <a:xfrm>
            <a:off x="4342915" y="3458867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B506574-C261-43FC-AF32-6D0E22EC23AD}"/>
              </a:ext>
            </a:extLst>
          </p:cNvPr>
          <p:cNvSpPr/>
          <p:nvPr/>
        </p:nvSpPr>
        <p:spPr>
          <a:xfrm>
            <a:off x="5184713" y="4271256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77E9C9-60CF-4BE9-BC95-51E6BF46530D}"/>
              </a:ext>
            </a:extLst>
          </p:cNvPr>
          <p:cNvSpPr/>
          <p:nvPr/>
        </p:nvSpPr>
        <p:spPr>
          <a:xfrm>
            <a:off x="6192825" y="3897947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702EB72-08F4-46C7-B83E-48FC3CBE3886}"/>
              </a:ext>
            </a:extLst>
          </p:cNvPr>
          <p:cNvSpPr/>
          <p:nvPr/>
        </p:nvSpPr>
        <p:spPr>
          <a:xfrm>
            <a:off x="6444858" y="4532937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E591A3F-567E-4110-8ED0-B47FE2565849}"/>
              </a:ext>
            </a:extLst>
          </p:cNvPr>
          <p:cNvSpPr/>
          <p:nvPr/>
        </p:nvSpPr>
        <p:spPr>
          <a:xfrm>
            <a:off x="7128929" y="4605208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370CBF7-7D8B-4FFF-8453-5C5B695ED343}"/>
              </a:ext>
            </a:extLst>
          </p:cNvPr>
          <p:cNvSpPr/>
          <p:nvPr/>
        </p:nvSpPr>
        <p:spPr>
          <a:xfrm>
            <a:off x="6967346" y="4839008"/>
            <a:ext cx="7199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64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그러면 어떻게 맞추는데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188F31-3930-4AB6-B724-FCAAD7DDD1C8}"/>
              </a:ext>
            </a:extLst>
          </p:cNvPr>
          <p:cNvSpPr txBox="1"/>
          <p:nvPr/>
        </p:nvSpPr>
        <p:spPr>
          <a:xfrm>
            <a:off x="3998768" y="3075057"/>
            <a:ext cx="1700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31879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4688" y="3075057"/>
            <a:ext cx="2674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336423" y="1034435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첫 시도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33760C-FF45-4E11-84E5-C5D560B4570E}"/>
              </a:ext>
            </a:extLst>
          </p:cNvPr>
          <p:cNvSpPr txBox="1"/>
          <p:nvPr/>
        </p:nvSpPr>
        <p:spPr>
          <a:xfrm>
            <a:off x="1922838" y="1797415"/>
            <a:ext cx="6066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0.2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* 0.12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+ 1/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100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2050" name="Picture 2" descr="잃어버린 저녁을 찾아서] 야근 또 야근… 제발 집에 좀 보내주오">
            <a:extLst>
              <a:ext uri="{FF2B5EF4-FFF2-40B4-BE49-F238E27FC236}">
                <a16:creationId xmlns:a16="http://schemas.microsoft.com/office/drawing/2014/main" id="{55605EE3-6648-4A90-8025-83B15DCD3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70" y="4203376"/>
            <a:ext cx="3120007" cy="207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9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336423" y="1034435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첫 시도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6587E6-98E0-49AF-872D-5FD31A1F88B3}"/>
              </a:ext>
            </a:extLst>
          </p:cNvPr>
          <p:cNvSpPr txBox="1"/>
          <p:nvPr/>
        </p:nvSpPr>
        <p:spPr>
          <a:xfrm>
            <a:off x="2393685" y="1405516"/>
            <a:ext cx="6066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0.123465123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0.008976541354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+ 1/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1404567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3074" name="Picture 2" descr="애니멀플래닛">
            <a:extLst>
              <a:ext uri="{FF2B5EF4-FFF2-40B4-BE49-F238E27FC236}">
                <a16:creationId xmlns:a16="http://schemas.microsoft.com/office/drawing/2014/main" id="{2512042B-612E-4B13-9775-1296E8F71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61048"/>
            <a:ext cx="2137419" cy="256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519561-156E-443E-8265-1CD41AC80920}"/>
              </a:ext>
            </a:extLst>
          </p:cNvPr>
          <p:cNvSpPr txBox="1"/>
          <p:nvPr/>
        </p:nvSpPr>
        <p:spPr>
          <a:xfrm>
            <a:off x="1154415" y="3212976"/>
            <a:ext cx="1912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히히 다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맞췄당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퇴근해야징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88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336423" y="1034435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첫 시도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8E0299-2C33-4CE8-9465-9B26E13EE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1" y="1510045"/>
            <a:ext cx="4172321" cy="282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C52003-721B-4504-9198-4EAA3A54885A}"/>
              </a:ext>
            </a:extLst>
          </p:cNvPr>
          <p:cNvSpPr txBox="1"/>
          <p:nvPr/>
        </p:nvSpPr>
        <p:spPr>
          <a:xfrm>
            <a:off x="7154759" y="147948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이번주 데이터요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ㅎ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33760C-FF45-4E11-84E5-C5D560B4570E}"/>
              </a:ext>
            </a:extLst>
          </p:cNvPr>
          <p:cNvSpPr txBox="1"/>
          <p:nvPr/>
        </p:nvSpPr>
        <p:spPr>
          <a:xfrm>
            <a:off x="4902169" y="1785508"/>
            <a:ext cx="1912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 이거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뭐에요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D51266A-6E8F-4DC6-B464-B28CCFAD8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222" y="2964175"/>
            <a:ext cx="3785030" cy="31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72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4036620" y="1220940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문제점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33760C-FF45-4E11-84E5-C5D560B4570E}"/>
              </a:ext>
            </a:extLst>
          </p:cNvPr>
          <p:cNvSpPr txBox="1"/>
          <p:nvPr/>
        </p:nvSpPr>
        <p:spPr>
          <a:xfrm>
            <a:off x="1907704" y="2708920"/>
            <a:ext cx="55446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프로그램을 사람이 한 땀 한 땀 썼음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새 데이터가 들어왔을 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반응 속도가 느림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쓸모가 없음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9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336423" y="1034435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시도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D8BBC-A828-4FB8-A609-DA0495A1AC39}"/>
              </a:ext>
            </a:extLst>
          </p:cNvPr>
          <p:cNvSpPr txBox="1"/>
          <p:nvPr/>
        </p:nvSpPr>
        <p:spPr>
          <a:xfrm>
            <a:off x="1538625" y="1819563"/>
            <a:ext cx="6066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0.123465123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0.008976541354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+ 1/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1404567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149F3F-BA45-4B42-BAAB-6F81EB883D9C}"/>
              </a:ext>
            </a:extLst>
          </p:cNvPr>
          <p:cNvSpPr txBox="1"/>
          <p:nvPr/>
        </p:nvSpPr>
        <p:spPr>
          <a:xfrm>
            <a:off x="2509895" y="5157192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내가 노가다를 뛴 부분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E58AF1E-A31F-41AD-B8E2-013CFCBFD25A}"/>
              </a:ext>
            </a:extLst>
          </p:cNvPr>
          <p:cNvCxnSpPr/>
          <p:nvPr/>
        </p:nvCxnSpPr>
        <p:spPr>
          <a:xfrm flipV="1">
            <a:off x="4571999" y="2564904"/>
            <a:ext cx="216025" cy="25922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DAB95E9-CC41-40A5-A630-64FBE83377F4}"/>
              </a:ext>
            </a:extLst>
          </p:cNvPr>
          <p:cNvCxnSpPr>
            <a:cxnSpLocks/>
          </p:cNvCxnSpPr>
          <p:nvPr/>
        </p:nvCxnSpPr>
        <p:spPr>
          <a:xfrm flipV="1">
            <a:off x="4739382" y="2725033"/>
            <a:ext cx="616039" cy="24502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3E68E1-8E30-45AD-85AF-6BF8772BA0BD}"/>
              </a:ext>
            </a:extLst>
          </p:cNvPr>
          <p:cNvCxnSpPr>
            <a:cxnSpLocks/>
          </p:cNvCxnSpPr>
          <p:nvPr/>
        </p:nvCxnSpPr>
        <p:spPr>
          <a:xfrm flipV="1">
            <a:off x="5106549" y="2942947"/>
            <a:ext cx="617579" cy="22332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97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머신러닝이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A8D3A-3FCE-4CB5-A4AE-F8F5612D815F}"/>
              </a:ext>
            </a:extLst>
          </p:cNvPr>
          <p:cNvSpPr txBox="1"/>
          <p:nvPr/>
        </p:nvSpPr>
        <p:spPr>
          <a:xfrm>
            <a:off x="1336423" y="1034435"/>
            <a:ext cx="5950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시도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149F3F-BA45-4B42-BAAB-6F81EB883D9C}"/>
              </a:ext>
            </a:extLst>
          </p:cNvPr>
          <p:cNvSpPr txBox="1"/>
          <p:nvPr/>
        </p:nvSpPr>
        <p:spPr>
          <a:xfrm>
            <a:off x="1704742" y="5190293"/>
            <a:ext cx="5950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얘를 컴퓨터가 알아서 맞추는 방법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36FC7-BF32-4C69-BDF0-973EA5BEC15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ECC7C-5A6A-45D9-8993-38F20BCCD7A7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C06E53-19B6-4BF1-AF86-013731403FD6}"/>
              </a:ext>
            </a:extLst>
          </p:cNvPr>
          <p:cNvSpPr txBox="1"/>
          <p:nvPr/>
        </p:nvSpPr>
        <p:spPr>
          <a:xfrm>
            <a:off x="1538625" y="1819563"/>
            <a:ext cx="6066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Long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100000000 (1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범죄율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0.123465123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대기 중 일산화질소 양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0.008976541354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+ 1/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번화가까지의 거리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1404567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housePrice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FF0245-74D8-4403-BCDC-4843A03129EB}"/>
              </a:ext>
            </a:extLst>
          </p:cNvPr>
          <p:cNvCxnSpPr/>
          <p:nvPr/>
        </p:nvCxnSpPr>
        <p:spPr>
          <a:xfrm flipV="1">
            <a:off x="4571999" y="2564904"/>
            <a:ext cx="216025" cy="25922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8BDB8B4-5F14-4FE1-8827-9C602F4675B9}"/>
              </a:ext>
            </a:extLst>
          </p:cNvPr>
          <p:cNvCxnSpPr>
            <a:cxnSpLocks/>
          </p:cNvCxnSpPr>
          <p:nvPr/>
        </p:nvCxnSpPr>
        <p:spPr>
          <a:xfrm flipV="1">
            <a:off x="4739382" y="2725033"/>
            <a:ext cx="616039" cy="24502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31A09B4-C96C-4878-858C-C9D2850F8F75}"/>
              </a:ext>
            </a:extLst>
          </p:cNvPr>
          <p:cNvCxnSpPr>
            <a:cxnSpLocks/>
          </p:cNvCxnSpPr>
          <p:nvPr/>
        </p:nvCxnSpPr>
        <p:spPr>
          <a:xfrm flipV="1">
            <a:off x="5106549" y="2942947"/>
            <a:ext cx="617579" cy="22332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08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1169</Words>
  <Application>Microsoft Office PowerPoint</Application>
  <PresentationFormat>화면 슬라이드 쇼(4:3)</PresentationFormat>
  <Paragraphs>411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Arial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Berry Lemon</cp:lastModifiedBy>
  <cp:revision>95</cp:revision>
  <dcterms:created xsi:type="dcterms:W3CDTF">2013-09-05T09:43:46Z</dcterms:created>
  <dcterms:modified xsi:type="dcterms:W3CDTF">2022-04-22T12:44:14Z</dcterms:modified>
</cp:coreProperties>
</file>