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2"/>
    <p:sldId id="279" r:id="rId3"/>
    <p:sldId id="367" r:id="rId4"/>
    <p:sldId id="349" r:id="rId5"/>
    <p:sldId id="374" r:id="rId6"/>
    <p:sldId id="375" r:id="rId7"/>
    <p:sldId id="391" r:id="rId8"/>
    <p:sldId id="376" r:id="rId9"/>
    <p:sldId id="315" r:id="rId10"/>
    <p:sldId id="317" r:id="rId11"/>
    <p:sldId id="368" r:id="rId12"/>
    <p:sldId id="369" r:id="rId13"/>
    <p:sldId id="370" r:id="rId14"/>
    <p:sldId id="371" r:id="rId15"/>
    <p:sldId id="372" r:id="rId16"/>
    <p:sldId id="373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5" r:id="rId25"/>
    <p:sldId id="388" r:id="rId26"/>
    <p:sldId id="386" r:id="rId27"/>
    <p:sldId id="392" r:id="rId28"/>
    <p:sldId id="387" r:id="rId29"/>
    <p:sldId id="390" r:id="rId30"/>
    <p:sldId id="389" r:id="rId31"/>
    <p:sldId id="393" r:id="rId32"/>
    <p:sldId id="394" r:id="rId33"/>
    <p:sldId id="330" r:id="rId34"/>
    <p:sldId id="302" r:id="rId35"/>
  </p:sldIdLst>
  <p:sldSz cx="9144000" cy="6858000" type="screen4x3"/>
  <p:notesSz cx="6858000" cy="9144000"/>
  <p:embeddedFontLst>
    <p:embeddedFont>
      <p:font typeface="나눔고딕 ExtraBold" panose="020D0904000000000000" pitchFamily="50" charset="-127"/>
      <p:bold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6158" autoAdjust="0"/>
  </p:normalViewPr>
  <p:slideViewPr>
    <p:cSldViewPr>
      <p:cViewPr varScale="1">
        <p:scale>
          <a:sx n="111" d="100"/>
          <a:sy n="111" d="100"/>
        </p:scale>
        <p:origin x="93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2022-04-17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11.png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6.png"/><Relationship Id="rId7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11.png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11.png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11.png"/><Relationship Id="rId4" Type="http://schemas.openxmlformats.org/officeDocument/2006/relationships/image" Target="../media/image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91880" y="3035046"/>
            <a:ext cx="4408565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 코드는 어떻게 기계어로 바뀔까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컴퓨터는 어떻게 생겼을까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메모리란 친구는 어떻게 생겼을까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31B0E-BD03-4D28-87DB-B938DBCB0E40}"/>
              </a:ext>
            </a:extLst>
          </p:cNvPr>
          <p:cNvSpPr txBox="1"/>
          <p:nvPr/>
        </p:nvSpPr>
        <p:spPr>
          <a:xfrm>
            <a:off x="458844" y="656123"/>
            <a:ext cx="3485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 할 내용</a:t>
            </a:r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기계어는 어떻게 실행될까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2050" name="Picture 2" descr="스카이레이크 조립 동영상 PC방용 게이밍 컴퓨터 조립하기">
            <a:extLst>
              <a:ext uri="{FF2B5EF4-FFF2-40B4-BE49-F238E27FC236}">
                <a16:creationId xmlns:a16="http://schemas.microsoft.com/office/drawing/2014/main" id="{67C67B32-C9A2-46A8-8FE4-27799BBB9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96441" y="1905644"/>
            <a:ext cx="4951118" cy="330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32F1B6-C89E-4EC8-8EBC-402D52CDF940}"/>
              </a:ext>
            </a:extLst>
          </p:cNvPr>
          <p:cNvCxnSpPr>
            <a:cxnSpLocks/>
          </p:cNvCxnSpPr>
          <p:nvPr/>
        </p:nvCxnSpPr>
        <p:spPr>
          <a:xfrm flipV="1">
            <a:off x="5235187" y="1819563"/>
            <a:ext cx="1188132" cy="7200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AA26771-010D-46B5-A1C1-9756059D4F41}"/>
              </a:ext>
            </a:extLst>
          </p:cNvPr>
          <p:cNvSpPr txBox="1"/>
          <p:nvPr/>
        </p:nvSpPr>
        <p:spPr>
          <a:xfrm>
            <a:off x="6423319" y="162328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RAM 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 기억 장치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3D3D62-8669-4B4D-A1A6-46DB35E373A4}"/>
              </a:ext>
            </a:extLst>
          </p:cNvPr>
          <p:cNvSpPr txBox="1"/>
          <p:nvPr/>
        </p:nvSpPr>
        <p:spPr>
          <a:xfrm>
            <a:off x="984962" y="1282863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CPU 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 장치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C12F553-47CE-4993-88E7-A9FB2491FC0B}"/>
              </a:ext>
            </a:extLst>
          </p:cNvPr>
          <p:cNvCxnSpPr>
            <a:cxnSpLocks/>
          </p:cNvCxnSpPr>
          <p:nvPr/>
        </p:nvCxnSpPr>
        <p:spPr>
          <a:xfrm flipH="1" flipV="1">
            <a:off x="1979712" y="1736598"/>
            <a:ext cx="2255747" cy="9003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240FAE6-0D91-4449-84F5-9F34C478591C}"/>
              </a:ext>
            </a:extLst>
          </p:cNvPr>
          <p:cNvSpPr txBox="1"/>
          <p:nvPr/>
        </p:nvSpPr>
        <p:spPr>
          <a:xfrm>
            <a:off x="833692" y="257616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GPU 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그래픽 장치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E08A106-2974-4DE1-8049-0DC35CC908E5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883943"/>
            <a:ext cx="1512168" cy="5450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5E77410-EA5E-4DEF-8DC8-B7FA4218FBA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4432664" y="3717405"/>
            <a:ext cx="2474916" cy="102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5107E4-F2D4-4E16-92EA-4408AF1AA0CF}"/>
              </a:ext>
            </a:extLst>
          </p:cNvPr>
          <p:cNvSpPr txBox="1"/>
          <p:nvPr/>
        </p:nvSpPr>
        <p:spPr>
          <a:xfrm>
            <a:off x="6907580" y="3563516"/>
            <a:ext cx="191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SSD 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보조 기억 장치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301595B-AF95-4508-A17A-62CCAB60CBF1}"/>
              </a:ext>
            </a:extLst>
          </p:cNvPr>
          <p:cNvGrpSpPr/>
          <p:nvPr/>
        </p:nvGrpSpPr>
        <p:grpSpPr>
          <a:xfrm>
            <a:off x="961588" y="5070341"/>
            <a:ext cx="1512166" cy="1230758"/>
            <a:chOff x="6732240" y="4005064"/>
            <a:chExt cx="1512166" cy="123075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DE4163-657B-4F4D-86FF-F439F6FF0D39}"/>
                </a:ext>
              </a:extLst>
            </p:cNvPr>
            <p:cNvSpPr txBox="1"/>
            <p:nvPr/>
          </p:nvSpPr>
          <p:spPr>
            <a:xfrm>
              <a:off x="6732240" y="4005064"/>
              <a:ext cx="1512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Hello_world.py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37E7BB4-1225-4401-8C1C-12959FF4E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5770" y="4395823"/>
              <a:ext cx="981067" cy="839999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E86061-B11C-4B40-881C-55E96346D7CC}"/>
              </a:ext>
            </a:extLst>
          </p:cNvPr>
          <p:cNvSpPr txBox="1"/>
          <p:nvPr/>
        </p:nvSpPr>
        <p:spPr>
          <a:xfrm>
            <a:off x="795380" y="4636272"/>
            <a:ext cx="1972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 코드는 어디 저장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4325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1" grpId="0"/>
      <p:bldP spid="35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기계어는 어떻게 실행될까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2897" y="168126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51F1AE-D61D-47B9-8456-C8BFB67D7164}"/>
              </a:ext>
            </a:extLst>
          </p:cNvPr>
          <p:cNvSpPr txBox="1"/>
          <p:nvPr/>
        </p:nvSpPr>
        <p:spPr>
          <a:xfrm>
            <a:off x="7005695" y="2888116"/>
            <a:ext cx="2030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0101000100101110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0101011010110011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1010101001111011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1010100110101110</a:t>
            </a:r>
          </a:p>
        </p:txBody>
      </p:sp>
      <p:pic>
        <p:nvPicPr>
          <p:cNvPr id="4098" name="Picture 2" descr="하드 디스크 드라이브 - 무료 컴퓨터개 아이콘">
            <a:extLst>
              <a:ext uri="{FF2B5EF4-FFF2-40B4-BE49-F238E27FC236}">
                <a16:creationId xmlns:a16="http://schemas.microsoft.com/office/drawing/2014/main" id="{262BA32C-FCC1-44B9-92CF-1808E5DEC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92" y="2665095"/>
            <a:ext cx="1574303" cy="157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 descr="프로세서 단색으로 채워진">
            <a:extLst>
              <a:ext uri="{FF2B5EF4-FFF2-40B4-BE49-F238E27FC236}">
                <a16:creationId xmlns:a16="http://schemas.microsoft.com/office/drawing/2014/main" id="{24221BEF-DE17-4059-8D7B-022DFF673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2850" y="2836867"/>
            <a:ext cx="1203992" cy="1203992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DD05F1-DBAF-4F11-9481-CC4CF27FA072}"/>
              </a:ext>
            </a:extLst>
          </p:cNvPr>
          <p:cNvCxnSpPr>
            <a:cxnSpLocks/>
            <a:endCxn id="4098" idx="1"/>
          </p:cNvCxnSpPr>
          <p:nvPr/>
        </p:nvCxnSpPr>
        <p:spPr>
          <a:xfrm>
            <a:off x="2816508" y="3452247"/>
            <a:ext cx="261488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CBB85DB-ADD6-4CF4-A0DE-F94382404C15}"/>
              </a:ext>
            </a:extLst>
          </p:cNvPr>
          <p:cNvSpPr txBox="1"/>
          <p:nvPr/>
        </p:nvSpPr>
        <p:spPr>
          <a:xfrm>
            <a:off x="2543951" y="5229200"/>
            <a:ext cx="4056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첫 시도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 디스크와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CPU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직접 연결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0400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기계어는 어떻게 실행될까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4098" name="Picture 2" descr="하드 디스크 드라이브 - 무료 컴퓨터개 아이콘">
            <a:extLst>
              <a:ext uri="{FF2B5EF4-FFF2-40B4-BE49-F238E27FC236}">
                <a16:creationId xmlns:a16="http://schemas.microsoft.com/office/drawing/2014/main" id="{262BA32C-FCC1-44B9-92CF-1808E5DEC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94" y="2115144"/>
            <a:ext cx="1574303" cy="157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67D445E-CB1F-43D9-8D7C-C3FE40278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72" y="2193194"/>
            <a:ext cx="3125269" cy="234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E3B921-FF61-4C43-A19D-FE40AC6A318D}"/>
              </a:ext>
            </a:extLst>
          </p:cNvPr>
          <p:cNvSpPr txBox="1"/>
          <p:nvPr/>
        </p:nvSpPr>
        <p:spPr>
          <a:xfrm>
            <a:off x="1378699" y="3819393"/>
            <a:ext cx="19128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HDD(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 디스크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):</a:t>
            </a:r>
          </a:p>
          <a:p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바늘이 움직여야 함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테이프를 맞춰야 함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돌면서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06513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기계어는 어떻게 실행될까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5126" name="Picture 6" descr="Amd CPU AM4 Ryzen 7 3700X 은색구매, Techinn에서 주문">
            <a:extLst>
              <a:ext uri="{FF2B5EF4-FFF2-40B4-BE49-F238E27FC236}">
                <a16:creationId xmlns:a16="http://schemas.microsoft.com/office/drawing/2014/main" id="{C0FA7305-5122-4FFF-99E0-A3403E702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995" y="1509522"/>
            <a:ext cx="1482959" cy="148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래픽 21" descr="프로세서 단색으로 채워진">
            <a:extLst>
              <a:ext uri="{FF2B5EF4-FFF2-40B4-BE49-F238E27FC236}">
                <a16:creationId xmlns:a16="http://schemas.microsoft.com/office/drawing/2014/main" id="{9B115DFC-647B-42F4-B24B-4BAF70487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9329" y="2621723"/>
            <a:ext cx="1203992" cy="12039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B071DAC-1EAC-4417-B336-88ABD322BE49}"/>
              </a:ext>
            </a:extLst>
          </p:cNvPr>
          <p:cNvSpPr txBox="1"/>
          <p:nvPr/>
        </p:nvSpPr>
        <p:spPr>
          <a:xfrm>
            <a:off x="1364879" y="4005064"/>
            <a:ext cx="1912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CPU:</a:t>
            </a:r>
          </a:p>
          <a:p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전자가 움직임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엄청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엄청 빠름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</p:txBody>
      </p:sp>
      <p:pic>
        <p:nvPicPr>
          <p:cNvPr id="6146" name="Picture 2" descr="전자 - 리브레 위키">
            <a:extLst>
              <a:ext uri="{FF2B5EF4-FFF2-40B4-BE49-F238E27FC236}">
                <a16:creationId xmlns:a16="http://schemas.microsoft.com/office/drawing/2014/main" id="{79E56071-0FD0-48BE-9DCC-123EBD913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55749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전기 - 위키백과, 우리 모두의 백과사전">
            <a:extLst>
              <a:ext uri="{FF2B5EF4-FFF2-40B4-BE49-F238E27FC236}">
                <a16:creationId xmlns:a16="http://schemas.microsoft.com/office/drawing/2014/main" id="{C8DEB04A-E1DC-4794-8F0A-F7B1331C9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23" y="3154411"/>
            <a:ext cx="2236295" cy="188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16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기계어는 어떻게 실행될까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C243B0D-92D2-4ACE-9E70-6B89179E9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60468"/>
            <a:ext cx="7112747" cy="387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하드 디스크 드라이브 - 무료 컴퓨터개 아이콘">
            <a:extLst>
              <a:ext uri="{FF2B5EF4-FFF2-40B4-BE49-F238E27FC236}">
                <a16:creationId xmlns:a16="http://schemas.microsoft.com/office/drawing/2014/main" id="{16545697-DEC1-4DC1-89C6-1ABAEDE68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03423"/>
            <a:ext cx="1151798" cy="11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래픽 18" descr="프로세서 단색으로 채워진">
            <a:extLst>
              <a:ext uri="{FF2B5EF4-FFF2-40B4-BE49-F238E27FC236}">
                <a16:creationId xmlns:a16="http://schemas.microsoft.com/office/drawing/2014/main" id="{874965BD-4CE5-41FA-920E-7536CFA6A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3913" y="872189"/>
            <a:ext cx="879955" cy="8799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E4DA8C-6191-4FAE-836C-58A985AE194C}"/>
              </a:ext>
            </a:extLst>
          </p:cNvPr>
          <p:cNvSpPr txBox="1"/>
          <p:nvPr/>
        </p:nvSpPr>
        <p:spPr>
          <a:xfrm>
            <a:off x="2543951" y="5229200"/>
            <a:ext cx="4056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CPU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엄청나게 빠른데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하드 디스크는 엄청 느리다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0723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기계어는 어떻게 실행될까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16" name="Picture 2" descr="하드 디스크 드라이브 - 무료 컴퓨터개 아이콘">
            <a:extLst>
              <a:ext uri="{FF2B5EF4-FFF2-40B4-BE49-F238E27FC236}">
                <a16:creationId xmlns:a16="http://schemas.microsoft.com/office/drawing/2014/main" id="{16545697-DEC1-4DC1-89C6-1ABAEDE68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193" y="4609694"/>
            <a:ext cx="1151798" cy="11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래픽 18" descr="프로세서 단색으로 채워진">
            <a:extLst>
              <a:ext uri="{FF2B5EF4-FFF2-40B4-BE49-F238E27FC236}">
                <a16:creationId xmlns:a16="http://schemas.microsoft.com/office/drawing/2014/main" id="{874965BD-4CE5-41FA-920E-7536CFA6A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6794" y="1610289"/>
            <a:ext cx="879955" cy="879955"/>
          </a:xfrm>
          <a:prstGeom prst="rect">
            <a:avLst/>
          </a:prstGeom>
        </p:spPr>
      </p:pic>
      <p:pic>
        <p:nvPicPr>
          <p:cNvPr id="10242" name="Picture 2" descr="램 - 무료 컴퓨터개 아이콘">
            <a:extLst>
              <a:ext uri="{FF2B5EF4-FFF2-40B4-BE49-F238E27FC236}">
                <a16:creationId xmlns:a16="http://schemas.microsoft.com/office/drawing/2014/main" id="{6A28677F-54C8-4FBF-B0AA-F08950CEE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45" y="1375536"/>
            <a:ext cx="1502295" cy="150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데스크톱 컴퓨터용 Crucial RAM 메모리 | Crucial.com">
            <a:extLst>
              <a:ext uri="{FF2B5EF4-FFF2-40B4-BE49-F238E27FC236}">
                <a16:creationId xmlns:a16="http://schemas.microsoft.com/office/drawing/2014/main" id="{64D8F806-AADB-4CD5-BA0C-F16383607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970" y="1111144"/>
            <a:ext cx="1031776" cy="5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B151C86-084A-4AA7-A1BD-61CF83954A4C}"/>
              </a:ext>
            </a:extLst>
          </p:cNvPr>
          <p:cNvCxnSpPr>
            <a:cxnSpLocks/>
          </p:cNvCxnSpPr>
          <p:nvPr/>
        </p:nvCxnSpPr>
        <p:spPr>
          <a:xfrm>
            <a:off x="6379092" y="2494812"/>
            <a:ext cx="0" cy="20425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6446524-691D-4CA5-AE2F-90B738A36C2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276749" y="2050267"/>
            <a:ext cx="221762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3911B32-92FC-476F-8B3E-FEA27EA31B58}"/>
              </a:ext>
            </a:extLst>
          </p:cNvPr>
          <p:cNvSpPr txBox="1"/>
          <p:nvPr/>
        </p:nvSpPr>
        <p:spPr>
          <a:xfrm>
            <a:off x="6520151" y="2535594"/>
            <a:ext cx="1912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RAM(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 기억 장치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):</a:t>
            </a:r>
          </a:p>
          <a:p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HDD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보단 훨씬 빠름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CPU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보단 느림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6B66DA-3A12-4748-A29B-FAB5EF2EB863}"/>
              </a:ext>
            </a:extLst>
          </p:cNvPr>
          <p:cNvSpPr txBox="1"/>
          <p:nvPr/>
        </p:nvSpPr>
        <p:spPr>
          <a:xfrm>
            <a:off x="5222839" y="650700"/>
            <a:ext cx="2268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01010100010101010…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CF62C0-AC49-4C72-8B5F-EFC8B980D225}"/>
              </a:ext>
            </a:extLst>
          </p:cNvPr>
          <p:cNvSpPr txBox="1"/>
          <p:nvPr/>
        </p:nvSpPr>
        <p:spPr>
          <a:xfrm>
            <a:off x="2543951" y="5874921"/>
            <a:ext cx="4056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두번째 시도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RAM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이란 중간 장치를 통해 연결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F20337-FB70-4226-98D5-E8A8F6557750}"/>
              </a:ext>
            </a:extLst>
          </p:cNvPr>
          <p:cNvSpPr txBox="1"/>
          <p:nvPr/>
        </p:nvSpPr>
        <p:spPr>
          <a:xfrm>
            <a:off x="6878746" y="4642813"/>
            <a:ext cx="2030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0101000100101110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0101011010110011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1010101001111011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1010100110101110</a:t>
            </a:r>
          </a:p>
        </p:txBody>
      </p:sp>
    </p:spTree>
    <p:extLst>
      <p:ext uri="{BB962C8B-B14F-4D97-AF65-F5344CB8AC3E}">
        <p14:creationId xmlns:p14="http://schemas.microsoft.com/office/powerpoint/2010/main" val="397590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기계어는 어떻게 실행될까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8FF00-683F-47E3-B559-35A60D9E1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11" y="1340768"/>
            <a:ext cx="3305636" cy="36009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BF86B2-A4CD-48C1-B272-78DD1BE2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177999" y="3068960"/>
            <a:ext cx="1586967" cy="1728743"/>
          </a:xfrm>
          <a:prstGeom prst="rect">
            <a:avLst/>
          </a:prstGeom>
        </p:spPr>
      </p:pic>
      <p:pic>
        <p:nvPicPr>
          <p:cNvPr id="16" name="그래픽 15" descr="프로세서 단색으로 채워진">
            <a:extLst>
              <a:ext uri="{FF2B5EF4-FFF2-40B4-BE49-F238E27FC236}">
                <a16:creationId xmlns:a16="http://schemas.microsoft.com/office/drawing/2014/main" id="{B34F2CC2-4B35-4A1E-9793-5C4154ADB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7060" y="842870"/>
            <a:ext cx="879955" cy="879955"/>
          </a:xfrm>
          <a:prstGeom prst="rect">
            <a:avLst/>
          </a:prstGeom>
        </p:spPr>
      </p:pic>
      <p:pic>
        <p:nvPicPr>
          <p:cNvPr id="19" name="Picture 2" descr="램 - 무료 컴퓨터개 아이콘">
            <a:extLst>
              <a:ext uri="{FF2B5EF4-FFF2-40B4-BE49-F238E27FC236}">
                <a16:creationId xmlns:a16="http://schemas.microsoft.com/office/drawing/2014/main" id="{6428A9BF-A96E-4F57-9800-0CD917C64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72" y="2148118"/>
            <a:ext cx="1502295" cy="150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DE482C-E15C-473F-B786-B8936B50537A}"/>
              </a:ext>
            </a:extLst>
          </p:cNvPr>
          <p:cNvSpPr txBox="1"/>
          <p:nvPr/>
        </p:nvSpPr>
        <p:spPr>
          <a:xfrm>
            <a:off x="3007947" y="5191095"/>
            <a:ext cx="33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빠르긴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한데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더 빨랐으면 좋겠다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69375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기계어는 어떻게 실행될까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5122" name="Picture 2" descr="Haswell-Labeled | Hackaday">
            <a:extLst>
              <a:ext uri="{FF2B5EF4-FFF2-40B4-BE49-F238E27FC236}">
                <a16:creationId xmlns:a16="http://schemas.microsoft.com/office/drawing/2014/main" id="{A3A680F5-6330-4275-A1CD-EEDDA1BEA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585" y="1337074"/>
            <a:ext cx="3692829" cy="418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BB7B240-4299-416E-AC1C-C1D56A518D35}"/>
              </a:ext>
            </a:extLst>
          </p:cNvPr>
          <p:cNvSpPr/>
          <p:nvPr/>
        </p:nvSpPr>
        <p:spPr>
          <a:xfrm>
            <a:off x="3682113" y="2947585"/>
            <a:ext cx="1636061" cy="1020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기계어는 어떻게 실행될까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38EB78-CFA3-4432-BD3D-5E8E8380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19808"/>
            <a:ext cx="3045222" cy="33172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AB23E29-8167-42E8-B49A-AE49FF0FD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298358"/>
            <a:ext cx="2531533" cy="275769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C51EF-4981-47DE-9BD2-EF7A7CF0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85" y="3880637"/>
            <a:ext cx="1388817" cy="15128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8B32478-FC73-461E-B766-399BFF1E0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747" y="5056051"/>
            <a:ext cx="864095" cy="1074850"/>
          </a:xfrm>
          <a:prstGeom prst="rect">
            <a:avLst/>
          </a:prstGeom>
        </p:spPr>
      </p:pic>
      <p:pic>
        <p:nvPicPr>
          <p:cNvPr id="19" name="그래픽 18" descr="프로세서 단색으로 채워진">
            <a:extLst>
              <a:ext uri="{FF2B5EF4-FFF2-40B4-BE49-F238E27FC236}">
                <a16:creationId xmlns:a16="http://schemas.microsoft.com/office/drawing/2014/main" id="{E4C20D92-4A5A-4C5C-AA78-C70A07788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1263" y="780962"/>
            <a:ext cx="879955" cy="8799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2F0C44-4C20-4BB6-A804-A27C7A4AD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242" y="1966335"/>
            <a:ext cx="845929" cy="396743"/>
          </a:xfrm>
          <a:prstGeom prst="rect">
            <a:avLst/>
          </a:prstGeom>
        </p:spPr>
      </p:pic>
      <p:pic>
        <p:nvPicPr>
          <p:cNvPr id="22" name="Picture 2" descr="램 - 무료 컴퓨터개 아이콘">
            <a:extLst>
              <a:ext uri="{FF2B5EF4-FFF2-40B4-BE49-F238E27FC236}">
                <a16:creationId xmlns:a16="http://schemas.microsoft.com/office/drawing/2014/main" id="{1C946BCD-072A-4420-B428-A8CE18121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32" y="3544154"/>
            <a:ext cx="672966" cy="67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하드 디스크 드라이브 - 무료 컴퓨터개 아이콘">
            <a:extLst>
              <a:ext uri="{FF2B5EF4-FFF2-40B4-BE49-F238E27FC236}">
                <a16:creationId xmlns:a16="http://schemas.microsoft.com/office/drawing/2014/main" id="{321E0A14-C60D-48FD-8E1C-F79EF6175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48" y="4500513"/>
            <a:ext cx="532291" cy="53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53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기계어는 어떻게 실행될까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5A71CE1-A214-4A22-970A-99CED87FA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1504147"/>
            <a:ext cx="6258946" cy="406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AFADC5-107B-4FB3-BB8D-9CB6AF804497}"/>
              </a:ext>
            </a:extLst>
          </p:cNvPr>
          <p:cNvSpPr txBox="1"/>
          <p:nvPr/>
        </p:nvSpPr>
        <p:spPr>
          <a:xfrm>
            <a:off x="2480893" y="851608"/>
            <a:ext cx="4824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메모리 계층 구조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(Memory hierarchy)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EAF922-C8B2-4EC1-933D-BA38B38D5858}"/>
              </a:ext>
            </a:extLst>
          </p:cNvPr>
          <p:cNvSpPr txBox="1"/>
          <p:nvPr/>
        </p:nvSpPr>
        <p:spPr>
          <a:xfrm>
            <a:off x="3416996" y="5816398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위로 갈수록 비쌈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빠름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밑으로 갈수록 쌈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느림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시험에 나옴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..)</a:t>
            </a:r>
          </a:p>
        </p:txBody>
      </p:sp>
    </p:spTree>
    <p:extLst>
      <p:ext uri="{BB962C8B-B14F-4D97-AF65-F5344CB8AC3E}">
        <p14:creationId xmlns:p14="http://schemas.microsoft.com/office/powerpoint/2010/main" val="198214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31740" y="2996952"/>
            <a:ext cx="4680520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내 코드는 어떻게 동작할까</a:t>
              </a:r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기계어는 어떻게 실행될까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14" name="Picture 2" descr="하드 디스크 드라이브 - 무료 컴퓨터개 아이콘">
            <a:extLst>
              <a:ext uri="{FF2B5EF4-FFF2-40B4-BE49-F238E27FC236}">
                <a16:creationId xmlns:a16="http://schemas.microsoft.com/office/drawing/2014/main" id="{EE674E84-E1E7-4EB3-9DC8-EFCB051E9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193" y="4609694"/>
            <a:ext cx="1151798" cy="11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래픽 15" descr="프로세서 단색으로 채워진">
            <a:extLst>
              <a:ext uri="{FF2B5EF4-FFF2-40B4-BE49-F238E27FC236}">
                <a16:creationId xmlns:a16="http://schemas.microsoft.com/office/drawing/2014/main" id="{E96AF55B-BB40-4712-A4F9-D32D32BBB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0224" y="1582140"/>
            <a:ext cx="879955" cy="879955"/>
          </a:xfrm>
          <a:prstGeom prst="rect">
            <a:avLst/>
          </a:prstGeom>
        </p:spPr>
      </p:pic>
      <p:pic>
        <p:nvPicPr>
          <p:cNvPr id="19" name="Picture 2" descr="램 - 무료 컴퓨터개 아이콘">
            <a:extLst>
              <a:ext uri="{FF2B5EF4-FFF2-40B4-BE49-F238E27FC236}">
                <a16:creationId xmlns:a16="http://schemas.microsoft.com/office/drawing/2014/main" id="{AE84157A-9367-4402-9480-0F95AFE49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45" y="1375536"/>
            <a:ext cx="1502295" cy="150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데스크톱 컴퓨터용 Crucial RAM 메모리 | Crucial.com">
            <a:extLst>
              <a:ext uri="{FF2B5EF4-FFF2-40B4-BE49-F238E27FC236}">
                <a16:creationId xmlns:a16="http://schemas.microsoft.com/office/drawing/2014/main" id="{20B10615-F953-4AC4-A32A-C8F99D33F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970" y="1111144"/>
            <a:ext cx="1031776" cy="5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36921F1-0231-4FEF-BAD1-8D914D46841B}"/>
              </a:ext>
            </a:extLst>
          </p:cNvPr>
          <p:cNvCxnSpPr>
            <a:cxnSpLocks/>
          </p:cNvCxnSpPr>
          <p:nvPr/>
        </p:nvCxnSpPr>
        <p:spPr>
          <a:xfrm>
            <a:off x="6379092" y="2494812"/>
            <a:ext cx="0" cy="20425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F676E2C-AE6A-4EAD-844A-63651F66B50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200179" y="2022118"/>
            <a:ext cx="3294193" cy="281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A732F7-5EDA-4234-ABA4-AFAD84D44693}"/>
              </a:ext>
            </a:extLst>
          </p:cNvPr>
          <p:cNvSpPr txBox="1"/>
          <p:nvPr/>
        </p:nvSpPr>
        <p:spPr>
          <a:xfrm>
            <a:off x="6878746" y="4642813"/>
            <a:ext cx="2030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0101000100101110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0101011010110011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1010101001111011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1010100110101110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0522DC9-1D35-494F-8F97-27FC4ECD3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7864" y="1837820"/>
            <a:ext cx="845929" cy="3967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42EA57-A8F0-4DF4-8A33-5334518116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1031" y="1763257"/>
            <a:ext cx="569492" cy="5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1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기계어는 어떻게 실행될까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14" name="Picture 2" descr="하드 디스크 드라이브 - 무료 컴퓨터개 아이콘">
            <a:extLst>
              <a:ext uri="{FF2B5EF4-FFF2-40B4-BE49-F238E27FC236}">
                <a16:creationId xmlns:a16="http://schemas.microsoft.com/office/drawing/2014/main" id="{EE674E84-E1E7-4EB3-9DC8-EFCB051E9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193" y="4609694"/>
            <a:ext cx="1151798" cy="11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래픽 15" descr="프로세서 단색으로 채워진">
            <a:extLst>
              <a:ext uri="{FF2B5EF4-FFF2-40B4-BE49-F238E27FC236}">
                <a16:creationId xmlns:a16="http://schemas.microsoft.com/office/drawing/2014/main" id="{E96AF55B-BB40-4712-A4F9-D32D32BBB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0224" y="1582140"/>
            <a:ext cx="879955" cy="879955"/>
          </a:xfrm>
          <a:prstGeom prst="rect">
            <a:avLst/>
          </a:prstGeom>
        </p:spPr>
      </p:pic>
      <p:pic>
        <p:nvPicPr>
          <p:cNvPr id="19" name="Picture 2" descr="램 - 무료 컴퓨터개 아이콘">
            <a:extLst>
              <a:ext uri="{FF2B5EF4-FFF2-40B4-BE49-F238E27FC236}">
                <a16:creationId xmlns:a16="http://schemas.microsoft.com/office/drawing/2014/main" id="{AE84157A-9367-4402-9480-0F95AFE49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45" y="1375536"/>
            <a:ext cx="1502295" cy="150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데스크톱 컴퓨터용 Crucial RAM 메모리 | Crucial.com">
            <a:extLst>
              <a:ext uri="{FF2B5EF4-FFF2-40B4-BE49-F238E27FC236}">
                <a16:creationId xmlns:a16="http://schemas.microsoft.com/office/drawing/2014/main" id="{20B10615-F953-4AC4-A32A-C8F99D33F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970" y="1111144"/>
            <a:ext cx="1031776" cy="5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36921F1-0231-4FEF-BAD1-8D914D46841B}"/>
              </a:ext>
            </a:extLst>
          </p:cNvPr>
          <p:cNvCxnSpPr>
            <a:cxnSpLocks/>
          </p:cNvCxnSpPr>
          <p:nvPr/>
        </p:nvCxnSpPr>
        <p:spPr>
          <a:xfrm>
            <a:off x="6379092" y="2494812"/>
            <a:ext cx="0" cy="20425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F676E2C-AE6A-4EAD-844A-63651F66B50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200179" y="2022118"/>
            <a:ext cx="3294193" cy="281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A732F7-5EDA-4234-ABA4-AFAD84D44693}"/>
              </a:ext>
            </a:extLst>
          </p:cNvPr>
          <p:cNvSpPr txBox="1"/>
          <p:nvPr/>
        </p:nvSpPr>
        <p:spPr>
          <a:xfrm>
            <a:off x="6878746" y="4642813"/>
            <a:ext cx="2030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0101000100101110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0101011010110011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1010101001111011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1010100110101110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CA0984-CF86-4942-8CF3-9A562B976687}"/>
              </a:ext>
            </a:extLst>
          </p:cNvPr>
          <p:cNvSpPr txBox="1"/>
          <p:nvPr/>
        </p:nvSpPr>
        <p:spPr>
          <a:xfrm>
            <a:off x="7097771" y="1573213"/>
            <a:ext cx="2030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0101000100101110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0101011010110011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1010101001111011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1010100110101110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D57BA3-8B36-42D1-83B1-0975BD32E006}"/>
              </a:ext>
            </a:extLst>
          </p:cNvPr>
          <p:cNvSpPr txBox="1"/>
          <p:nvPr/>
        </p:nvSpPr>
        <p:spPr>
          <a:xfrm>
            <a:off x="880145" y="4555947"/>
            <a:ext cx="4352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폰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노이만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구조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안외워도됨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..)</a:t>
            </a:r>
            <a:b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(Von Neumann architecture)</a:t>
            </a: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한줄씩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프로그램을 읽어오는 방식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6CC874-EB48-44E3-9332-6F944D243E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53" y="2902073"/>
            <a:ext cx="3451101" cy="143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8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15716" y="3005599"/>
            <a:ext cx="5112567" cy="846802"/>
            <a:chOff x="3720990" y="3152001"/>
            <a:chExt cx="2093726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20937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메모리와 프로그램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57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메모리란 친구는 어떻게 생겼을까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50" y="18146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3988" y="21446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14" name="Picture 2" descr="하드 디스크 드라이브 - 무료 컴퓨터개 아이콘">
            <a:extLst>
              <a:ext uri="{FF2B5EF4-FFF2-40B4-BE49-F238E27FC236}">
                <a16:creationId xmlns:a16="http://schemas.microsoft.com/office/drawing/2014/main" id="{EE674E84-E1E7-4EB3-9DC8-EFCB051E9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193" y="4609694"/>
            <a:ext cx="1151798" cy="11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래픽 15" descr="프로세서 단색으로 채워진">
            <a:extLst>
              <a:ext uri="{FF2B5EF4-FFF2-40B4-BE49-F238E27FC236}">
                <a16:creationId xmlns:a16="http://schemas.microsoft.com/office/drawing/2014/main" id="{E96AF55B-BB40-4712-A4F9-D32D32BBB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0224" y="1582140"/>
            <a:ext cx="879955" cy="879955"/>
          </a:xfrm>
          <a:prstGeom prst="rect">
            <a:avLst/>
          </a:prstGeom>
        </p:spPr>
      </p:pic>
      <p:pic>
        <p:nvPicPr>
          <p:cNvPr id="19" name="Picture 2" descr="램 - 무료 컴퓨터개 아이콘">
            <a:extLst>
              <a:ext uri="{FF2B5EF4-FFF2-40B4-BE49-F238E27FC236}">
                <a16:creationId xmlns:a16="http://schemas.microsoft.com/office/drawing/2014/main" id="{AE84157A-9367-4402-9480-0F95AFE49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45" y="1375536"/>
            <a:ext cx="1502295" cy="150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데스크톱 컴퓨터용 Crucial RAM 메모리 | Crucial.com">
            <a:extLst>
              <a:ext uri="{FF2B5EF4-FFF2-40B4-BE49-F238E27FC236}">
                <a16:creationId xmlns:a16="http://schemas.microsoft.com/office/drawing/2014/main" id="{20B10615-F953-4AC4-A32A-C8F99D33F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970" y="1111144"/>
            <a:ext cx="1031776" cy="5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36921F1-0231-4FEF-BAD1-8D914D46841B}"/>
              </a:ext>
            </a:extLst>
          </p:cNvPr>
          <p:cNvCxnSpPr>
            <a:cxnSpLocks/>
          </p:cNvCxnSpPr>
          <p:nvPr/>
        </p:nvCxnSpPr>
        <p:spPr>
          <a:xfrm>
            <a:off x="6379092" y="2494812"/>
            <a:ext cx="0" cy="20425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F676E2C-AE6A-4EAD-844A-63651F66B50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200179" y="2022118"/>
            <a:ext cx="3294193" cy="281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A732F7-5EDA-4234-ABA4-AFAD84D44693}"/>
              </a:ext>
            </a:extLst>
          </p:cNvPr>
          <p:cNvSpPr txBox="1"/>
          <p:nvPr/>
        </p:nvSpPr>
        <p:spPr>
          <a:xfrm>
            <a:off x="6878746" y="4642813"/>
            <a:ext cx="2030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0101000100101110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0101011010110011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1010101001111011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1010100110101110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CA0984-CF86-4942-8CF3-9A562B976687}"/>
              </a:ext>
            </a:extLst>
          </p:cNvPr>
          <p:cNvSpPr txBox="1"/>
          <p:nvPr/>
        </p:nvSpPr>
        <p:spPr>
          <a:xfrm>
            <a:off x="7097771" y="1573213"/>
            <a:ext cx="2030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0101000100101110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0101011010110011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1010101001111011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1010100110101110</a:t>
            </a:r>
          </a:p>
        </p:txBody>
      </p:sp>
    </p:spTree>
    <p:extLst>
      <p:ext uri="{BB962C8B-B14F-4D97-AF65-F5344CB8AC3E}">
        <p14:creationId xmlns:p14="http://schemas.microsoft.com/office/powerpoint/2010/main" val="25054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950" y="18146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3988" y="21446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D4757D-F12E-4D43-A9C7-4FB146B42161}"/>
              </a:ext>
            </a:extLst>
          </p:cNvPr>
          <p:cNvSpPr txBox="1"/>
          <p:nvPr/>
        </p:nvSpPr>
        <p:spPr>
          <a:xfrm>
            <a:off x="2395750" y="1814616"/>
            <a:ext cx="4352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</a:t>
            </a:r>
          </a:p>
          <a:p>
            <a:pPr algn="ctr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1, 0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저장할 수 있는 회로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 descr="디바이스 원리 ＜DRAM＞ - 전자 기초 지식 | 로옴 주식회사 - ROHM Semiconductor">
            <a:extLst>
              <a:ext uri="{FF2B5EF4-FFF2-40B4-BE49-F238E27FC236}">
                <a16:creationId xmlns:a16="http://schemas.microsoft.com/office/drawing/2014/main" id="{29D09BE5-C7E0-4CC5-A2B0-94879FFAF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19603"/>
            <a:ext cx="1969309" cy="140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커패시터 보고서-2 : 커패시터 값 읽는 법 : 네이버 블로그">
            <a:extLst>
              <a:ext uri="{FF2B5EF4-FFF2-40B4-BE49-F238E27FC236}">
                <a16:creationId xmlns:a16="http://schemas.microsoft.com/office/drawing/2014/main" id="{DBDED117-DFFD-4C0C-A911-1493F1F9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05" y="4725144"/>
            <a:ext cx="1907950" cy="124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기초004_트랜지스터 구별하기 : 네이버 블로그">
            <a:extLst>
              <a:ext uri="{FF2B5EF4-FFF2-40B4-BE49-F238E27FC236}">
                <a16:creationId xmlns:a16="http://schemas.microsoft.com/office/drawing/2014/main" id="{062B49E6-3CFC-4FF3-A2CA-900288BAB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189" y="4725144"/>
            <a:ext cx="1441118" cy="144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DF13C7-A021-44CE-A127-335A4D7F8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884" y="2824787"/>
            <a:ext cx="2088230" cy="22756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9A67DF-765E-4822-AB1E-C78F4863708F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메모리란 친구는 어떻게 생겼을까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965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950" y="18146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3988" y="21446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59FE0E8-53AA-4BEC-98A7-84786EBC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55" y="3199023"/>
            <a:ext cx="396465" cy="432045"/>
          </a:xfrm>
          <a:prstGeom prst="rect">
            <a:avLst/>
          </a:prstGeom>
        </p:spPr>
      </p:pic>
      <p:pic>
        <p:nvPicPr>
          <p:cNvPr id="38" name="Picture 2" descr="램 - 무료 컴퓨터개 아이콘">
            <a:extLst>
              <a:ext uri="{FF2B5EF4-FFF2-40B4-BE49-F238E27FC236}">
                <a16:creationId xmlns:a16="http://schemas.microsoft.com/office/drawing/2014/main" id="{95089005-43A8-4A9F-9470-A354434C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58" y="2020065"/>
            <a:ext cx="916815" cy="91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B68571-F36A-481B-B58E-F34859C316E7}"/>
              </a:ext>
            </a:extLst>
          </p:cNvPr>
          <p:cNvSpPr/>
          <p:nvPr/>
        </p:nvSpPr>
        <p:spPr>
          <a:xfrm>
            <a:off x="1835696" y="2718807"/>
            <a:ext cx="6073120" cy="14446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D4AD04-C30A-4316-AB15-52D8AD8AB459}"/>
              </a:ext>
            </a:extLst>
          </p:cNvPr>
          <p:cNvSpPr txBox="1"/>
          <p:nvPr/>
        </p:nvSpPr>
        <p:spPr>
          <a:xfrm>
            <a:off x="2829245" y="2251517"/>
            <a:ext cx="19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16GB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F60D3-2EE7-434E-A13F-811620AA142E}"/>
              </a:ext>
            </a:extLst>
          </p:cNvPr>
          <p:cNvSpPr txBox="1"/>
          <p:nvPr/>
        </p:nvSpPr>
        <p:spPr>
          <a:xfrm>
            <a:off x="3851920" y="3244334"/>
            <a:ext cx="238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128,000,000,000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A9D342-CB63-4EBB-A39D-BEAAE1ED057A}"/>
              </a:ext>
            </a:extLst>
          </p:cNvPr>
          <p:cNvSpPr txBox="1"/>
          <p:nvPr/>
        </p:nvSpPr>
        <p:spPr>
          <a:xfrm>
            <a:off x="2074882" y="1595291"/>
            <a:ext cx="548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 Giga Byte = 1 * 8 * 16 * 1,000,000,000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ED2D14-311A-4DEE-BF88-F4A76460B1FD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메모리란 친구는 어떻게 생겼을까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021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0559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950" y="18146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3988" y="21446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A0759C-182E-4BA0-95DB-4F037663377F}"/>
              </a:ext>
            </a:extLst>
          </p:cNvPr>
          <p:cNvSpPr txBox="1"/>
          <p:nvPr/>
        </p:nvSpPr>
        <p:spPr>
          <a:xfrm>
            <a:off x="4139930" y="2350651"/>
            <a:ext cx="1080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00  = 0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 = 1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  =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C854A5-F673-46A9-A626-550724EF77CA}"/>
              </a:ext>
            </a:extLst>
          </p:cNvPr>
          <p:cNvSpPr txBox="1"/>
          <p:nvPr/>
        </p:nvSpPr>
        <p:spPr>
          <a:xfrm>
            <a:off x="3657273" y="1614561"/>
            <a:ext cx="1829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순한맛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91E0CD-2C46-4485-AD5C-23000B6BB8EF}"/>
              </a:ext>
            </a:extLst>
          </p:cNvPr>
          <p:cNvSpPr txBox="1"/>
          <p:nvPr/>
        </p:nvSpPr>
        <p:spPr>
          <a:xfrm>
            <a:off x="4067924" y="4365104"/>
            <a:ext cx="1224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 = 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37AB08-74DA-4FD3-9F7F-3A9FAB0ACC69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메모리란 친구는 어떻게 생겼을까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D923CA-D09C-4A2F-9463-F798C60607E2}"/>
              </a:ext>
            </a:extLst>
          </p:cNvPr>
          <p:cNvSpPr txBox="1"/>
          <p:nvPr/>
        </p:nvSpPr>
        <p:spPr>
          <a:xfrm>
            <a:off x="4067924" y="4746921"/>
            <a:ext cx="1224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101 = 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0B7135-2D2E-4844-8109-F39F0564BC4C}"/>
              </a:ext>
            </a:extLst>
          </p:cNvPr>
          <p:cNvSpPr txBox="1"/>
          <p:nvPr/>
        </p:nvSpPr>
        <p:spPr>
          <a:xfrm>
            <a:off x="4067923" y="5128425"/>
            <a:ext cx="1224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110 =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9B10A-A12C-4424-9308-EA01686C75DE}"/>
              </a:ext>
            </a:extLst>
          </p:cNvPr>
          <p:cNvSpPr txBox="1"/>
          <p:nvPr/>
        </p:nvSpPr>
        <p:spPr>
          <a:xfrm>
            <a:off x="4067922" y="5525952"/>
            <a:ext cx="1224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111 = ?</a:t>
            </a:r>
          </a:p>
        </p:txBody>
      </p:sp>
    </p:spTree>
    <p:extLst>
      <p:ext uri="{BB962C8B-B14F-4D97-AF65-F5344CB8AC3E}">
        <p14:creationId xmlns:p14="http://schemas.microsoft.com/office/powerpoint/2010/main" val="346179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00559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950" y="18146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3988" y="21446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37AB08-74DA-4FD3-9F7F-3A9FAB0ACC69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메모리란 친구는 어떻게 생겼을까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44BCF8-142A-4649-B227-BCBBC4FD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347" y="1556792"/>
            <a:ext cx="5431306" cy="47878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C3A1E3-B55D-4408-A32A-9451F51FB9EC}"/>
              </a:ext>
            </a:extLst>
          </p:cNvPr>
          <p:cNvSpPr txBox="1"/>
          <p:nvPr/>
        </p:nvSpPr>
        <p:spPr>
          <a:xfrm>
            <a:off x="1518326" y="956047"/>
            <a:ext cx="6107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저번 시간에 했던 거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107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950" y="18146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3988" y="21446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4309208-0D50-44EA-AF79-E10FCC3D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15" y="3176377"/>
            <a:ext cx="396465" cy="4320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9FE0E8-53AA-4BEC-98A7-84786EBC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80" y="3184556"/>
            <a:ext cx="396465" cy="4320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C5B703-3F3A-4098-B56C-15B91188A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475" y="3184556"/>
            <a:ext cx="396465" cy="4320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B1933ED-F357-4022-BE7C-558D5E621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478" y="3176377"/>
            <a:ext cx="396465" cy="43204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AAE32EA-539D-4673-B52B-19933471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943" y="3184556"/>
            <a:ext cx="396465" cy="4320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730180D-FA04-40A2-B375-73743FB2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838" y="3184556"/>
            <a:ext cx="396465" cy="4320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2D67BD8-08CD-43C0-9906-CD936AC30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566" y="3168198"/>
            <a:ext cx="396465" cy="43204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4E103DA-4364-4D7C-B02A-E86D4C2D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31" y="3176377"/>
            <a:ext cx="396465" cy="43204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36324C1-8856-4A20-B7EC-2C0ACD40C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926" y="3176377"/>
            <a:ext cx="396465" cy="43204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1D2D8F4-66B1-4F3C-BDE0-82C7DE047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192" y="3176377"/>
            <a:ext cx="396465" cy="43204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9A557AF-6571-40A9-827D-F8DB96051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657" y="3184556"/>
            <a:ext cx="396465" cy="43204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1F0DD32-E490-4E62-A1DF-51CFB7F5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552" y="3184556"/>
            <a:ext cx="396465" cy="43204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2B883D5-EB5D-4AC6-A9DE-961F3E2AF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447" y="3160019"/>
            <a:ext cx="396465" cy="43204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19BC7F7-7C22-47B8-85E0-97ADCD32E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912" y="3168198"/>
            <a:ext cx="396465" cy="43204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03CB63D-234E-4D37-8DC4-1F6CF848C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07" y="3168198"/>
            <a:ext cx="396465" cy="432045"/>
          </a:xfrm>
          <a:prstGeom prst="rect">
            <a:avLst/>
          </a:prstGeom>
        </p:spPr>
      </p:pic>
      <p:pic>
        <p:nvPicPr>
          <p:cNvPr id="38" name="Picture 2" descr="램 - 무료 컴퓨터개 아이콘">
            <a:extLst>
              <a:ext uri="{FF2B5EF4-FFF2-40B4-BE49-F238E27FC236}">
                <a16:creationId xmlns:a16="http://schemas.microsoft.com/office/drawing/2014/main" id="{95089005-43A8-4A9F-9470-A354434C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58" y="2020065"/>
            <a:ext cx="916815" cy="91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B68571-F36A-481B-B58E-F34859C316E7}"/>
              </a:ext>
            </a:extLst>
          </p:cNvPr>
          <p:cNvSpPr/>
          <p:nvPr/>
        </p:nvSpPr>
        <p:spPr>
          <a:xfrm>
            <a:off x="1835696" y="2718807"/>
            <a:ext cx="6073120" cy="14446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6ED5B6-DEAE-4831-B24B-CCDAED8538C6}"/>
              </a:ext>
            </a:extLst>
          </p:cNvPr>
          <p:cNvSpPr txBox="1"/>
          <p:nvPr/>
        </p:nvSpPr>
        <p:spPr>
          <a:xfrm>
            <a:off x="1908727" y="2906375"/>
            <a:ext cx="6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1     2      3       4     5      6      7      8      9     10   11   12     13    14    15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4934EF-B643-42B5-A817-6AA7D9597709}"/>
              </a:ext>
            </a:extLst>
          </p:cNvPr>
          <p:cNvSpPr txBox="1"/>
          <p:nvPr/>
        </p:nvSpPr>
        <p:spPr>
          <a:xfrm>
            <a:off x="1900343" y="3643849"/>
            <a:ext cx="6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0     1      0       0     0      1      0      0      0      0      0      1      0      0      1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C70266-EBD6-49A9-9835-A0044C3A7221}"/>
              </a:ext>
            </a:extLst>
          </p:cNvPr>
          <p:cNvSpPr/>
          <p:nvPr/>
        </p:nvSpPr>
        <p:spPr>
          <a:xfrm>
            <a:off x="3452943" y="3643849"/>
            <a:ext cx="322950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D4AD04-C30A-4316-AB15-52D8AD8AB459}"/>
              </a:ext>
            </a:extLst>
          </p:cNvPr>
          <p:cNvSpPr txBox="1"/>
          <p:nvPr/>
        </p:nvSpPr>
        <p:spPr>
          <a:xfrm>
            <a:off x="5428708" y="4492830"/>
            <a:ext cx="19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01000001 = 65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BF2225-4E04-45AB-B74A-76A63D44606C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메모리란 친구는 어떻게 생겼을까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720D56-A46D-4E67-AE44-037E4A7BEF37}"/>
              </a:ext>
            </a:extLst>
          </p:cNvPr>
          <p:cNvSpPr txBox="1"/>
          <p:nvPr/>
        </p:nvSpPr>
        <p:spPr>
          <a:xfrm>
            <a:off x="5449961" y="4863391"/>
            <a:ext cx="19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01000001 = 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8F6F5B-8949-4C94-BF79-22FFAA1B7064}"/>
              </a:ext>
            </a:extLst>
          </p:cNvPr>
          <p:cNvSpPr txBox="1"/>
          <p:nvPr/>
        </p:nvSpPr>
        <p:spPr>
          <a:xfrm>
            <a:off x="2899884" y="4677496"/>
            <a:ext cx="88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9E3766-CEE0-482C-9127-705396D3A9DA}"/>
              </a:ext>
            </a:extLst>
          </p:cNvPr>
          <p:cNvSpPr txBox="1"/>
          <p:nvPr/>
        </p:nvSpPr>
        <p:spPr>
          <a:xfrm>
            <a:off x="4645031" y="4492830"/>
            <a:ext cx="88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숫자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109B09-0DE1-46EF-93CA-88905D0ABC60}"/>
              </a:ext>
            </a:extLst>
          </p:cNvPr>
          <p:cNvSpPr txBox="1"/>
          <p:nvPr/>
        </p:nvSpPr>
        <p:spPr>
          <a:xfrm>
            <a:off x="4666971" y="4863391"/>
            <a:ext cx="88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1AED69F-77AF-49D7-9F92-45B68C82FECE}"/>
              </a:ext>
            </a:extLst>
          </p:cNvPr>
          <p:cNvCxnSpPr>
            <a:cxnSpLocks/>
          </p:cNvCxnSpPr>
          <p:nvPr/>
        </p:nvCxnSpPr>
        <p:spPr>
          <a:xfrm flipV="1">
            <a:off x="3636306" y="1679322"/>
            <a:ext cx="1235950" cy="1249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5F535C-9274-479F-A849-3DA8F827890A}"/>
              </a:ext>
            </a:extLst>
          </p:cNvPr>
          <p:cNvSpPr txBox="1"/>
          <p:nvPr/>
        </p:nvSpPr>
        <p:spPr>
          <a:xfrm>
            <a:off x="4891456" y="1440611"/>
            <a:ext cx="252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번째 스위치부터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39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5" grpId="0"/>
      <p:bldP spid="56" grpId="0"/>
      <p:bldP spid="2" grpId="0" animBg="1"/>
      <p:bldP spid="42" grpId="0"/>
      <p:bldP spid="43" grpId="0"/>
      <p:bldP spid="44" grpId="0"/>
      <p:bldP spid="45" grpId="0"/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4D7202-C226-46D1-8570-9D351F42D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87" y="5396931"/>
            <a:ext cx="1562318" cy="724001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950" y="18146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3988" y="21446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4309208-0D50-44EA-AF79-E10FCC3DB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07" y="1893380"/>
            <a:ext cx="396465" cy="4320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9FE0E8-53AA-4BEC-98A7-84786EBC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572" y="1901559"/>
            <a:ext cx="396465" cy="4320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C5B703-3F3A-4098-B56C-15B91188A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467" y="1901559"/>
            <a:ext cx="396465" cy="4320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B1933ED-F357-4022-BE7C-558D5E621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470" y="1893380"/>
            <a:ext cx="396465" cy="43204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AAE32EA-539D-4673-B52B-199334712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35" y="1901559"/>
            <a:ext cx="396465" cy="4320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730180D-FA04-40A2-B375-73743FB28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830" y="1901559"/>
            <a:ext cx="396465" cy="4320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2D67BD8-08CD-43C0-9906-CD936AC30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558" y="1885201"/>
            <a:ext cx="396465" cy="43204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4E103DA-4364-4D7C-B02A-E86D4C2D4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023" y="1893380"/>
            <a:ext cx="396465" cy="43204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36324C1-8856-4A20-B7EC-2C0ACD40C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18" y="1893380"/>
            <a:ext cx="396465" cy="43204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1D2D8F4-66B1-4F3C-BDE0-82C7DE047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184" y="1893380"/>
            <a:ext cx="396465" cy="43204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9A557AF-6571-40A9-827D-F8DB96051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649" y="1901559"/>
            <a:ext cx="396465" cy="43204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1F0DD32-E490-4E62-A1DF-51CFB7F55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544" y="1901559"/>
            <a:ext cx="396465" cy="43204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2B883D5-EB5D-4AC6-A9DE-961F3E2AF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439" y="1877022"/>
            <a:ext cx="396465" cy="43204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19BC7F7-7C22-47B8-85E0-97ADCD32E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904" y="1885201"/>
            <a:ext cx="396465" cy="43204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03CB63D-234E-4D37-8DC4-1F6CF848C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99" y="1885201"/>
            <a:ext cx="396465" cy="432045"/>
          </a:xfrm>
          <a:prstGeom prst="rect">
            <a:avLst/>
          </a:prstGeom>
        </p:spPr>
      </p:pic>
      <p:pic>
        <p:nvPicPr>
          <p:cNvPr id="38" name="Picture 2" descr="램 - 무료 컴퓨터개 아이콘">
            <a:extLst>
              <a:ext uri="{FF2B5EF4-FFF2-40B4-BE49-F238E27FC236}">
                <a16:creationId xmlns:a16="http://schemas.microsoft.com/office/drawing/2014/main" id="{95089005-43A8-4A9F-9470-A354434C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50" y="737068"/>
            <a:ext cx="916815" cy="91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B68571-F36A-481B-B58E-F34859C316E7}"/>
              </a:ext>
            </a:extLst>
          </p:cNvPr>
          <p:cNvSpPr/>
          <p:nvPr/>
        </p:nvSpPr>
        <p:spPr>
          <a:xfrm>
            <a:off x="1763688" y="1435810"/>
            <a:ext cx="6073120" cy="14446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6ED5B6-DEAE-4831-B24B-CCDAED8538C6}"/>
              </a:ext>
            </a:extLst>
          </p:cNvPr>
          <p:cNvSpPr txBox="1"/>
          <p:nvPr/>
        </p:nvSpPr>
        <p:spPr>
          <a:xfrm>
            <a:off x="1836719" y="1623378"/>
            <a:ext cx="6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1     2      3       4     5      6      7      8      9     10   11   12     13    14    15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4934EF-B643-42B5-A817-6AA7D9597709}"/>
              </a:ext>
            </a:extLst>
          </p:cNvPr>
          <p:cNvSpPr txBox="1"/>
          <p:nvPr/>
        </p:nvSpPr>
        <p:spPr>
          <a:xfrm>
            <a:off x="1799650" y="2319531"/>
            <a:ext cx="6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0     1      0       0     1      1      1      0      0     1        1      1      0      0      1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C70266-EBD6-49A9-9835-A0044C3A7221}"/>
              </a:ext>
            </a:extLst>
          </p:cNvPr>
          <p:cNvSpPr/>
          <p:nvPr/>
        </p:nvSpPr>
        <p:spPr>
          <a:xfrm>
            <a:off x="1846589" y="2322478"/>
            <a:ext cx="309115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5CFE68-D8C6-4A21-A2FA-81E062056231}"/>
              </a:ext>
            </a:extLst>
          </p:cNvPr>
          <p:cNvSpPr/>
          <p:nvPr/>
        </p:nvSpPr>
        <p:spPr>
          <a:xfrm>
            <a:off x="4983719" y="2331525"/>
            <a:ext cx="34115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268D7A-F0EE-4074-8827-F458F2AF02FF}"/>
              </a:ext>
            </a:extLst>
          </p:cNvPr>
          <p:cNvSpPr/>
          <p:nvPr/>
        </p:nvSpPr>
        <p:spPr>
          <a:xfrm>
            <a:off x="1774308" y="2196625"/>
            <a:ext cx="3681596" cy="559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89F90F7-9A69-4C6C-BA69-8983EE45DAB5}"/>
              </a:ext>
            </a:extLst>
          </p:cNvPr>
          <p:cNvCxnSpPr>
            <a:cxnSpLocks/>
          </p:cNvCxnSpPr>
          <p:nvPr/>
        </p:nvCxnSpPr>
        <p:spPr>
          <a:xfrm flipH="1">
            <a:off x="2357804" y="2702500"/>
            <a:ext cx="635304" cy="29587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7188498-E3B9-4D11-9AB4-06A2770157CE}"/>
              </a:ext>
            </a:extLst>
          </p:cNvPr>
          <p:cNvCxnSpPr>
            <a:cxnSpLocks/>
          </p:cNvCxnSpPr>
          <p:nvPr/>
        </p:nvCxnSpPr>
        <p:spPr>
          <a:xfrm flipH="1">
            <a:off x="2351606" y="2689525"/>
            <a:ext cx="2687513" cy="3259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516238A-16EB-4ABD-868D-F83F87BFFA16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메모리란 친구는 어떻게 생겼을까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345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5" grpId="0"/>
      <p:bldP spid="56" grpId="0"/>
      <p:bldP spid="2" grpId="0" animBg="1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 코드는 어떻게 기계어로 바뀔까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4D339E-790F-4525-99EF-92AFF09F4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11" y="1091621"/>
            <a:ext cx="2490063" cy="52554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EDD94C3-CF89-4D2D-A9A3-F11012B5D3C5}"/>
              </a:ext>
            </a:extLst>
          </p:cNvPr>
          <p:cNvSpPr/>
          <p:nvPr/>
        </p:nvSpPr>
        <p:spPr>
          <a:xfrm>
            <a:off x="3340931" y="2467635"/>
            <a:ext cx="2736300" cy="18974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Pyhton</a:t>
            </a:r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Interpreter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482B50-FD1B-41C8-88DA-F75CB3447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547" y="2576370"/>
            <a:ext cx="981067" cy="83999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416E23E-792F-4E8A-A684-01387C2409C1}"/>
              </a:ext>
            </a:extLst>
          </p:cNvPr>
          <p:cNvCxnSpPr/>
          <p:nvPr/>
        </p:nvCxnSpPr>
        <p:spPr>
          <a:xfrm>
            <a:off x="2771800" y="1819563"/>
            <a:ext cx="504056" cy="4787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9DE1D79-1FF1-41F3-BF26-699099460FED}"/>
              </a:ext>
            </a:extLst>
          </p:cNvPr>
          <p:cNvCxnSpPr/>
          <p:nvPr/>
        </p:nvCxnSpPr>
        <p:spPr>
          <a:xfrm>
            <a:off x="6264188" y="4509120"/>
            <a:ext cx="504056" cy="4787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F6304D-4973-40A7-9A40-020C69022131}"/>
              </a:ext>
            </a:extLst>
          </p:cNvPr>
          <p:cNvSpPr txBox="1"/>
          <p:nvPr/>
        </p:nvSpPr>
        <p:spPr>
          <a:xfrm>
            <a:off x="6444208" y="5445224"/>
            <a:ext cx="2268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01010100010101010…</a:t>
            </a:r>
          </a:p>
        </p:txBody>
      </p:sp>
    </p:spTree>
    <p:extLst>
      <p:ext uri="{BB962C8B-B14F-4D97-AF65-F5344CB8AC3E}">
        <p14:creationId xmlns:p14="http://schemas.microsoft.com/office/powerpoint/2010/main" val="60011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950" y="18146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3988" y="21446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38" name="Picture 2" descr="램 - 무료 컴퓨터개 아이콘">
            <a:extLst>
              <a:ext uri="{FF2B5EF4-FFF2-40B4-BE49-F238E27FC236}">
                <a16:creationId xmlns:a16="http://schemas.microsoft.com/office/drawing/2014/main" id="{95089005-43A8-4A9F-9470-A354434C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52" y="1343799"/>
            <a:ext cx="916815" cy="91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B68571-F36A-481B-B58E-F34859C316E7}"/>
              </a:ext>
            </a:extLst>
          </p:cNvPr>
          <p:cNvSpPr/>
          <p:nvPr/>
        </p:nvSpPr>
        <p:spPr>
          <a:xfrm>
            <a:off x="1725690" y="2042541"/>
            <a:ext cx="6073120" cy="14446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CD3C96-78B1-4F8A-96BF-8C55E6A49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967" y="2057700"/>
            <a:ext cx="2368747" cy="13941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C7C3E0-74B0-443C-A22A-491FDE29802F}"/>
              </a:ext>
            </a:extLst>
          </p:cNvPr>
          <p:cNvSpPr txBox="1"/>
          <p:nvPr/>
        </p:nvSpPr>
        <p:spPr>
          <a:xfrm>
            <a:off x="4556565" y="1488520"/>
            <a:ext cx="1995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123421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번지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123421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번째 스위치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6BAAFF-BA60-4E4B-9D49-3393A6909630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메모리란 친구는 어떻게 생겼을까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E0D0BE-AE7D-459D-9C19-F54DF396E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967" y="2467635"/>
            <a:ext cx="1733792" cy="2667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A29DCB-5BFC-4D21-9444-B455F37DD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967" y="2057700"/>
            <a:ext cx="1275552" cy="4023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8572B2-714F-49CF-9392-C0E6C4A3B90F}"/>
              </a:ext>
            </a:extLst>
          </p:cNvPr>
          <p:cNvSpPr txBox="1"/>
          <p:nvPr/>
        </p:nvSpPr>
        <p:spPr>
          <a:xfrm>
            <a:off x="2332070" y="3068194"/>
            <a:ext cx="2150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11110001000011101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E092BF-2745-490D-93ED-2320B08BDE1B}"/>
              </a:ext>
            </a:extLst>
          </p:cNvPr>
          <p:cNvSpPr txBox="1"/>
          <p:nvPr/>
        </p:nvSpPr>
        <p:spPr>
          <a:xfrm>
            <a:off x="1740399" y="4498599"/>
            <a:ext cx="19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01000001 = 65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A4C14C-DCD9-4F65-A0A5-C02338AE86BB}"/>
              </a:ext>
            </a:extLst>
          </p:cNvPr>
          <p:cNvSpPr txBox="1"/>
          <p:nvPr/>
        </p:nvSpPr>
        <p:spPr>
          <a:xfrm>
            <a:off x="1761652" y="4869160"/>
            <a:ext cx="19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01000001 =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A4FCF8-DC92-4CC6-9861-7319C206B43C}"/>
              </a:ext>
            </a:extLst>
          </p:cNvPr>
          <p:cNvSpPr txBox="1"/>
          <p:nvPr/>
        </p:nvSpPr>
        <p:spPr>
          <a:xfrm>
            <a:off x="956722" y="4498599"/>
            <a:ext cx="88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숫자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31A125-D65E-4F32-A201-8382E31CFD03}"/>
              </a:ext>
            </a:extLst>
          </p:cNvPr>
          <p:cNvSpPr txBox="1"/>
          <p:nvPr/>
        </p:nvSpPr>
        <p:spPr>
          <a:xfrm>
            <a:off x="978662" y="4869160"/>
            <a:ext cx="88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화살표: 위로 구부러짐 11">
            <a:extLst>
              <a:ext uri="{FF2B5EF4-FFF2-40B4-BE49-F238E27FC236}">
                <a16:creationId xmlns:a16="http://schemas.microsoft.com/office/drawing/2014/main" id="{93418957-5214-476B-8339-E989F2124D15}"/>
              </a:ext>
            </a:extLst>
          </p:cNvPr>
          <p:cNvSpPr/>
          <p:nvPr/>
        </p:nvSpPr>
        <p:spPr>
          <a:xfrm>
            <a:off x="3347864" y="3645024"/>
            <a:ext cx="1656180" cy="5408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17423F-29EA-4782-BF95-FE1DAAA86A1D}"/>
              </a:ext>
            </a:extLst>
          </p:cNvPr>
          <p:cNvSpPr txBox="1"/>
          <p:nvPr/>
        </p:nvSpPr>
        <p:spPr>
          <a:xfrm>
            <a:off x="1805314" y="5397306"/>
            <a:ext cx="456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11110001000011101 = 123421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번째 스위치의 값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903FD1-BDAE-41B7-8C9E-421823319632}"/>
              </a:ext>
            </a:extLst>
          </p:cNvPr>
          <p:cNvSpPr txBox="1"/>
          <p:nvPr/>
        </p:nvSpPr>
        <p:spPr>
          <a:xfrm>
            <a:off x="978662" y="5366528"/>
            <a:ext cx="88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50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2" grpId="0"/>
      <p:bldP spid="25" grpId="0"/>
      <p:bldP spid="26" grpId="0"/>
      <p:bldP spid="30" grpId="0"/>
      <p:bldP spid="31" grpId="0"/>
      <p:bldP spid="32" grpId="0"/>
      <p:bldP spid="12" grpId="0" animBg="1"/>
      <p:bldP spid="34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950" y="18146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3988" y="21446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6BAAFF-BA60-4E4B-9D49-3393A6909630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메모리란 친구는 어떻게 생겼을까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CC70B346-2C68-47F9-B331-5D038A8CC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15" y="1974524"/>
            <a:ext cx="396465" cy="432045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4AC89348-FB41-4715-BF42-A4220AA19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80" y="1982703"/>
            <a:ext cx="396465" cy="432045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0EB47FDD-D8F6-46EA-A128-448D3326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475" y="1982703"/>
            <a:ext cx="396465" cy="432045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04C72C95-D899-4D9C-9CB0-81465DB0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478" y="1974524"/>
            <a:ext cx="396465" cy="432045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22B4F23C-2393-4D5B-88F6-0DDEFFCB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943" y="1982703"/>
            <a:ext cx="396465" cy="432045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61E59CFE-313D-4736-8532-3921331C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838" y="1982703"/>
            <a:ext cx="396465" cy="432045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75D5A06B-80A7-44A8-9C02-4F4C485F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566" y="1966345"/>
            <a:ext cx="396465" cy="432045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1A625625-72DB-4388-8965-558411EF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31" y="1974524"/>
            <a:ext cx="396465" cy="432045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9AFA604A-8C8C-4B22-9665-8BD1021D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926" y="1974524"/>
            <a:ext cx="396465" cy="432045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69C2FB8B-B640-4F8B-9420-421A57C77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192" y="1974524"/>
            <a:ext cx="396465" cy="432045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AE9DE834-BA38-42B0-A43A-4B94DBD29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657" y="1982703"/>
            <a:ext cx="396465" cy="432045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4CD05167-4158-4901-9328-4FAAD3BEF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552" y="1982703"/>
            <a:ext cx="396465" cy="432045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4D9F472D-DA44-4C97-B337-B7ADE9B71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447" y="1958166"/>
            <a:ext cx="396465" cy="432045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2E500680-7E13-4536-AF19-A3123223A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912" y="1966345"/>
            <a:ext cx="396465" cy="432045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5715A95E-8B97-49CA-8839-C0E4EC87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07" y="1966345"/>
            <a:ext cx="396465" cy="432045"/>
          </a:xfrm>
          <a:prstGeom prst="rect">
            <a:avLst/>
          </a:prstGeom>
        </p:spPr>
      </p:pic>
      <p:pic>
        <p:nvPicPr>
          <p:cNvPr id="136" name="Picture 2" descr="램 - 무료 컴퓨터개 아이콘">
            <a:extLst>
              <a:ext uri="{FF2B5EF4-FFF2-40B4-BE49-F238E27FC236}">
                <a16:creationId xmlns:a16="http://schemas.microsoft.com/office/drawing/2014/main" id="{0531E525-88D4-4A56-851C-92C2F833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58" y="818212"/>
            <a:ext cx="916815" cy="91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D3CCE8E-BA20-42E1-9A59-82F843026023}"/>
              </a:ext>
            </a:extLst>
          </p:cNvPr>
          <p:cNvSpPr/>
          <p:nvPr/>
        </p:nvSpPr>
        <p:spPr>
          <a:xfrm>
            <a:off x="1835696" y="1516954"/>
            <a:ext cx="6073120" cy="14446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539C0F1-F076-4197-93EE-22B2ABDED143}"/>
              </a:ext>
            </a:extLst>
          </p:cNvPr>
          <p:cNvSpPr txBox="1"/>
          <p:nvPr/>
        </p:nvSpPr>
        <p:spPr>
          <a:xfrm>
            <a:off x="1908727" y="1704522"/>
            <a:ext cx="6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1     2      3       4     5      6      7      8      9     10   11   12     13    14    15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FDD93A2-3928-4781-9E7C-8558E23E60C7}"/>
              </a:ext>
            </a:extLst>
          </p:cNvPr>
          <p:cNvSpPr txBox="1"/>
          <p:nvPr/>
        </p:nvSpPr>
        <p:spPr>
          <a:xfrm>
            <a:off x="1900343" y="2441996"/>
            <a:ext cx="6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1     0       1      0      1      1      1      0      0     1        1      1      0      1      1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61E01B3-DFC5-47CA-9DE7-D5603B9B7F23}"/>
              </a:ext>
            </a:extLst>
          </p:cNvPr>
          <p:cNvSpPr/>
          <p:nvPr/>
        </p:nvSpPr>
        <p:spPr>
          <a:xfrm>
            <a:off x="1925092" y="2469869"/>
            <a:ext cx="10627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9" name="그림 178">
            <a:extLst>
              <a:ext uri="{FF2B5EF4-FFF2-40B4-BE49-F238E27FC236}">
                <a16:creationId xmlns:a16="http://schemas.microsoft.com/office/drawing/2014/main" id="{A09F921A-B3E3-4C9E-BEC5-68E6AEDE8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34" y="4976382"/>
            <a:ext cx="396465" cy="432045"/>
          </a:xfrm>
          <a:prstGeom prst="rect">
            <a:avLst/>
          </a:prstGeom>
        </p:spPr>
      </p:pic>
      <p:pic>
        <p:nvPicPr>
          <p:cNvPr id="180" name="그림 179">
            <a:extLst>
              <a:ext uri="{FF2B5EF4-FFF2-40B4-BE49-F238E27FC236}">
                <a16:creationId xmlns:a16="http://schemas.microsoft.com/office/drawing/2014/main" id="{32B04641-125F-4EC9-87CF-295AEDA12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099" y="4984561"/>
            <a:ext cx="396465" cy="432045"/>
          </a:xfrm>
          <a:prstGeom prst="rect">
            <a:avLst/>
          </a:prstGeom>
        </p:spPr>
      </p:pic>
      <p:pic>
        <p:nvPicPr>
          <p:cNvPr id="181" name="그림 180">
            <a:extLst>
              <a:ext uri="{FF2B5EF4-FFF2-40B4-BE49-F238E27FC236}">
                <a16:creationId xmlns:a16="http://schemas.microsoft.com/office/drawing/2014/main" id="{7394C5B2-AECA-486C-8F70-E2AAB9383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994" y="4984561"/>
            <a:ext cx="396465" cy="432045"/>
          </a:xfrm>
          <a:prstGeom prst="rect">
            <a:avLst/>
          </a:prstGeom>
        </p:spPr>
      </p:pic>
      <p:pic>
        <p:nvPicPr>
          <p:cNvPr id="182" name="그림 181">
            <a:extLst>
              <a:ext uri="{FF2B5EF4-FFF2-40B4-BE49-F238E27FC236}">
                <a16:creationId xmlns:a16="http://schemas.microsoft.com/office/drawing/2014/main" id="{14F2D3B5-48A9-4E01-BD0B-1BC658F37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997" y="4976382"/>
            <a:ext cx="396465" cy="432045"/>
          </a:xfrm>
          <a:prstGeom prst="rect">
            <a:avLst/>
          </a:prstGeom>
        </p:spPr>
      </p:pic>
      <p:pic>
        <p:nvPicPr>
          <p:cNvPr id="183" name="그림 182">
            <a:extLst>
              <a:ext uri="{FF2B5EF4-FFF2-40B4-BE49-F238E27FC236}">
                <a16:creationId xmlns:a16="http://schemas.microsoft.com/office/drawing/2014/main" id="{63025365-21E5-4C29-B6D5-0AF6A135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462" y="4984561"/>
            <a:ext cx="396465" cy="432045"/>
          </a:xfrm>
          <a:prstGeom prst="rect">
            <a:avLst/>
          </a:prstGeom>
        </p:spPr>
      </p:pic>
      <p:pic>
        <p:nvPicPr>
          <p:cNvPr id="184" name="그림 183">
            <a:extLst>
              <a:ext uri="{FF2B5EF4-FFF2-40B4-BE49-F238E27FC236}">
                <a16:creationId xmlns:a16="http://schemas.microsoft.com/office/drawing/2014/main" id="{42C261DA-CCB4-40B6-A619-5E1AEFBBC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357" y="4984561"/>
            <a:ext cx="396465" cy="432045"/>
          </a:xfrm>
          <a:prstGeom prst="rect">
            <a:avLst/>
          </a:prstGeom>
        </p:spPr>
      </p:pic>
      <p:pic>
        <p:nvPicPr>
          <p:cNvPr id="185" name="그림 184">
            <a:extLst>
              <a:ext uri="{FF2B5EF4-FFF2-40B4-BE49-F238E27FC236}">
                <a16:creationId xmlns:a16="http://schemas.microsoft.com/office/drawing/2014/main" id="{89DB6453-67E7-49B3-81BF-C926C0FF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085" y="4968203"/>
            <a:ext cx="396465" cy="432045"/>
          </a:xfrm>
          <a:prstGeom prst="rect">
            <a:avLst/>
          </a:prstGeom>
        </p:spPr>
      </p:pic>
      <p:pic>
        <p:nvPicPr>
          <p:cNvPr id="186" name="그림 185">
            <a:extLst>
              <a:ext uri="{FF2B5EF4-FFF2-40B4-BE49-F238E27FC236}">
                <a16:creationId xmlns:a16="http://schemas.microsoft.com/office/drawing/2014/main" id="{29C33187-3909-461C-B167-4C703247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550" y="4976382"/>
            <a:ext cx="396465" cy="432045"/>
          </a:xfrm>
          <a:prstGeom prst="rect">
            <a:avLst/>
          </a:prstGeom>
        </p:spPr>
      </p:pic>
      <p:pic>
        <p:nvPicPr>
          <p:cNvPr id="187" name="그림 186">
            <a:extLst>
              <a:ext uri="{FF2B5EF4-FFF2-40B4-BE49-F238E27FC236}">
                <a16:creationId xmlns:a16="http://schemas.microsoft.com/office/drawing/2014/main" id="{4C2E6EA0-49E6-4150-A6AF-1A0FE069A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445" y="4976382"/>
            <a:ext cx="396465" cy="432045"/>
          </a:xfrm>
          <a:prstGeom prst="rect">
            <a:avLst/>
          </a:prstGeom>
        </p:spPr>
      </p:pic>
      <p:pic>
        <p:nvPicPr>
          <p:cNvPr id="188" name="그림 187">
            <a:extLst>
              <a:ext uri="{FF2B5EF4-FFF2-40B4-BE49-F238E27FC236}">
                <a16:creationId xmlns:a16="http://schemas.microsoft.com/office/drawing/2014/main" id="{E0911B14-02C1-443F-9B1C-46B4E19F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711" y="4976382"/>
            <a:ext cx="396465" cy="432045"/>
          </a:xfrm>
          <a:prstGeom prst="rect">
            <a:avLst/>
          </a:prstGeom>
        </p:spPr>
      </p:pic>
      <p:pic>
        <p:nvPicPr>
          <p:cNvPr id="189" name="그림 188">
            <a:extLst>
              <a:ext uri="{FF2B5EF4-FFF2-40B4-BE49-F238E27FC236}">
                <a16:creationId xmlns:a16="http://schemas.microsoft.com/office/drawing/2014/main" id="{48B220A2-5868-4242-936A-743E01F3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176" y="4984561"/>
            <a:ext cx="396465" cy="432045"/>
          </a:xfrm>
          <a:prstGeom prst="rect">
            <a:avLst/>
          </a:prstGeom>
        </p:spPr>
      </p:pic>
      <p:pic>
        <p:nvPicPr>
          <p:cNvPr id="190" name="그림 189">
            <a:extLst>
              <a:ext uri="{FF2B5EF4-FFF2-40B4-BE49-F238E27FC236}">
                <a16:creationId xmlns:a16="http://schemas.microsoft.com/office/drawing/2014/main" id="{F6C8308C-DF96-4745-A6A7-6CBA6675E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71" y="4984561"/>
            <a:ext cx="396465" cy="432045"/>
          </a:xfrm>
          <a:prstGeom prst="rect">
            <a:avLst/>
          </a:prstGeom>
        </p:spPr>
      </p:pic>
      <p:pic>
        <p:nvPicPr>
          <p:cNvPr id="191" name="그림 190">
            <a:extLst>
              <a:ext uri="{FF2B5EF4-FFF2-40B4-BE49-F238E27FC236}">
                <a16:creationId xmlns:a16="http://schemas.microsoft.com/office/drawing/2014/main" id="{9F0FE9ED-0187-4ADD-ABCB-5E54BBBC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966" y="4960024"/>
            <a:ext cx="396465" cy="432045"/>
          </a:xfrm>
          <a:prstGeom prst="rect">
            <a:avLst/>
          </a:prstGeom>
        </p:spPr>
      </p:pic>
      <p:pic>
        <p:nvPicPr>
          <p:cNvPr id="192" name="그림 191">
            <a:extLst>
              <a:ext uri="{FF2B5EF4-FFF2-40B4-BE49-F238E27FC236}">
                <a16:creationId xmlns:a16="http://schemas.microsoft.com/office/drawing/2014/main" id="{43219980-19B6-489A-BFE0-CF797897A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431" y="4968203"/>
            <a:ext cx="396465" cy="432045"/>
          </a:xfrm>
          <a:prstGeom prst="rect">
            <a:avLst/>
          </a:prstGeom>
        </p:spPr>
      </p:pic>
      <p:pic>
        <p:nvPicPr>
          <p:cNvPr id="193" name="그림 192">
            <a:extLst>
              <a:ext uri="{FF2B5EF4-FFF2-40B4-BE49-F238E27FC236}">
                <a16:creationId xmlns:a16="http://schemas.microsoft.com/office/drawing/2014/main" id="{166AB53C-05FC-475B-AAFC-2FE578FA0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26" y="4968203"/>
            <a:ext cx="396465" cy="432045"/>
          </a:xfrm>
          <a:prstGeom prst="rect">
            <a:avLst/>
          </a:prstGeom>
        </p:spPr>
      </p:pic>
      <p:pic>
        <p:nvPicPr>
          <p:cNvPr id="194" name="Picture 2" descr="램 - 무료 컴퓨터개 아이콘">
            <a:extLst>
              <a:ext uri="{FF2B5EF4-FFF2-40B4-BE49-F238E27FC236}">
                <a16:creationId xmlns:a16="http://schemas.microsoft.com/office/drawing/2014/main" id="{E342C096-6D62-4511-B5B8-7D609323F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77" y="3820070"/>
            <a:ext cx="916815" cy="91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67E365E4-9FAC-4806-9A11-4BA59B365A5E}"/>
              </a:ext>
            </a:extLst>
          </p:cNvPr>
          <p:cNvSpPr/>
          <p:nvPr/>
        </p:nvSpPr>
        <p:spPr>
          <a:xfrm>
            <a:off x="1858215" y="4518812"/>
            <a:ext cx="6073120" cy="14446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911CADA-7275-47B9-B5B8-F1828AD967F5}"/>
              </a:ext>
            </a:extLst>
          </p:cNvPr>
          <p:cNvSpPr txBox="1"/>
          <p:nvPr/>
        </p:nvSpPr>
        <p:spPr>
          <a:xfrm>
            <a:off x="1931246" y="4706380"/>
            <a:ext cx="6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1     2      3       4     5      6      7      8      9     10   11   12     13    14    15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D3A6CE9-30D3-4966-BEC9-871B2056B6FC}"/>
              </a:ext>
            </a:extLst>
          </p:cNvPr>
          <p:cNvSpPr txBox="1"/>
          <p:nvPr/>
        </p:nvSpPr>
        <p:spPr>
          <a:xfrm>
            <a:off x="1922862" y="5443854"/>
            <a:ext cx="6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1     0       1      0      1      1      1      0      0     1        1      1      0      1      1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ABC3DC96-CAC2-4820-8E70-3027393CEFDF}"/>
              </a:ext>
            </a:extLst>
          </p:cNvPr>
          <p:cNvSpPr/>
          <p:nvPr/>
        </p:nvSpPr>
        <p:spPr>
          <a:xfrm>
            <a:off x="1947611" y="5471727"/>
            <a:ext cx="10627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E40611-CD44-4FAF-A921-BE3F8BFA4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522" y="319064"/>
            <a:ext cx="2279034" cy="1008663"/>
          </a:xfrm>
          <a:prstGeom prst="rect">
            <a:avLst/>
          </a:prstGeom>
        </p:spPr>
      </p:pic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D6FD45E-9FA1-46A7-8E6E-96E0D6C28E55}"/>
              </a:ext>
            </a:extLst>
          </p:cNvPr>
          <p:cNvSpPr/>
          <p:nvPr/>
        </p:nvSpPr>
        <p:spPr>
          <a:xfrm>
            <a:off x="6412645" y="5443854"/>
            <a:ext cx="10627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7AFB5110-9119-4407-8054-D5C893E3E110}"/>
              </a:ext>
            </a:extLst>
          </p:cNvPr>
          <p:cNvSpPr/>
          <p:nvPr/>
        </p:nvSpPr>
        <p:spPr>
          <a:xfrm>
            <a:off x="6390549" y="2438928"/>
            <a:ext cx="10627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위로 구부러짐 9">
            <a:extLst>
              <a:ext uri="{FF2B5EF4-FFF2-40B4-BE49-F238E27FC236}">
                <a16:creationId xmlns:a16="http://schemas.microsoft.com/office/drawing/2014/main" id="{B0FBD7F6-4C67-4612-AC02-FDAFED060F27}"/>
              </a:ext>
            </a:extLst>
          </p:cNvPr>
          <p:cNvSpPr/>
          <p:nvPr/>
        </p:nvSpPr>
        <p:spPr>
          <a:xfrm>
            <a:off x="2478977" y="2961567"/>
            <a:ext cx="1300932" cy="3662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1" name="화살표: 위로 구부러짐 200">
            <a:extLst>
              <a:ext uri="{FF2B5EF4-FFF2-40B4-BE49-F238E27FC236}">
                <a16:creationId xmlns:a16="http://schemas.microsoft.com/office/drawing/2014/main" id="{454DA567-2877-47B2-936E-FDF4765946F4}"/>
              </a:ext>
            </a:extLst>
          </p:cNvPr>
          <p:cNvSpPr/>
          <p:nvPr/>
        </p:nvSpPr>
        <p:spPr>
          <a:xfrm flipH="1">
            <a:off x="3563888" y="2957088"/>
            <a:ext cx="3244636" cy="4311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3F18D8B-B7C1-456E-8234-CB7AE228C522}"/>
              </a:ext>
            </a:extLst>
          </p:cNvPr>
          <p:cNvSpPr txBox="1"/>
          <p:nvPr/>
        </p:nvSpPr>
        <p:spPr>
          <a:xfrm>
            <a:off x="1774249" y="693211"/>
            <a:ext cx="19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Reference Type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9FD9A2A-1330-43FE-B2F9-A9F6B6AD6D1E}"/>
              </a:ext>
            </a:extLst>
          </p:cNvPr>
          <p:cNvSpPr txBox="1"/>
          <p:nvPr/>
        </p:nvSpPr>
        <p:spPr>
          <a:xfrm>
            <a:off x="1775428" y="3672102"/>
            <a:ext cx="19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Primitive Type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DDEB45CA-B31C-467C-BF48-34C1E5DB437D}"/>
              </a:ext>
            </a:extLst>
          </p:cNvPr>
          <p:cNvSpPr/>
          <p:nvPr/>
        </p:nvSpPr>
        <p:spPr>
          <a:xfrm>
            <a:off x="3591154" y="2462238"/>
            <a:ext cx="139533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/>
      <p:bldP spid="139" grpId="0"/>
      <p:bldP spid="160" grpId="0" animBg="1"/>
      <p:bldP spid="195" grpId="0" animBg="1"/>
      <p:bldP spid="196" grpId="0"/>
      <p:bldP spid="197" grpId="0"/>
      <p:bldP spid="198" grpId="0" animBg="1"/>
      <p:bldP spid="199" grpId="0" animBg="1"/>
      <p:bldP spid="200" grpId="0" animBg="1"/>
      <p:bldP spid="10" grpId="0" animBg="1"/>
      <p:bldP spid="201" grpId="0" animBg="1"/>
      <p:bldP spid="202" grpId="0"/>
      <p:bldP spid="203" grpId="0"/>
      <p:bldP spid="20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76761" y="-45013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950" y="18146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3988" y="21446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6BAAFF-BA60-4E4B-9D49-3393A6909630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메모리란 친구는 어떻게 생겼을까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CC70B346-2C68-47F9-B331-5D038A8CC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15" y="1974524"/>
            <a:ext cx="396465" cy="432045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4AC89348-FB41-4715-BF42-A4220AA19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80" y="1982703"/>
            <a:ext cx="396465" cy="432045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0EB47FDD-D8F6-46EA-A128-448D3326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475" y="1982703"/>
            <a:ext cx="396465" cy="432045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04C72C95-D899-4D9C-9CB0-81465DB0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478" y="1974524"/>
            <a:ext cx="396465" cy="432045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22B4F23C-2393-4D5B-88F6-0DDEFFCB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943" y="1982703"/>
            <a:ext cx="396465" cy="432045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61E59CFE-313D-4736-8532-3921331C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838" y="1982703"/>
            <a:ext cx="396465" cy="432045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75D5A06B-80A7-44A8-9C02-4F4C485F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566" y="1966345"/>
            <a:ext cx="396465" cy="432045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1A625625-72DB-4388-8965-558411EF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31" y="1974524"/>
            <a:ext cx="396465" cy="432045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9AFA604A-8C8C-4B22-9665-8BD1021D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926" y="1974524"/>
            <a:ext cx="396465" cy="432045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69C2FB8B-B640-4F8B-9420-421A57C77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192" y="1974524"/>
            <a:ext cx="396465" cy="432045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AE9DE834-BA38-42B0-A43A-4B94DBD29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657" y="1982703"/>
            <a:ext cx="396465" cy="432045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4CD05167-4158-4901-9328-4FAAD3BEF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552" y="1982703"/>
            <a:ext cx="396465" cy="432045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4D9F472D-DA44-4C97-B337-B7ADE9B71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447" y="1958166"/>
            <a:ext cx="396465" cy="432045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2E500680-7E13-4536-AF19-A3123223A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912" y="1966345"/>
            <a:ext cx="396465" cy="432045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5715A95E-8B97-49CA-8839-C0E4EC87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07" y="1966345"/>
            <a:ext cx="396465" cy="432045"/>
          </a:xfrm>
          <a:prstGeom prst="rect">
            <a:avLst/>
          </a:prstGeom>
        </p:spPr>
      </p:pic>
      <p:pic>
        <p:nvPicPr>
          <p:cNvPr id="136" name="Picture 2" descr="램 - 무료 컴퓨터개 아이콘">
            <a:extLst>
              <a:ext uri="{FF2B5EF4-FFF2-40B4-BE49-F238E27FC236}">
                <a16:creationId xmlns:a16="http://schemas.microsoft.com/office/drawing/2014/main" id="{0531E525-88D4-4A56-851C-92C2F833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58" y="818212"/>
            <a:ext cx="916815" cy="91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D3CCE8E-BA20-42E1-9A59-82F843026023}"/>
              </a:ext>
            </a:extLst>
          </p:cNvPr>
          <p:cNvSpPr/>
          <p:nvPr/>
        </p:nvSpPr>
        <p:spPr>
          <a:xfrm>
            <a:off x="1835696" y="1516954"/>
            <a:ext cx="6073120" cy="14446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539C0F1-F076-4197-93EE-22B2ABDED143}"/>
              </a:ext>
            </a:extLst>
          </p:cNvPr>
          <p:cNvSpPr txBox="1"/>
          <p:nvPr/>
        </p:nvSpPr>
        <p:spPr>
          <a:xfrm>
            <a:off x="1908727" y="1704522"/>
            <a:ext cx="6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1     2      3       4     5      6      7      8      9     10   11   12     13    14    15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FDD93A2-3928-4781-9E7C-8558E23E60C7}"/>
              </a:ext>
            </a:extLst>
          </p:cNvPr>
          <p:cNvSpPr txBox="1"/>
          <p:nvPr/>
        </p:nvSpPr>
        <p:spPr>
          <a:xfrm>
            <a:off x="1900343" y="2441996"/>
            <a:ext cx="6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1     0       1      0      1      1      1      0      0     1        1      1      0      1      1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61E01B3-DFC5-47CA-9DE7-D5603B9B7F23}"/>
              </a:ext>
            </a:extLst>
          </p:cNvPr>
          <p:cNvSpPr/>
          <p:nvPr/>
        </p:nvSpPr>
        <p:spPr>
          <a:xfrm>
            <a:off x="1925092" y="2469869"/>
            <a:ext cx="10627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9" name="그림 178">
            <a:extLst>
              <a:ext uri="{FF2B5EF4-FFF2-40B4-BE49-F238E27FC236}">
                <a16:creationId xmlns:a16="http://schemas.microsoft.com/office/drawing/2014/main" id="{A09F921A-B3E3-4C9E-BEC5-68E6AEDE8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34" y="4976382"/>
            <a:ext cx="396465" cy="432045"/>
          </a:xfrm>
          <a:prstGeom prst="rect">
            <a:avLst/>
          </a:prstGeom>
        </p:spPr>
      </p:pic>
      <p:pic>
        <p:nvPicPr>
          <p:cNvPr id="180" name="그림 179">
            <a:extLst>
              <a:ext uri="{FF2B5EF4-FFF2-40B4-BE49-F238E27FC236}">
                <a16:creationId xmlns:a16="http://schemas.microsoft.com/office/drawing/2014/main" id="{32B04641-125F-4EC9-87CF-295AEDA12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099" y="4984561"/>
            <a:ext cx="396465" cy="432045"/>
          </a:xfrm>
          <a:prstGeom prst="rect">
            <a:avLst/>
          </a:prstGeom>
        </p:spPr>
      </p:pic>
      <p:pic>
        <p:nvPicPr>
          <p:cNvPr id="181" name="그림 180">
            <a:extLst>
              <a:ext uri="{FF2B5EF4-FFF2-40B4-BE49-F238E27FC236}">
                <a16:creationId xmlns:a16="http://schemas.microsoft.com/office/drawing/2014/main" id="{7394C5B2-AECA-486C-8F70-E2AAB9383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994" y="4984561"/>
            <a:ext cx="396465" cy="432045"/>
          </a:xfrm>
          <a:prstGeom prst="rect">
            <a:avLst/>
          </a:prstGeom>
        </p:spPr>
      </p:pic>
      <p:pic>
        <p:nvPicPr>
          <p:cNvPr id="182" name="그림 181">
            <a:extLst>
              <a:ext uri="{FF2B5EF4-FFF2-40B4-BE49-F238E27FC236}">
                <a16:creationId xmlns:a16="http://schemas.microsoft.com/office/drawing/2014/main" id="{14F2D3B5-48A9-4E01-BD0B-1BC658F37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997" y="4976382"/>
            <a:ext cx="396465" cy="432045"/>
          </a:xfrm>
          <a:prstGeom prst="rect">
            <a:avLst/>
          </a:prstGeom>
        </p:spPr>
      </p:pic>
      <p:pic>
        <p:nvPicPr>
          <p:cNvPr id="183" name="그림 182">
            <a:extLst>
              <a:ext uri="{FF2B5EF4-FFF2-40B4-BE49-F238E27FC236}">
                <a16:creationId xmlns:a16="http://schemas.microsoft.com/office/drawing/2014/main" id="{63025365-21E5-4C29-B6D5-0AF6A135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462" y="4984561"/>
            <a:ext cx="396465" cy="432045"/>
          </a:xfrm>
          <a:prstGeom prst="rect">
            <a:avLst/>
          </a:prstGeom>
        </p:spPr>
      </p:pic>
      <p:pic>
        <p:nvPicPr>
          <p:cNvPr id="184" name="그림 183">
            <a:extLst>
              <a:ext uri="{FF2B5EF4-FFF2-40B4-BE49-F238E27FC236}">
                <a16:creationId xmlns:a16="http://schemas.microsoft.com/office/drawing/2014/main" id="{42C261DA-CCB4-40B6-A619-5E1AEFBBC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357" y="4984561"/>
            <a:ext cx="396465" cy="432045"/>
          </a:xfrm>
          <a:prstGeom prst="rect">
            <a:avLst/>
          </a:prstGeom>
        </p:spPr>
      </p:pic>
      <p:pic>
        <p:nvPicPr>
          <p:cNvPr id="185" name="그림 184">
            <a:extLst>
              <a:ext uri="{FF2B5EF4-FFF2-40B4-BE49-F238E27FC236}">
                <a16:creationId xmlns:a16="http://schemas.microsoft.com/office/drawing/2014/main" id="{89DB6453-67E7-49B3-81BF-C926C0FF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085" y="4968203"/>
            <a:ext cx="396465" cy="432045"/>
          </a:xfrm>
          <a:prstGeom prst="rect">
            <a:avLst/>
          </a:prstGeom>
        </p:spPr>
      </p:pic>
      <p:pic>
        <p:nvPicPr>
          <p:cNvPr id="186" name="그림 185">
            <a:extLst>
              <a:ext uri="{FF2B5EF4-FFF2-40B4-BE49-F238E27FC236}">
                <a16:creationId xmlns:a16="http://schemas.microsoft.com/office/drawing/2014/main" id="{29C33187-3909-461C-B167-4C703247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550" y="4976382"/>
            <a:ext cx="396465" cy="432045"/>
          </a:xfrm>
          <a:prstGeom prst="rect">
            <a:avLst/>
          </a:prstGeom>
        </p:spPr>
      </p:pic>
      <p:pic>
        <p:nvPicPr>
          <p:cNvPr id="187" name="그림 186">
            <a:extLst>
              <a:ext uri="{FF2B5EF4-FFF2-40B4-BE49-F238E27FC236}">
                <a16:creationId xmlns:a16="http://schemas.microsoft.com/office/drawing/2014/main" id="{4C2E6EA0-49E6-4150-A6AF-1A0FE069A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445" y="4976382"/>
            <a:ext cx="396465" cy="432045"/>
          </a:xfrm>
          <a:prstGeom prst="rect">
            <a:avLst/>
          </a:prstGeom>
        </p:spPr>
      </p:pic>
      <p:pic>
        <p:nvPicPr>
          <p:cNvPr id="188" name="그림 187">
            <a:extLst>
              <a:ext uri="{FF2B5EF4-FFF2-40B4-BE49-F238E27FC236}">
                <a16:creationId xmlns:a16="http://schemas.microsoft.com/office/drawing/2014/main" id="{E0911B14-02C1-443F-9B1C-46B4E19F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711" y="4976382"/>
            <a:ext cx="396465" cy="432045"/>
          </a:xfrm>
          <a:prstGeom prst="rect">
            <a:avLst/>
          </a:prstGeom>
        </p:spPr>
      </p:pic>
      <p:pic>
        <p:nvPicPr>
          <p:cNvPr id="189" name="그림 188">
            <a:extLst>
              <a:ext uri="{FF2B5EF4-FFF2-40B4-BE49-F238E27FC236}">
                <a16:creationId xmlns:a16="http://schemas.microsoft.com/office/drawing/2014/main" id="{48B220A2-5868-4242-936A-743E01F3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176" y="4984561"/>
            <a:ext cx="396465" cy="432045"/>
          </a:xfrm>
          <a:prstGeom prst="rect">
            <a:avLst/>
          </a:prstGeom>
        </p:spPr>
      </p:pic>
      <p:pic>
        <p:nvPicPr>
          <p:cNvPr id="190" name="그림 189">
            <a:extLst>
              <a:ext uri="{FF2B5EF4-FFF2-40B4-BE49-F238E27FC236}">
                <a16:creationId xmlns:a16="http://schemas.microsoft.com/office/drawing/2014/main" id="{F6C8308C-DF96-4745-A6A7-6CBA6675E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71" y="4984561"/>
            <a:ext cx="396465" cy="432045"/>
          </a:xfrm>
          <a:prstGeom prst="rect">
            <a:avLst/>
          </a:prstGeom>
        </p:spPr>
      </p:pic>
      <p:pic>
        <p:nvPicPr>
          <p:cNvPr id="191" name="그림 190">
            <a:extLst>
              <a:ext uri="{FF2B5EF4-FFF2-40B4-BE49-F238E27FC236}">
                <a16:creationId xmlns:a16="http://schemas.microsoft.com/office/drawing/2014/main" id="{9F0FE9ED-0187-4ADD-ABCB-5E54BBBC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966" y="4960024"/>
            <a:ext cx="396465" cy="432045"/>
          </a:xfrm>
          <a:prstGeom prst="rect">
            <a:avLst/>
          </a:prstGeom>
        </p:spPr>
      </p:pic>
      <p:pic>
        <p:nvPicPr>
          <p:cNvPr id="192" name="그림 191">
            <a:extLst>
              <a:ext uri="{FF2B5EF4-FFF2-40B4-BE49-F238E27FC236}">
                <a16:creationId xmlns:a16="http://schemas.microsoft.com/office/drawing/2014/main" id="{43219980-19B6-489A-BFE0-CF797897A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431" y="4968203"/>
            <a:ext cx="396465" cy="432045"/>
          </a:xfrm>
          <a:prstGeom prst="rect">
            <a:avLst/>
          </a:prstGeom>
        </p:spPr>
      </p:pic>
      <p:pic>
        <p:nvPicPr>
          <p:cNvPr id="193" name="그림 192">
            <a:extLst>
              <a:ext uri="{FF2B5EF4-FFF2-40B4-BE49-F238E27FC236}">
                <a16:creationId xmlns:a16="http://schemas.microsoft.com/office/drawing/2014/main" id="{166AB53C-05FC-475B-AAFC-2FE578FA0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26" y="4968203"/>
            <a:ext cx="396465" cy="432045"/>
          </a:xfrm>
          <a:prstGeom prst="rect">
            <a:avLst/>
          </a:prstGeom>
        </p:spPr>
      </p:pic>
      <p:pic>
        <p:nvPicPr>
          <p:cNvPr id="194" name="Picture 2" descr="램 - 무료 컴퓨터개 아이콘">
            <a:extLst>
              <a:ext uri="{FF2B5EF4-FFF2-40B4-BE49-F238E27FC236}">
                <a16:creationId xmlns:a16="http://schemas.microsoft.com/office/drawing/2014/main" id="{E342C096-6D62-4511-B5B8-7D609323F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77" y="3820070"/>
            <a:ext cx="916815" cy="91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67E365E4-9FAC-4806-9A11-4BA59B365A5E}"/>
              </a:ext>
            </a:extLst>
          </p:cNvPr>
          <p:cNvSpPr/>
          <p:nvPr/>
        </p:nvSpPr>
        <p:spPr>
          <a:xfrm>
            <a:off x="1858215" y="4518812"/>
            <a:ext cx="6073120" cy="14446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911CADA-7275-47B9-B5B8-F1828AD967F5}"/>
              </a:ext>
            </a:extLst>
          </p:cNvPr>
          <p:cNvSpPr txBox="1"/>
          <p:nvPr/>
        </p:nvSpPr>
        <p:spPr>
          <a:xfrm>
            <a:off x="1931246" y="4706380"/>
            <a:ext cx="6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1     2      3       4     5      6      7      8      9     10   11   12     13    14    15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D3A6CE9-30D3-4966-BEC9-871B2056B6FC}"/>
              </a:ext>
            </a:extLst>
          </p:cNvPr>
          <p:cNvSpPr txBox="1"/>
          <p:nvPr/>
        </p:nvSpPr>
        <p:spPr>
          <a:xfrm>
            <a:off x="1922862" y="5443854"/>
            <a:ext cx="6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1     0       0      0      1      1      1      0      0     1        1      1      0      0      1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ABC3DC96-CAC2-4820-8E70-3027393CEFDF}"/>
              </a:ext>
            </a:extLst>
          </p:cNvPr>
          <p:cNvSpPr/>
          <p:nvPr/>
        </p:nvSpPr>
        <p:spPr>
          <a:xfrm>
            <a:off x="1947611" y="5471727"/>
            <a:ext cx="10627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D6FD45E-9FA1-46A7-8E6E-96E0D6C28E55}"/>
              </a:ext>
            </a:extLst>
          </p:cNvPr>
          <p:cNvSpPr/>
          <p:nvPr/>
        </p:nvSpPr>
        <p:spPr>
          <a:xfrm>
            <a:off x="6412645" y="5443854"/>
            <a:ext cx="10627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7AFB5110-9119-4407-8054-D5C893E3E110}"/>
              </a:ext>
            </a:extLst>
          </p:cNvPr>
          <p:cNvSpPr/>
          <p:nvPr/>
        </p:nvSpPr>
        <p:spPr>
          <a:xfrm>
            <a:off x="6390549" y="2438928"/>
            <a:ext cx="10627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위로 구부러짐 9">
            <a:extLst>
              <a:ext uri="{FF2B5EF4-FFF2-40B4-BE49-F238E27FC236}">
                <a16:creationId xmlns:a16="http://schemas.microsoft.com/office/drawing/2014/main" id="{B0FBD7F6-4C67-4612-AC02-FDAFED060F27}"/>
              </a:ext>
            </a:extLst>
          </p:cNvPr>
          <p:cNvSpPr/>
          <p:nvPr/>
        </p:nvSpPr>
        <p:spPr>
          <a:xfrm>
            <a:off x="2478977" y="2961567"/>
            <a:ext cx="1300932" cy="3662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1" name="화살표: 위로 구부러짐 200">
            <a:extLst>
              <a:ext uri="{FF2B5EF4-FFF2-40B4-BE49-F238E27FC236}">
                <a16:creationId xmlns:a16="http://schemas.microsoft.com/office/drawing/2014/main" id="{454DA567-2877-47B2-936E-FDF4765946F4}"/>
              </a:ext>
            </a:extLst>
          </p:cNvPr>
          <p:cNvSpPr/>
          <p:nvPr/>
        </p:nvSpPr>
        <p:spPr>
          <a:xfrm flipH="1">
            <a:off x="3563888" y="2957088"/>
            <a:ext cx="3244636" cy="4311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197932-647B-47C2-BB9F-843D0EC57DC4}"/>
              </a:ext>
            </a:extLst>
          </p:cNvPr>
          <p:cNvSpPr txBox="1"/>
          <p:nvPr/>
        </p:nvSpPr>
        <p:spPr>
          <a:xfrm>
            <a:off x="1774249" y="693211"/>
            <a:ext cx="19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Mutable Type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771047-7B81-4692-B043-8EFC94BB009D}"/>
              </a:ext>
            </a:extLst>
          </p:cNvPr>
          <p:cNvSpPr txBox="1"/>
          <p:nvPr/>
        </p:nvSpPr>
        <p:spPr>
          <a:xfrm>
            <a:off x="1816381" y="3711768"/>
            <a:ext cx="19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Immutable Type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572A35-DAB9-4FFF-B370-A3FE011A5F2A}"/>
              </a:ext>
            </a:extLst>
          </p:cNvPr>
          <p:cNvSpPr/>
          <p:nvPr/>
        </p:nvSpPr>
        <p:spPr>
          <a:xfrm>
            <a:off x="3591154" y="2462238"/>
            <a:ext cx="139533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24B146-8977-41CD-BF19-FAB19522BDBF}"/>
              </a:ext>
            </a:extLst>
          </p:cNvPr>
          <p:cNvSpPr/>
          <p:nvPr/>
        </p:nvSpPr>
        <p:spPr>
          <a:xfrm>
            <a:off x="3176664" y="5477445"/>
            <a:ext cx="139533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위로 구부러짐 59">
            <a:extLst>
              <a:ext uri="{FF2B5EF4-FFF2-40B4-BE49-F238E27FC236}">
                <a16:creationId xmlns:a16="http://schemas.microsoft.com/office/drawing/2014/main" id="{29389FBB-F141-463A-9598-2A88CAD1D492}"/>
              </a:ext>
            </a:extLst>
          </p:cNvPr>
          <p:cNvSpPr/>
          <p:nvPr/>
        </p:nvSpPr>
        <p:spPr>
          <a:xfrm>
            <a:off x="2175709" y="5974609"/>
            <a:ext cx="1100146" cy="3662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화살표: 위로 구부러짐 61">
            <a:extLst>
              <a:ext uri="{FF2B5EF4-FFF2-40B4-BE49-F238E27FC236}">
                <a16:creationId xmlns:a16="http://schemas.microsoft.com/office/drawing/2014/main" id="{8AF92C5B-91A6-42D5-9511-69679FC72586}"/>
              </a:ext>
            </a:extLst>
          </p:cNvPr>
          <p:cNvSpPr/>
          <p:nvPr/>
        </p:nvSpPr>
        <p:spPr>
          <a:xfrm flipH="1">
            <a:off x="3185755" y="5998852"/>
            <a:ext cx="3368765" cy="4311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081457B-404B-4568-9670-01080A0F60FF}"/>
              </a:ext>
            </a:extLst>
          </p:cNvPr>
          <p:cNvSpPr/>
          <p:nvPr/>
        </p:nvSpPr>
        <p:spPr>
          <a:xfrm>
            <a:off x="4794654" y="5468097"/>
            <a:ext cx="139533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위로 구부러짐 64">
            <a:extLst>
              <a:ext uri="{FF2B5EF4-FFF2-40B4-BE49-F238E27FC236}">
                <a16:creationId xmlns:a16="http://schemas.microsoft.com/office/drawing/2014/main" id="{E31D2F5D-887C-40EE-AD0C-44786EAD3CBA}"/>
              </a:ext>
            </a:extLst>
          </p:cNvPr>
          <p:cNvSpPr/>
          <p:nvPr/>
        </p:nvSpPr>
        <p:spPr>
          <a:xfrm flipH="1">
            <a:off x="4794653" y="6002626"/>
            <a:ext cx="1828769" cy="4311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7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/>
      <p:bldP spid="139" grpId="0"/>
      <p:bldP spid="160" grpId="0" animBg="1"/>
      <p:bldP spid="195" grpId="0" animBg="1"/>
      <p:bldP spid="196" grpId="0"/>
      <p:bldP spid="197" grpId="0"/>
      <p:bldP spid="198" grpId="0" animBg="1"/>
      <p:bldP spid="199" grpId="0" animBg="1"/>
      <p:bldP spid="200" grpId="0" animBg="1"/>
      <p:bldP spid="10" grpId="0" animBg="1"/>
      <p:bldP spid="201" grpId="0" animBg="1"/>
      <p:bldP spid="56" grpId="0"/>
      <p:bldP spid="57" grpId="0"/>
      <p:bldP spid="58" grpId="0" animBg="1"/>
      <p:bldP spid="59" grpId="0" animBg="1"/>
      <p:bldP spid="60" grpId="0" animBg="1"/>
      <p:bldP spid="62" grpId="0" animBg="1"/>
      <p:bldP spid="62" grpId="1" animBg="1"/>
      <p:bldP spid="63" grpId="0" animBg="1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229341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2038" y="262348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0949F-B274-4152-A190-1B9789950AF1}"/>
              </a:ext>
            </a:extLst>
          </p:cNvPr>
          <p:cNvSpPr txBox="1"/>
          <p:nvPr/>
        </p:nvSpPr>
        <p:spPr>
          <a:xfrm>
            <a:off x="1334390" y="2791592"/>
            <a:ext cx="3514410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D503C-E011-4243-99D7-202F5242519B}"/>
              </a:ext>
            </a:extLst>
          </p:cNvPr>
          <p:cNvSpPr txBox="1"/>
          <p:nvPr/>
        </p:nvSpPr>
        <p:spPr>
          <a:xfrm>
            <a:off x="3998768" y="3075057"/>
            <a:ext cx="1700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985C9-0F75-4DF4-ABD1-8262E6803067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메모리란 친구는 어떻게 생겼을까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906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4688" y="3075057"/>
            <a:ext cx="2674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 코드는 어떻게 기계어로 바뀔까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FD56CC-927C-4DF3-ADB3-528A81BBD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23" y="1051663"/>
            <a:ext cx="2800741" cy="68589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7F5C01-1F6E-4B9A-B7F9-6B0409B176DD}"/>
              </a:ext>
            </a:extLst>
          </p:cNvPr>
          <p:cNvSpPr/>
          <p:nvPr/>
        </p:nvSpPr>
        <p:spPr>
          <a:xfrm>
            <a:off x="1250750" y="2330896"/>
            <a:ext cx="2043501" cy="14446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 Compiler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18865C-537D-48F0-8991-17B97656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880" y="2442955"/>
            <a:ext cx="704993" cy="69801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4606C4-1804-4334-8C4F-5B7E66BA6132}"/>
              </a:ext>
            </a:extLst>
          </p:cNvPr>
          <p:cNvSpPr/>
          <p:nvPr/>
        </p:nvSpPr>
        <p:spPr>
          <a:xfrm>
            <a:off x="5202264" y="2312386"/>
            <a:ext cx="2043501" cy="14446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 Virtual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Machine (JVM)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B36A578-EF08-4F46-94D1-47BAB50C4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427766"/>
            <a:ext cx="576064" cy="5703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DDCB21-3E55-46E2-B2D9-34D5EF7DA482}"/>
              </a:ext>
            </a:extLst>
          </p:cNvPr>
          <p:cNvSpPr txBox="1"/>
          <p:nvPr/>
        </p:nvSpPr>
        <p:spPr>
          <a:xfrm>
            <a:off x="6444208" y="5445224"/>
            <a:ext cx="2268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01010100010101010…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62748FC-5859-4709-9D9D-127EF8D43F0B}"/>
              </a:ext>
            </a:extLst>
          </p:cNvPr>
          <p:cNvCxnSpPr>
            <a:cxnSpLocks/>
          </p:cNvCxnSpPr>
          <p:nvPr/>
        </p:nvCxnSpPr>
        <p:spPr>
          <a:xfrm>
            <a:off x="2267744" y="1819563"/>
            <a:ext cx="0" cy="4787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C3BB9C-FC7C-47A7-B586-8E1117C43013}"/>
              </a:ext>
            </a:extLst>
          </p:cNvPr>
          <p:cNvCxnSpPr>
            <a:cxnSpLocks/>
          </p:cNvCxnSpPr>
          <p:nvPr/>
        </p:nvCxnSpPr>
        <p:spPr>
          <a:xfrm>
            <a:off x="3635896" y="3011005"/>
            <a:ext cx="12961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40BF3A7-E9B2-4A18-8C0B-F33137C18EB6}"/>
              </a:ext>
            </a:extLst>
          </p:cNvPr>
          <p:cNvCxnSpPr>
            <a:cxnSpLocks/>
          </p:cNvCxnSpPr>
          <p:nvPr/>
        </p:nvCxnSpPr>
        <p:spPr>
          <a:xfrm>
            <a:off x="7212265" y="4061051"/>
            <a:ext cx="366322" cy="13121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5A2EFD-8EE4-43A6-9016-4AF978468841}"/>
              </a:ext>
            </a:extLst>
          </p:cNvPr>
          <p:cNvSpPr txBox="1"/>
          <p:nvPr/>
        </p:nvSpPr>
        <p:spPr>
          <a:xfrm>
            <a:off x="3797661" y="3113506"/>
            <a:ext cx="2268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Hello.class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31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 코드는 어떻게 기계어로 바뀔까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78D5BA-1A62-454E-BFA3-B4DA8743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288" y="1008889"/>
            <a:ext cx="1419423" cy="523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4B80BF-AEBC-4E3C-9E4F-A28BD07C4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521" y="2817406"/>
            <a:ext cx="5048955" cy="1095528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252B3DF-1524-4F4A-8955-9A7543016A3F}"/>
              </a:ext>
            </a:extLst>
          </p:cNvPr>
          <p:cNvCxnSpPr>
            <a:cxnSpLocks/>
          </p:cNvCxnSpPr>
          <p:nvPr/>
        </p:nvCxnSpPr>
        <p:spPr>
          <a:xfrm flipH="1">
            <a:off x="4571998" y="1830896"/>
            <a:ext cx="8638" cy="6884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1FF70F2-2D31-412D-96FE-C337EC81B583}"/>
              </a:ext>
            </a:extLst>
          </p:cNvPr>
          <p:cNvSpPr txBox="1"/>
          <p:nvPr/>
        </p:nvSpPr>
        <p:spPr>
          <a:xfrm>
            <a:off x="5508104" y="1157545"/>
            <a:ext cx="2268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Sum.py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64BE28-A52D-414C-86C3-BC1EAC4CACEB}"/>
              </a:ext>
            </a:extLst>
          </p:cNvPr>
          <p:cNvSpPr txBox="1"/>
          <p:nvPr/>
        </p:nvSpPr>
        <p:spPr>
          <a:xfrm>
            <a:off x="4793638" y="2004228"/>
            <a:ext cx="2268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중간 언어 번역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408AE6A-E64A-4C1A-A340-3099A46AB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943" y="4704953"/>
            <a:ext cx="3296110" cy="1991003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1587975-51AB-4A6D-823D-42D1607AE19D}"/>
              </a:ext>
            </a:extLst>
          </p:cNvPr>
          <p:cNvCxnSpPr>
            <a:cxnSpLocks/>
          </p:cNvCxnSpPr>
          <p:nvPr/>
        </p:nvCxnSpPr>
        <p:spPr>
          <a:xfrm flipH="1">
            <a:off x="4563360" y="3964982"/>
            <a:ext cx="8638" cy="6884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C9E533-3D4D-4EA9-A657-FB699781532F}"/>
              </a:ext>
            </a:extLst>
          </p:cNvPr>
          <p:cNvSpPr txBox="1"/>
          <p:nvPr/>
        </p:nvSpPr>
        <p:spPr>
          <a:xfrm>
            <a:off x="4793638" y="4155318"/>
            <a:ext cx="2268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기계어 번역기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8EEA08-9E9A-4FB1-8BB3-54C185C8FF04}"/>
              </a:ext>
            </a:extLst>
          </p:cNvPr>
          <p:cNvSpPr txBox="1"/>
          <p:nvPr/>
        </p:nvSpPr>
        <p:spPr>
          <a:xfrm>
            <a:off x="7236296" y="3103560"/>
            <a:ext cx="2268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.asm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어셈블리어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21F1D2-CD9E-4331-BC5C-2B82A7B04027}"/>
              </a:ext>
            </a:extLst>
          </p:cNvPr>
          <p:cNvSpPr txBox="1"/>
          <p:nvPr/>
        </p:nvSpPr>
        <p:spPr>
          <a:xfrm>
            <a:off x="6318447" y="5157192"/>
            <a:ext cx="2916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기계어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00010001010101100100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00010010010101100110…</a:t>
            </a:r>
          </a:p>
        </p:txBody>
      </p:sp>
    </p:spTree>
    <p:extLst>
      <p:ext uri="{BB962C8B-B14F-4D97-AF65-F5344CB8AC3E}">
        <p14:creationId xmlns:p14="http://schemas.microsoft.com/office/powerpoint/2010/main" val="41139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 코드는 어떻게 기계어로 바뀔까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22" name="그래픽 21" descr="프로세서 단색으로 채워진">
            <a:extLst>
              <a:ext uri="{FF2B5EF4-FFF2-40B4-BE49-F238E27FC236}">
                <a16:creationId xmlns:a16="http://schemas.microsoft.com/office/drawing/2014/main" id="{50D3B51B-A3E7-4B7C-B544-0E228282F8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9632" y="947000"/>
            <a:ext cx="386929" cy="3869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3B2EE5-6400-4860-9200-0214BE48E6BC}"/>
              </a:ext>
            </a:extLst>
          </p:cNvPr>
          <p:cNvSpPr txBox="1"/>
          <p:nvPr/>
        </p:nvSpPr>
        <p:spPr>
          <a:xfrm>
            <a:off x="1655783" y="986575"/>
            <a:ext cx="576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CPU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EC8E9D0-34EA-418A-955B-82BD0BEC9470}"/>
              </a:ext>
            </a:extLst>
          </p:cNvPr>
          <p:cNvSpPr/>
          <p:nvPr/>
        </p:nvSpPr>
        <p:spPr>
          <a:xfrm>
            <a:off x="1259632" y="1343508"/>
            <a:ext cx="3555615" cy="23000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47DB2C-8A7F-4E57-87F9-3B1C64003DEA}"/>
              </a:ext>
            </a:extLst>
          </p:cNvPr>
          <p:cNvCxnSpPr/>
          <p:nvPr/>
        </p:nvCxnSpPr>
        <p:spPr>
          <a:xfrm>
            <a:off x="4826973" y="1424782"/>
            <a:ext cx="288032" cy="0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0B9FA11-C4C2-486D-B1B7-21E029704C5B}"/>
              </a:ext>
            </a:extLst>
          </p:cNvPr>
          <p:cNvCxnSpPr/>
          <p:nvPr/>
        </p:nvCxnSpPr>
        <p:spPr>
          <a:xfrm>
            <a:off x="4826973" y="1568798"/>
            <a:ext cx="288032" cy="0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EAA45C2-4DB8-4F03-A658-15888CD44363}"/>
              </a:ext>
            </a:extLst>
          </p:cNvPr>
          <p:cNvCxnSpPr/>
          <p:nvPr/>
        </p:nvCxnSpPr>
        <p:spPr>
          <a:xfrm>
            <a:off x="4826973" y="1672303"/>
            <a:ext cx="288032" cy="0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B4C9C2-A87A-4401-BAD7-E1D2F332B918}"/>
              </a:ext>
            </a:extLst>
          </p:cNvPr>
          <p:cNvCxnSpPr/>
          <p:nvPr/>
        </p:nvCxnSpPr>
        <p:spPr>
          <a:xfrm>
            <a:off x="4826973" y="1784822"/>
            <a:ext cx="288032" cy="0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677D2B2-6B58-4868-A062-1FF3E67445FD}"/>
              </a:ext>
            </a:extLst>
          </p:cNvPr>
          <p:cNvCxnSpPr/>
          <p:nvPr/>
        </p:nvCxnSpPr>
        <p:spPr>
          <a:xfrm>
            <a:off x="4815247" y="1991658"/>
            <a:ext cx="288032" cy="0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5B00B53-DAB2-4939-BE67-0C82BE89890A}"/>
              </a:ext>
            </a:extLst>
          </p:cNvPr>
          <p:cNvCxnSpPr/>
          <p:nvPr/>
        </p:nvCxnSpPr>
        <p:spPr>
          <a:xfrm>
            <a:off x="4815247" y="2135674"/>
            <a:ext cx="288032" cy="0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AED7284-A8FF-4C8E-B8CC-3D2A682F5FE3}"/>
              </a:ext>
            </a:extLst>
          </p:cNvPr>
          <p:cNvCxnSpPr/>
          <p:nvPr/>
        </p:nvCxnSpPr>
        <p:spPr>
          <a:xfrm>
            <a:off x="4815247" y="2239179"/>
            <a:ext cx="288032" cy="0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9D4CBCE-888B-47C9-9DF7-736B151515FA}"/>
              </a:ext>
            </a:extLst>
          </p:cNvPr>
          <p:cNvCxnSpPr/>
          <p:nvPr/>
        </p:nvCxnSpPr>
        <p:spPr>
          <a:xfrm>
            <a:off x="4815247" y="2351698"/>
            <a:ext cx="288032" cy="0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2EEF753-1CF5-4DB8-8DD5-826F48679BEA}"/>
              </a:ext>
            </a:extLst>
          </p:cNvPr>
          <p:cNvCxnSpPr/>
          <p:nvPr/>
        </p:nvCxnSpPr>
        <p:spPr>
          <a:xfrm>
            <a:off x="4826973" y="2636912"/>
            <a:ext cx="288032" cy="0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0F5612F-C7BF-4E4B-A8C8-4C916B600BD0}"/>
              </a:ext>
            </a:extLst>
          </p:cNvPr>
          <p:cNvCxnSpPr/>
          <p:nvPr/>
        </p:nvCxnSpPr>
        <p:spPr>
          <a:xfrm>
            <a:off x="4826973" y="2780928"/>
            <a:ext cx="288032" cy="0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9E6C9CF-ADBE-4F56-BDF5-5E1860AB7082}"/>
              </a:ext>
            </a:extLst>
          </p:cNvPr>
          <p:cNvCxnSpPr/>
          <p:nvPr/>
        </p:nvCxnSpPr>
        <p:spPr>
          <a:xfrm>
            <a:off x="4826973" y="2884433"/>
            <a:ext cx="288032" cy="0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903D4AB-2993-4BD5-9B9B-E64C1E0A875A}"/>
              </a:ext>
            </a:extLst>
          </p:cNvPr>
          <p:cNvCxnSpPr/>
          <p:nvPr/>
        </p:nvCxnSpPr>
        <p:spPr>
          <a:xfrm>
            <a:off x="4826973" y="2996952"/>
            <a:ext cx="288032" cy="0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57F02C2-3068-4710-A094-6E5E363D9673}"/>
              </a:ext>
            </a:extLst>
          </p:cNvPr>
          <p:cNvCxnSpPr/>
          <p:nvPr/>
        </p:nvCxnSpPr>
        <p:spPr>
          <a:xfrm>
            <a:off x="4826973" y="3265639"/>
            <a:ext cx="288032" cy="0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752D31C-26C8-4C1C-B737-E8110B6FDCBB}"/>
              </a:ext>
            </a:extLst>
          </p:cNvPr>
          <p:cNvCxnSpPr/>
          <p:nvPr/>
        </p:nvCxnSpPr>
        <p:spPr>
          <a:xfrm>
            <a:off x="4826973" y="3409655"/>
            <a:ext cx="288032" cy="0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ADFA9D-F3FE-42DD-BDE1-1199D31231CC}"/>
              </a:ext>
            </a:extLst>
          </p:cNvPr>
          <p:cNvCxnSpPr/>
          <p:nvPr/>
        </p:nvCxnSpPr>
        <p:spPr>
          <a:xfrm>
            <a:off x="4826973" y="3513160"/>
            <a:ext cx="288032" cy="0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82026B8-4215-4B12-9A69-27B0670D59B0}"/>
              </a:ext>
            </a:extLst>
          </p:cNvPr>
          <p:cNvCxnSpPr/>
          <p:nvPr/>
        </p:nvCxnSpPr>
        <p:spPr>
          <a:xfrm>
            <a:off x="4826973" y="3625679"/>
            <a:ext cx="288032" cy="0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7110A29-FE66-46F4-8B8F-EDFCF4EA223D}"/>
              </a:ext>
            </a:extLst>
          </p:cNvPr>
          <p:cNvSpPr/>
          <p:nvPr/>
        </p:nvSpPr>
        <p:spPr>
          <a:xfrm>
            <a:off x="1453096" y="1522100"/>
            <a:ext cx="1233018" cy="7785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ALU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연산장치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679326-E233-4B4B-8410-470108066F51}"/>
              </a:ext>
            </a:extLst>
          </p:cNvPr>
          <p:cNvSpPr/>
          <p:nvPr/>
        </p:nvSpPr>
        <p:spPr>
          <a:xfrm>
            <a:off x="1453096" y="2706204"/>
            <a:ext cx="2038784" cy="7785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03DD20D-F2AB-40D0-A348-9CE006E40B39}"/>
              </a:ext>
            </a:extLst>
          </p:cNvPr>
          <p:cNvSpPr/>
          <p:nvPr/>
        </p:nvSpPr>
        <p:spPr>
          <a:xfrm>
            <a:off x="1594376" y="2855514"/>
            <a:ext cx="268543" cy="3548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A03E1D4-DBC8-48A7-A0BA-0E3D966E52F1}"/>
              </a:ext>
            </a:extLst>
          </p:cNvPr>
          <p:cNvSpPr/>
          <p:nvPr/>
        </p:nvSpPr>
        <p:spPr>
          <a:xfrm>
            <a:off x="1963300" y="2855514"/>
            <a:ext cx="268543" cy="3548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751ABDC-3927-4AB0-A5CF-3EEBB7A1B394}"/>
              </a:ext>
            </a:extLst>
          </p:cNvPr>
          <p:cNvSpPr/>
          <p:nvPr/>
        </p:nvSpPr>
        <p:spPr>
          <a:xfrm>
            <a:off x="2331934" y="2855125"/>
            <a:ext cx="268543" cy="3548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214A-796E-4398-94AD-063C1ED9ADA6}"/>
              </a:ext>
            </a:extLst>
          </p:cNvPr>
          <p:cNvSpPr/>
          <p:nvPr/>
        </p:nvSpPr>
        <p:spPr>
          <a:xfrm>
            <a:off x="2719833" y="2855514"/>
            <a:ext cx="268543" cy="3548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1148A49-1555-40B3-891D-0DC0DFFC65E9}"/>
              </a:ext>
            </a:extLst>
          </p:cNvPr>
          <p:cNvSpPr/>
          <p:nvPr/>
        </p:nvSpPr>
        <p:spPr>
          <a:xfrm>
            <a:off x="3108184" y="2855125"/>
            <a:ext cx="268543" cy="3548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0EC674-0276-4A20-846E-D4E741B4250B}"/>
              </a:ext>
            </a:extLst>
          </p:cNvPr>
          <p:cNvSpPr txBox="1"/>
          <p:nvPr/>
        </p:nvSpPr>
        <p:spPr>
          <a:xfrm>
            <a:off x="6138614" y="1140463"/>
            <a:ext cx="3444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  <a:p>
            <a:r>
              <a:rPr lang="en-US" altLang="ko-KR" sz="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  <a:p>
            <a:r>
              <a:rPr lang="en-US" altLang="ko-KR" sz="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  <a:p>
            <a:r>
              <a:rPr lang="en-US" altLang="ko-KR" sz="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  <a:p>
            <a:r>
              <a:rPr lang="en-US" altLang="ko-KR" sz="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  <a:p>
            <a:r>
              <a:rPr lang="en-US" altLang="ko-KR" sz="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  <a:p>
            <a:r>
              <a:rPr lang="en-US" altLang="ko-KR" sz="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  <a:p>
            <a:r>
              <a:rPr lang="en-US" altLang="ko-KR" sz="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  <a:p>
            <a:r>
              <a:rPr lang="en-US" altLang="ko-KR" sz="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  <a:p>
            <a:r>
              <a:rPr lang="en-US" altLang="ko-KR" sz="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  <a:p>
            <a:r>
              <a:rPr lang="en-US" altLang="ko-KR" sz="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  <a:p>
            <a:r>
              <a:rPr lang="en-US" altLang="ko-KR" sz="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  <a:p>
            <a:r>
              <a:rPr lang="en-US" altLang="ko-KR" sz="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59EE689-3FF5-4D46-8FA4-CBE528B21CAF}"/>
              </a:ext>
            </a:extLst>
          </p:cNvPr>
          <p:cNvCxnSpPr>
            <a:cxnSpLocks/>
          </p:cNvCxnSpPr>
          <p:nvPr/>
        </p:nvCxnSpPr>
        <p:spPr>
          <a:xfrm>
            <a:off x="5115005" y="1424782"/>
            <a:ext cx="105970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EAB6CF4-B99E-48F3-96D9-05F9518A6065}"/>
              </a:ext>
            </a:extLst>
          </p:cNvPr>
          <p:cNvCxnSpPr>
            <a:cxnSpLocks/>
          </p:cNvCxnSpPr>
          <p:nvPr/>
        </p:nvCxnSpPr>
        <p:spPr>
          <a:xfrm>
            <a:off x="5115005" y="1568798"/>
            <a:ext cx="105970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B4D7B62-22B5-4EA0-8268-98957201A4E0}"/>
              </a:ext>
            </a:extLst>
          </p:cNvPr>
          <p:cNvCxnSpPr>
            <a:cxnSpLocks/>
          </p:cNvCxnSpPr>
          <p:nvPr/>
        </p:nvCxnSpPr>
        <p:spPr>
          <a:xfrm>
            <a:off x="5115005" y="1672303"/>
            <a:ext cx="105970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F582DCC-2264-41E8-A89C-8FA46F66470C}"/>
              </a:ext>
            </a:extLst>
          </p:cNvPr>
          <p:cNvCxnSpPr>
            <a:cxnSpLocks/>
          </p:cNvCxnSpPr>
          <p:nvPr/>
        </p:nvCxnSpPr>
        <p:spPr>
          <a:xfrm>
            <a:off x="5115005" y="1784822"/>
            <a:ext cx="1059706" cy="0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9418E60-5AB1-475C-9A31-0298C1915417}"/>
              </a:ext>
            </a:extLst>
          </p:cNvPr>
          <p:cNvCxnSpPr>
            <a:cxnSpLocks/>
          </p:cNvCxnSpPr>
          <p:nvPr/>
        </p:nvCxnSpPr>
        <p:spPr>
          <a:xfrm>
            <a:off x="5103279" y="1991658"/>
            <a:ext cx="105970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FA6F48D-E70D-4CCC-A161-E823B2FAE195}"/>
              </a:ext>
            </a:extLst>
          </p:cNvPr>
          <p:cNvCxnSpPr>
            <a:cxnSpLocks/>
          </p:cNvCxnSpPr>
          <p:nvPr/>
        </p:nvCxnSpPr>
        <p:spPr>
          <a:xfrm>
            <a:off x="5103279" y="2135674"/>
            <a:ext cx="105970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12F23D8-8F12-4FC1-A8A5-5F059512950C}"/>
              </a:ext>
            </a:extLst>
          </p:cNvPr>
          <p:cNvCxnSpPr>
            <a:cxnSpLocks/>
          </p:cNvCxnSpPr>
          <p:nvPr/>
        </p:nvCxnSpPr>
        <p:spPr>
          <a:xfrm>
            <a:off x="5103279" y="2239179"/>
            <a:ext cx="105970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446D2DA-C741-47D5-8768-27A5C451B620}"/>
              </a:ext>
            </a:extLst>
          </p:cNvPr>
          <p:cNvCxnSpPr>
            <a:cxnSpLocks/>
          </p:cNvCxnSpPr>
          <p:nvPr/>
        </p:nvCxnSpPr>
        <p:spPr>
          <a:xfrm>
            <a:off x="5103279" y="2351698"/>
            <a:ext cx="1059706" cy="0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6608385-3F95-4A0D-8A8F-2DF9A2B0A8DB}"/>
              </a:ext>
            </a:extLst>
          </p:cNvPr>
          <p:cNvCxnSpPr>
            <a:cxnSpLocks/>
          </p:cNvCxnSpPr>
          <p:nvPr/>
        </p:nvCxnSpPr>
        <p:spPr>
          <a:xfrm>
            <a:off x="5115005" y="2636912"/>
            <a:ext cx="105970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107774B-88F1-42D4-BB4F-76C280B098E2}"/>
              </a:ext>
            </a:extLst>
          </p:cNvPr>
          <p:cNvCxnSpPr>
            <a:cxnSpLocks/>
          </p:cNvCxnSpPr>
          <p:nvPr/>
        </p:nvCxnSpPr>
        <p:spPr>
          <a:xfrm>
            <a:off x="5115005" y="2884433"/>
            <a:ext cx="105970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EB08EFE-C9B5-4486-85EE-481469A627FF}"/>
              </a:ext>
            </a:extLst>
          </p:cNvPr>
          <p:cNvCxnSpPr>
            <a:cxnSpLocks/>
          </p:cNvCxnSpPr>
          <p:nvPr/>
        </p:nvCxnSpPr>
        <p:spPr>
          <a:xfrm>
            <a:off x="5115005" y="2996952"/>
            <a:ext cx="1059706" cy="0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39F563A-0502-4B93-A019-BF7FEC95325C}"/>
              </a:ext>
            </a:extLst>
          </p:cNvPr>
          <p:cNvCxnSpPr>
            <a:cxnSpLocks/>
          </p:cNvCxnSpPr>
          <p:nvPr/>
        </p:nvCxnSpPr>
        <p:spPr>
          <a:xfrm>
            <a:off x="5115005" y="3265639"/>
            <a:ext cx="105970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5C19B03-4A95-4F51-AE96-DC30F4273697}"/>
              </a:ext>
            </a:extLst>
          </p:cNvPr>
          <p:cNvCxnSpPr>
            <a:cxnSpLocks/>
          </p:cNvCxnSpPr>
          <p:nvPr/>
        </p:nvCxnSpPr>
        <p:spPr>
          <a:xfrm>
            <a:off x="5115005" y="3409655"/>
            <a:ext cx="1059706" cy="0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76CC018-0AF8-400A-AC9B-C5941651EF34}"/>
              </a:ext>
            </a:extLst>
          </p:cNvPr>
          <p:cNvCxnSpPr>
            <a:cxnSpLocks/>
          </p:cNvCxnSpPr>
          <p:nvPr/>
        </p:nvCxnSpPr>
        <p:spPr>
          <a:xfrm>
            <a:off x="5115005" y="3513160"/>
            <a:ext cx="1059706" cy="0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90E3D6B-968B-4B8A-A0D0-E2635DBCAC6B}"/>
              </a:ext>
            </a:extLst>
          </p:cNvPr>
          <p:cNvCxnSpPr>
            <a:cxnSpLocks/>
          </p:cNvCxnSpPr>
          <p:nvPr/>
        </p:nvCxnSpPr>
        <p:spPr>
          <a:xfrm>
            <a:off x="5115005" y="3625679"/>
            <a:ext cx="105970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5630603-AD86-45D8-8895-06075B427ABC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1728647" y="2277527"/>
            <a:ext cx="1" cy="577987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9BA33F07-DCCB-4164-964D-F66E7B169649}"/>
              </a:ext>
            </a:extLst>
          </p:cNvPr>
          <p:cNvCxnSpPr>
            <a:cxnSpLocks/>
          </p:cNvCxnSpPr>
          <p:nvPr/>
        </p:nvCxnSpPr>
        <p:spPr>
          <a:xfrm flipH="1" flipV="1">
            <a:off x="2093965" y="2293159"/>
            <a:ext cx="1" cy="577987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42DED71-F60D-4F74-955F-E77DB5AB4735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2465595" y="2310028"/>
            <a:ext cx="611" cy="545097"/>
          </a:xfrm>
          <a:prstGeom prst="line">
            <a:avLst/>
          </a:prstGeom>
          <a:ln w="76200">
            <a:solidFill>
              <a:srgbClr val="F228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EDC7034-1E0B-413D-94E0-4DBFD5241D22}"/>
              </a:ext>
            </a:extLst>
          </p:cNvPr>
          <p:cNvSpPr txBox="1"/>
          <p:nvPr/>
        </p:nvSpPr>
        <p:spPr>
          <a:xfrm>
            <a:off x="1573075" y="3232634"/>
            <a:ext cx="2293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1             2          3          4             5</a:t>
            </a:r>
          </a:p>
        </p:txBody>
      </p:sp>
      <p:pic>
        <p:nvPicPr>
          <p:cNvPr id="110" name="Picture 2" descr="하드 디스크 드라이브 - 무료 컴퓨터개 아이콘">
            <a:extLst>
              <a:ext uri="{FF2B5EF4-FFF2-40B4-BE49-F238E27FC236}">
                <a16:creationId xmlns:a16="http://schemas.microsoft.com/office/drawing/2014/main" id="{B9E210D5-B0CA-4748-8054-99C4C516C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29" y="4847454"/>
            <a:ext cx="1052379" cy="105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램 - 무료 컴퓨터개 아이콘">
            <a:extLst>
              <a:ext uri="{FF2B5EF4-FFF2-40B4-BE49-F238E27FC236}">
                <a16:creationId xmlns:a16="http://schemas.microsoft.com/office/drawing/2014/main" id="{2FFCF268-5B6C-478E-A417-817F75DB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421" y="4584752"/>
            <a:ext cx="1502295" cy="150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CFCE30CF-EAA1-43DE-9134-2DE732B8D85B}"/>
              </a:ext>
            </a:extLst>
          </p:cNvPr>
          <p:cNvSpPr txBox="1"/>
          <p:nvPr/>
        </p:nvSpPr>
        <p:spPr>
          <a:xfrm>
            <a:off x="6522350" y="625506"/>
            <a:ext cx="2448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CPU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더 복잡함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2B57B036-E601-4AD5-A2B2-870F9040C035}"/>
              </a:ext>
            </a:extLst>
          </p:cNvPr>
          <p:cNvCxnSpPr>
            <a:cxnSpLocks/>
          </p:cNvCxnSpPr>
          <p:nvPr/>
        </p:nvCxnSpPr>
        <p:spPr>
          <a:xfrm>
            <a:off x="1250851" y="4221088"/>
            <a:ext cx="712879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579692C-E3C7-45EC-8285-C63671D93FE0}"/>
              </a:ext>
            </a:extLst>
          </p:cNvPr>
          <p:cNvCxnSpPr>
            <a:cxnSpLocks/>
          </p:cNvCxnSpPr>
          <p:nvPr/>
        </p:nvCxnSpPr>
        <p:spPr>
          <a:xfrm>
            <a:off x="4128949" y="3643563"/>
            <a:ext cx="0" cy="610755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1841C9C-79C4-447B-BA25-8E11B48A8EF6}"/>
              </a:ext>
            </a:extLst>
          </p:cNvPr>
          <p:cNvCxnSpPr>
            <a:cxnSpLocks/>
          </p:cNvCxnSpPr>
          <p:nvPr/>
        </p:nvCxnSpPr>
        <p:spPr>
          <a:xfrm>
            <a:off x="1633816" y="4279374"/>
            <a:ext cx="0" cy="610755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A03A95D6-D0DE-423E-8084-3A5987287F85}"/>
              </a:ext>
            </a:extLst>
          </p:cNvPr>
          <p:cNvCxnSpPr>
            <a:cxnSpLocks/>
          </p:cNvCxnSpPr>
          <p:nvPr/>
        </p:nvCxnSpPr>
        <p:spPr>
          <a:xfrm>
            <a:off x="3301229" y="4221088"/>
            <a:ext cx="0" cy="79208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FD1C16EC-68D8-4A21-97B7-ADE015505C8C}"/>
              </a:ext>
            </a:extLst>
          </p:cNvPr>
          <p:cNvCxnSpPr>
            <a:cxnSpLocks/>
          </p:cNvCxnSpPr>
          <p:nvPr/>
        </p:nvCxnSpPr>
        <p:spPr>
          <a:xfrm>
            <a:off x="5324726" y="4188707"/>
            <a:ext cx="0" cy="79208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그래픽 122" descr="프린터 단색으로 채워진">
            <a:extLst>
              <a:ext uri="{FF2B5EF4-FFF2-40B4-BE49-F238E27FC236}">
                <a16:creationId xmlns:a16="http://schemas.microsoft.com/office/drawing/2014/main" id="{B704630E-13DC-4E74-9419-28249ABF8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6900" y="4781658"/>
            <a:ext cx="1287076" cy="1287076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8732600C-8A72-4D61-926E-CEE59AB249AB}"/>
              </a:ext>
            </a:extLst>
          </p:cNvPr>
          <p:cNvSpPr txBox="1"/>
          <p:nvPr/>
        </p:nvSpPr>
        <p:spPr>
          <a:xfrm>
            <a:off x="7257633" y="5182010"/>
            <a:ext cx="97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등등등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4F7C5E8-8D24-4395-8EE8-6F3533269529}"/>
              </a:ext>
            </a:extLst>
          </p:cNvPr>
          <p:cNvSpPr txBox="1"/>
          <p:nvPr/>
        </p:nvSpPr>
        <p:spPr>
          <a:xfrm>
            <a:off x="6594677" y="1731446"/>
            <a:ext cx="184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저장해라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DD142F-FEA7-4AC5-9C5F-8EAAE526ACD4}"/>
              </a:ext>
            </a:extLst>
          </p:cNvPr>
          <p:cNvSpPr txBox="1"/>
          <p:nvPr/>
        </p:nvSpPr>
        <p:spPr>
          <a:xfrm>
            <a:off x="6394201" y="2648783"/>
            <a:ext cx="184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 레지스터에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DD6202-7397-41E0-9A21-EBBD7E25EF89}"/>
              </a:ext>
            </a:extLst>
          </p:cNvPr>
          <p:cNvSpPr txBox="1"/>
          <p:nvPr/>
        </p:nvSpPr>
        <p:spPr>
          <a:xfrm>
            <a:off x="6684267" y="3255766"/>
            <a:ext cx="51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A01B359-162C-4EE6-84C7-F5A750595C7A}"/>
              </a:ext>
            </a:extLst>
          </p:cNvPr>
          <p:cNvCxnSpPr>
            <a:cxnSpLocks/>
          </p:cNvCxnSpPr>
          <p:nvPr/>
        </p:nvCxnSpPr>
        <p:spPr>
          <a:xfrm>
            <a:off x="5115005" y="2780928"/>
            <a:ext cx="105970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53933B8-5CDF-4BC7-8A48-34B5D2646CE0}"/>
              </a:ext>
            </a:extLst>
          </p:cNvPr>
          <p:cNvSpPr txBox="1"/>
          <p:nvPr/>
        </p:nvSpPr>
        <p:spPr>
          <a:xfrm>
            <a:off x="1573471" y="2882632"/>
            <a:ext cx="51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EA795B4-1F94-4616-BFD6-6F9978C43165}"/>
              </a:ext>
            </a:extLst>
          </p:cNvPr>
          <p:cNvSpPr txBox="1"/>
          <p:nvPr/>
        </p:nvSpPr>
        <p:spPr>
          <a:xfrm>
            <a:off x="7574330" y="3857425"/>
            <a:ext cx="97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352248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108" grpId="0"/>
      <p:bldP spid="112" grpId="0"/>
      <p:bldP spid="124" grpId="0"/>
      <p:bldP spid="76" grpId="0"/>
      <p:bldP spid="77" grpId="0"/>
      <p:bldP spid="78" grpId="0"/>
      <p:bldP spid="81" grpId="0"/>
      <p:bldP spid="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 코드는 어떻게 기계어로 바뀔까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2050" name="Picture 2" descr="PIPPIN instruction set | Download Table">
            <a:extLst>
              <a:ext uri="{FF2B5EF4-FFF2-40B4-BE49-F238E27FC236}">
                <a16:creationId xmlns:a16="http://schemas.microsoft.com/office/drawing/2014/main" id="{0AA03B7F-ED4C-41DF-95B1-62E7A2023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50" y="1220940"/>
            <a:ext cx="5749899" cy="499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87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 코드는 어떻게 기계어로 바뀔까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252B3DF-1524-4F4A-8955-9A7543016A3F}"/>
              </a:ext>
            </a:extLst>
          </p:cNvPr>
          <p:cNvCxnSpPr>
            <a:cxnSpLocks/>
          </p:cNvCxnSpPr>
          <p:nvPr/>
        </p:nvCxnSpPr>
        <p:spPr>
          <a:xfrm>
            <a:off x="4572000" y="1819563"/>
            <a:ext cx="0" cy="10220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1FF70F2-2D31-412D-96FE-C337EC81B583}"/>
              </a:ext>
            </a:extLst>
          </p:cNvPr>
          <p:cNvSpPr txBox="1"/>
          <p:nvPr/>
        </p:nvSpPr>
        <p:spPr>
          <a:xfrm>
            <a:off x="5508104" y="1157545"/>
            <a:ext cx="2268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Sum.py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64BE28-A52D-414C-86C3-BC1EAC4CACEB}"/>
              </a:ext>
            </a:extLst>
          </p:cNvPr>
          <p:cNvSpPr txBox="1"/>
          <p:nvPr/>
        </p:nvSpPr>
        <p:spPr>
          <a:xfrm>
            <a:off x="3331907" y="2980118"/>
            <a:ext cx="24974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레지스터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레지스터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2(a)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레지스터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2(a)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+1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레지스터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확인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5. 10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보다 작으면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부터 다시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BDD003-C8B6-4AF6-8209-1C8DD0D1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359" y="1091025"/>
            <a:ext cx="1562318" cy="43821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D5963CE-A14D-4DEC-839A-2C39A86DF960}"/>
              </a:ext>
            </a:extLst>
          </p:cNvPr>
          <p:cNvSpPr txBox="1"/>
          <p:nvPr/>
        </p:nvSpPr>
        <p:spPr>
          <a:xfrm>
            <a:off x="3353686" y="5397643"/>
            <a:ext cx="2916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기계어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0001 0001 0101 0110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0001 0010 0101 0110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90EA8A5-2C88-48E6-86A4-753F8A3F057B}"/>
              </a:ext>
            </a:extLst>
          </p:cNvPr>
          <p:cNvCxnSpPr>
            <a:cxnSpLocks/>
          </p:cNvCxnSpPr>
          <p:nvPr/>
        </p:nvCxnSpPr>
        <p:spPr>
          <a:xfrm>
            <a:off x="4580636" y="4149080"/>
            <a:ext cx="0" cy="11521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2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15716" y="3005599"/>
            <a:ext cx="5112567" cy="846802"/>
            <a:chOff x="3720990" y="3152001"/>
            <a:chExt cx="2093726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20937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컴퓨터는 어떻게 생겼을까</a:t>
              </a:r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04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890</Words>
  <Application>Microsoft Office PowerPoint</Application>
  <PresentationFormat>화면 슬라이드 쇼(4:3)</PresentationFormat>
  <Paragraphs>329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Berry Lemon</cp:lastModifiedBy>
  <cp:revision>92</cp:revision>
  <dcterms:created xsi:type="dcterms:W3CDTF">2013-09-05T09:43:46Z</dcterms:created>
  <dcterms:modified xsi:type="dcterms:W3CDTF">2022-04-17T07:57:50Z</dcterms:modified>
</cp:coreProperties>
</file>