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8" r:id="rId2"/>
    <p:sldId id="279" r:id="rId3"/>
    <p:sldId id="288" r:id="rId4"/>
    <p:sldId id="304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7" r:id="rId16"/>
    <p:sldId id="318" r:id="rId17"/>
    <p:sldId id="320" r:id="rId18"/>
    <p:sldId id="319" r:id="rId19"/>
    <p:sldId id="316" r:id="rId20"/>
    <p:sldId id="322" r:id="rId21"/>
    <p:sldId id="323" r:id="rId22"/>
    <p:sldId id="324" r:id="rId23"/>
    <p:sldId id="325" r:id="rId24"/>
    <p:sldId id="321" r:id="rId25"/>
    <p:sldId id="326" r:id="rId26"/>
    <p:sldId id="327" r:id="rId27"/>
    <p:sldId id="328" r:id="rId28"/>
    <p:sldId id="329" r:id="rId29"/>
    <p:sldId id="331" r:id="rId30"/>
    <p:sldId id="330" r:id="rId31"/>
    <p:sldId id="302" r:id="rId32"/>
  </p:sldIdLst>
  <p:sldSz cx="9144000" cy="6858000" type="screen4x3"/>
  <p:notesSz cx="6858000" cy="9144000"/>
  <p:embeddedFontLst>
    <p:embeddedFont>
      <p:font typeface="나눔고딕 ExtraBold" panose="020D0904000000000000" pitchFamily="50" charset="-127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6158" autoAdjust="0"/>
  </p:normalViewPr>
  <p:slideViewPr>
    <p:cSldViewPr>
      <p:cViewPr varScale="1">
        <p:scale>
          <a:sx n="107" d="100"/>
          <a:sy n="107" d="100"/>
        </p:scale>
        <p:origin x="1584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3888" y="2641470"/>
            <a:ext cx="4408565" cy="152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Git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뭐고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Github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또 뭔가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왜 이걸 쓰는가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왜 우리는 이걸 알아야 하는가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Markdown(.md)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라는건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뭔가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31B0E-BD03-4D28-87DB-B938DBCB0E40}"/>
              </a:ext>
            </a:extLst>
          </p:cNvPr>
          <p:cNvSpPr txBox="1"/>
          <p:nvPr/>
        </p:nvSpPr>
        <p:spPr>
          <a:xfrm>
            <a:off x="458844" y="656123"/>
            <a:ext cx="3485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 할 내용</a:t>
            </a:r>
            <a:endParaRPr lang="en-US" altLang="ko-KR" sz="4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뭘까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1026" name="Picture 2" descr="액션쾌감!!! 던전앤파이터!">
            <a:extLst>
              <a:ext uri="{FF2B5EF4-FFF2-40B4-BE49-F238E27FC236}">
                <a16:creationId xmlns:a16="http://schemas.microsoft.com/office/drawing/2014/main" id="{F351ABF9-DAA7-446F-B18D-A739915FA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456189"/>
            <a:ext cx="29527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534EE7-E697-451D-BFFC-639454B8FF03}"/>
              </a:ext>
            </a:extLst>
          </p:cNvPr>
          <p:cNvSpPr txBox="1"/>
          <p:nvPr/>
        </p:nvSpPr>
        <p:spPr>
          <a:xfrm>
            <a:off x="957874" y="860492"/>
            <a:ext cx="4908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협업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 오늘 이거 했어요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9A124D-117B-411E-B615-3E732A31567A}"/>
              </a:ext>
            </a:extLst>
          </p:cNvPr>
          <p:cNvSpPr txBox="1"/>
          <p:nvPr/>
        </p:nvSpPr>
        <p:spPr>
          <a:xfrm>
            <a:off x="1547664" y="2901844"/>
            <a:ext cx="7028819" cy="374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옆 사람한테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 물어봐도 됨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 올라오는 것만 보고 뭘 했는지 알 수 있음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 얘는 오늘 뭔가 읽어주세요 설명서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같은걸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만들었구나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67ECCB-AF35-419A-88A1-A4EE624D3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497" y="3773397"/>
            <a:ext cx="3439005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2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뭘까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81B699-6857-4F47-9194-89887E73F1AA}"/>
              </a:ext>
            </a:extLst>
          </p:cNvPr>
          <p:cNvSpPr txBox="1"/>
          <p:nvPr/>
        </p:nvSpPr>
        <p:spPr>
          <a:xfrm>
            <a:off x="2901138" y="2046883"/>
            <a:ext cx="348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5996CA-CE69-48F8-85A8-B1D29184342E}"/>
              </a:ext>
            </a:extLst>
          </p:cNvPr>
          <p:cNvSpPr txBox="1"/>
          <p:nvPr/>
        </p:nvSpPr>
        <p:spPr>
          <a:xfrm>
            <a:off x="1691680" y="2780928"/>
            <a:ext cx="7028819" cy="152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내가 뭐 바꾸면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언제 뭐 바꿨다고 전부 로그로 기록해주는 프로그램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없으면 코드 다룰 때 좀 많이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불편해진다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가지 장점이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뭘까요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그런거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안 물어봄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 외워도 됨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4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뭘까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81B699-6857-4F47-9194-89887E73F1AA}"/>
              </a:ext>
            </a:extLst>
          </p:cNvPr>
          <p:cNvSpPr txBox="1"/>
          <p:nvPr/>
        </p:nvSpPr>
        <p:spPr>
          <a:xfrm>
            <a:off x="2995489" y="1942673"/>
            <a:ext cx="348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그럼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Github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</a:t>
            </a:r>
            <a:r>
              <a:rPr lang="ko-KR" altLang="en-US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뭔데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5996CA-CE69-48F8-85A8-B1D29184342E}"/>
              </a:ext>
            </a:extLst>
          </p:cNvPr>
          <p:cNvSpPr txBox="1"/>
          <p:nvPr/>
        </p:nvSpPr>
        <p:spPr>
          <a:xfrm>
            <a:off x="1431613" y="2708920"/>
            <a:ext cx="7028819" cy="226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앞에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이란 프로그램으로 만든 내 변경 로그 업로드 할 수 있는 사이트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공짜라서 많이 쓴다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곳도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 Gitlab..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온라인에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올려두면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갑자기 내 컴퓨터가 나가도 올려 놓은 자료는 살아있다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06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뭘까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81B699-6857-4F47-9194-89887E73F1AA}"/>
              </a:ext>
            </a:extLst>
          </p:cNvPr>
          <p:cNvSpPr txBox="1"/>
          <p:nvPr/>
        </p:nvSpPr>
        <p:spPr>
          <a:xfrm>
            <a:off x="3059832" y="2492896"/>
            <a:ext cx="348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좀 헷갈리는데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75D02-8D4D-499B-943C-E26148001379}"/>
              </a:ext>
            </a:extLst>
          </p:cNvPr>
          <p:cNvSpPr txBox="1"/>
          <p:nvPr/>
        </p:nvSpPr>
        <p:spPr>
          <a:xfrm>
            <a:off x="1495956" y="3259143"/>
            <a:ext cx="7028819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 변경 로그 만들어 주는 프로그램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Git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그거 올릴 수 있는 사이트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Github</a:t>
            </a:r>
          </a:p>
        </p:txBody>
      </p:sp>
    </p:spTree>
    <p:extLst>
      <p:ext uri="{BB962C8B-B14F-4D97-AF65-F5344CB8AC3E}">
        <p14:creationId xmlns:p14="http://schemas.microsoft.com/office/powerpoint/2010/main" val="297413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15716" y="3005599"/>
            <a:ext cx="5112567" cy="846802"/>
            <a:chOff x="3720990" y="3152001"/>
            <a:chExt cx="2093726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20937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왜 개발자 친구들은 이걸 쓸까</a:t>
              </a:r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04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왜 컴퓨터 하는 친구들은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이란걸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쓸까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4BDC2-72E6-4130-A893-BCB8DC089D53}"/>
              </a:ext>
            </a:extLst>
          </p:cNvPr>
          <p:cNvSpPr txBox="1"/>
          <p:nvPr/>
        </p:nvSpPr>
        <p:spPr>
          <a:xfrm>
            <a:off x="950711" y="836219"/>
            <a:ext cx="4908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만약 나 혼자 개발한다면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12B271-75DC-4CD4-890B-93D6E560587D}"/>
              </a:ext>
            </a:extLst>
          </p:cNvPr>
          <p:cNvSpPr txBox="1"/>
          <p:nvPr/>
        </p:nvSpPr>
        <p:spPr>
          <a:xfrm>
            <a:off x="1335081" y="1524275"/>
            <a:ext cx="7028819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아무렇게나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해도 됨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최종최종최종최종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.java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최종의최종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해도 됨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0C285F-4A68-492A-AFCC-5D4D82D03BD8}"/>
              </a:ext>
            </a:extLst>
          </p:cNvPr>
          <p:cNvSpPr txBox="1"/>
          <p:nvPr/>
        </p:nvSpPr>
        <p:spPr>
          <a:xfrm>
            <a:off x="2395095" y="3213556"/>
            <a:ext cx="4908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근데 만약 수백 명이서 같이 뭘 한다면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4325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왜 컴퓨터 하는 친구들은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이란걸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쓸까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5122" name="Picture 2" descr="메일 - 네이버웍스">
            <a:extLst>
              <a:ext uri="{FF2B5EF4-FFF2-40B4-BE49-F238E27FC236}">
                <a16:creationId xmlns:a16="http://schemas.microsoft.com/office/drawing/2014/main" id="{5996E9CB-B2B6-48B6-8360-5A0F79277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09" y="767050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2D8899-5AF6-4C84-A4F9-F42641822BBF}"/>
              </a:ext>
            </a:extLst>
          </p:cNvPr>
          <p:cNvSpPr txBox="1"/>
          <p:nvPr/>
        </p:nvSpPr>
        <p:spPr>
          <a:xfrm>
            <a:off x="3410909" y="1210830"/>
            <a:ext cx="4908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우리의 친구 메일을 쓴다고 상상해보자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7238B-5552-4D21-BED1-F38292CC2874}"/>
              </a:ext>
            </a:extLst>
          </p:cNvPr>
          <p:cNvSpPr txBox="1"/>
          <p:nvPr/>
        </p:nvSpPr>
        <p:spPr>
          <a:xfrm>
            <a:off x="1431613" y="2513747"/>
            <a:ext cx="7028819" cy="4111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 열심히 일해서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줄 짰음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팀장님한테 퇴근할 때 짠 코드 메일로 보냈음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근데 만약 팀원이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명이면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팀장님이 아침 출근하자마자 메일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다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열음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그걸 디렉토리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폴더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맞춰서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일일히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다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끼워넣음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 돌아가면 그 코드 짠 친구 불러옴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아니 제 컴퓨터에선 됐는데요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이거 어제 옆에서 작업하던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xx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고친 것 땜에 안 되는 것 같아요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고난을 뚫고 돌아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가는거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확인했으면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압축해서 다시 메일로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보내야지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503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왜 컴퓨터 하는 친구들은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이란걸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쓸까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D8899-5AF6-4C84-A4F9-F42641822BBF}"/>
              </a:ext>
            </a:extLst>
          </p:cNvPr>
          <p:cNvSpPr txBox="1"/>
          <p:nvPr/>
        </p:nvSpPr>
        <p:spPr>
          <a:xfrm>
            <a:off x="3410909" y="1210830"/>
            <a:ext cx="4908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공유 폴더 같은 게 있던데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이런 건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7238B-5552-4D21-BED1-F38292CC2874}"/>
              </a:ext>
            </a:extLst>
          </p:cNvPr>
          <p:cNvSpPr txBox="1"/>
          <p:nvPr/>
        </p:nvSpPr>
        <p:spPr>
          <a:xfrm>
            <a:off x="1431613" y="2513747"/>
            <a:ext cx="7028819" cy="189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 열심히 일해서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줄 짰음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공유 폴더에 넣고 퇴근했음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아침에 일어나보니까 서버가 뻗었다 그럼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제가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안했는데요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266" name="Picture 2" descr="공유 된 폴더 - 무료 네트워킹개 아이콘">
            <a:extLst>
              <a:ext uri="{FF2B5EF4-FFF2-40B4-BE49-F238E27FC236}">
                <a16:creationId xmlns:a16="http://schemas.microsoft.com/office/drawing/2014/main" id="{AE18E592-6763-4CF1-8F8E-0CE315D97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04" y="852074"/>
            <a:ext cx="1358280" cy="13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67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왜 컴퓨터 하는 친구들은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이란걸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쓸까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258" y="13525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4296" y="16825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11268" name="Picture 4" descr="Git - 리브레 위키">
            <a:extLst>
              <a:ext uri="{FF2B5EF4-FFF2-40B4-BE49-F238E27FC236}">
                <a16:creationId xmlns:a16="http://schemas.microsoft.com/office/drawing/2014/main" id="{2A4E1288-4058-45E9-AAD4-29376D8EF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548" y="1165780"/>
            <a:ext cx="2381609" cy="9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150DF3-85DA-466E-BFBC-12C11E533312}"/>
              </a:ext>
            </a:extLst>
          </p:cNvPr>
          <p:cNvSpPr txBox="1"/>
          <p:nvPr/>
        </p:nvSpPr>
        <p:spPr>
          <a:xfrm>
            <a:off x="4500414" y="1446504"/>
            <a:ext cx="4908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결국 이런 게 필요하다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ACC42B-5984-41B2-A669-A7E572944B52}"/>
              </a:ext>
            </a:extLst>
          </p:cNvPr>
          <p:cNvSpPr txBox="1"/>
          <p:nvPr/>
        </p:nvSpPr>
        <p:spPr>
          <a:xfrm>
            <a:off x="1431613" y="2513747"/>
            <a:ext cx="7028819" cy="226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결국 얘는 이런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여럿이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같이 일할 때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생기는 문제들을 해결하는 프로그램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그래서 복잡하다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원숭이도 이해할 수 있는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입문이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페이지가 넘음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당연함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풀고 싶은 문제가 복잡한 문제니까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AB1D98-FA4C-45E8-9E0D-B97C3C02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925" y="3322897"/>
            <a:ext cx="2050923" cy="30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55675" y="3005599"/>
            <a:ext cx="5832649" cy="846802"/>
            <a:chOff x="3367121" y="3152001"/>
            <a:chExt cx="238861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367121" y="3152001"/>
              <a:ext cx="238861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그럼 그걸 왜 지금 알아야 하나요</a:t>
              </a:r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38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83768" y="2996952"/>
            <a:ext cx="4176464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Git</a:t>
              </a:r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 </a:t>
              </a:r>
              <a:r>
                <a:rPr lang="ko-KR" altLang="en-US" sz="3000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뭘까</a:t>
              </a:r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그럼 왜 지금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이란걸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배워야 하나요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184416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2038" y="217423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296CD62-5766-448F-AD09-72409C022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03" y="1510045"/>
            <a:ext cx="5947593" cy="25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A1EA99-50BE-41DA-AC15-CD434B384622}"/>
              </a:ext>
            </a:extLst>
          </p:cNvPr>
          <p:cNvSpPr txBox="1"/>
          <p:nvPr/>
        </p:nvSpPr>
        <p:spPr>
          <a:xfrm>
            <a:off x="950711" y="843095"/>
            <a:ext cx="4908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현실적인 이야기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: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실상 표준이력서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(..)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31B638-A86C-4340-B36D-8850016B15E6}"/>
              </a:ext>
            </a:extLst>
          </p:cNvPr>
          <p:cNvSpPr txBox="1"/>
          <p:nvPr/>
        </p:nvSpPr>
        <p:spPr>
          <a:xfrm>
            <a:off x="1973588" y="4437112"/>
            <a:ext cx="5196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서류전형 쓸 때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Github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주소를 많이 올림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51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그럼 왜 지금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이란걸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배워야 하나요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184416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2038" y="217423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1EA99-50BE-41DA-AC15-CD434B384622}"/>
              </a:ext>
            </a:extLst>
          </p:cNvPr>
          <p:cNvSpPr txBox="1"/>
          <p:nvPr/>
        </p:nvSpPr>
        <p:spPr>
          <a:xfrm>
            <a:off x="950711" y="843095"/>
            <a:ext cx="4908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현실적인 이야기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: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실상 표준이력서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(..)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F79BA2-2D67-4910-A269-87B0A7F37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10" y="1305893"/>
            <a:ext cx="5497026" cy="47302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FC387C-A59E-4A5F-9DC4-13F25ED0A1F4}"/>
              </a:ext>
            </a:extLst>
          </p:cNvPr>
          <p:cNvSpPr txBox="1"/>
          <p:nvPr/>
        </p:nvSpPr>
        <p:spPr>
          <a:xfrm>
            <a:off x="1691680" y="6165304"/>
            <a:ext cx="6875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 프로필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프로젝트와 소스코드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이력 볼 수 있음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96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그럼 왜 지금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이란걸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배워야 하나요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184416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2038" y="217423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1EA99-50BE-41DA-AC15-CD434B384622}"/>
              </a:ext>
            </a:extLst>
          </p:cNvPr>
          <p:cNvSpPr txBox="1"/>
          <p:nvPr/>
        </p:nvSpPr>
        <p:spPr>
          <a:xfrm>
            <a:off x="950711" y="843095"/>
            <a:ext cx="4908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현실적인 이야기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: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정성의 정량화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AAB75CE-FD6F-4B39-B672-A11EB48C9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10045"/>
            <a:ext cx="7431853" cy="186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D10949F-B274-4152-A190-1B9789950AF1}"/>
              </a:ext>
            </a:extLst>
          </p:cNvPr>
          <p:cNvSpPr txBox="1"/>
          <p:nvPr/>
        </p:nvSpPr>
        <p:spPr>
          <a:xfrm>
            <a:off x="1375521" y="3482251"/>
            <a:ext cx="7028819" cy="263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Github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에는 변경 로그를 올렸으면 그 날 스탬프 찍어주는 잔디라는 시스템이 있음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공식 명칭은 아님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 꾸준히 열심히 했어요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 꾸준히 열심히 했어요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증거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강박적으로 무조건 심으라는 거 아님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열심히 했으면 증거를 남겨서 그에 따른 평가를 받을 수 있음 좋겠다는 뜻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45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그럼 왜 지금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이란걸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배워야 하나요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184416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2038" y="217423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1EA99-50BE-41DA-AC15-CD434B384622}"/>
              </a:ext>
            </a:extLst>
          </p:cNvPr>
          <p:cNvSpPr txBox="1"/>
          <p:nvPr/>
        </p:nvSpPr>
        <p:spPr>
          <a:xfrm>
            <a:off x="950711" y="843095"/>
            <a:ext cx="4908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현실적인 이야기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: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정성의 정량화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0949F-B274-4152-A190-1B9789950AF1}"/>
              </a:ext>
            </a:extLst>
          </p:cNvPr>
          <p:cNvSpPr txBox="1"/>
          <p:nvPr/>
        </p:nvSpPr>
        <p:spPr>
          <a:xfrm>
            <a:off x="1375521" y="3482251"/>
            <a:ext cx="7028819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65DFA9-509F-4179-A03E-38B3091594FE}"/>
              </a:ext>
            </a:extLst>
          </p:cNvPr>
          <p:cNvSpPr txBox="1"/>
          <p:nvPr/>
        </p:nvSpPr>
        <p:spPr>
          <a:xfrm>
            <a:off x="1416572" y="1572985"/>
            <a:ext cx="7028819" cy="485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잔디 하루도 빠짐없이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채우면 뽑아주나요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ㄴㄴ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근데 나쁜 인상 줄 순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저는 성실하고 열심히 꾸준히 개발 공부를 했습니다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비록 늦었지만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저는 꾸준함의 힘을 믿습니다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늦게 시작한 만큼 쉼없이 달리고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꾸준히 달리겠습니다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근데 기록이 이러면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68DE01-9D8B-4803-8229-61A48C82E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74" y="4272645"/>
            <a:ext cx="4643911" cy="15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15716" y="3068960"/>
            <a:ext cx="5112568" cy="1015663"/>
            <a:chOff x="3720990" y="3152001"/>
            <a:chExt cx="1710368" cy="1015663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근데 전 따로 </a:t>
              </a:r>
              <a:r>
                <a:rPr lang="ko-KR" altLang="en-US" sz="3000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올릴게</a:t>
              </a:r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없는데요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+</a:t>
              </a:r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Markdown</a:t>
              </a:r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이란</a:t>
              </a:r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?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13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근데 전 지금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올릴게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없는데요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29341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2038" y="262348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0949F-B274-4152-A190-1B9789950AF1}"/>
              </a:ext>
            </a:extLst>
          </p:cNvPr>
          <p:cNvSpPr txBox="1"/>
          <p:nvPr/>
        </p:nvSpPr>
        <p:spPr>
          <a:xfrm>
            <a:off x="1375521" y="3482251"/>
            <a:ext cx="7028819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8107FC-4DB2-42B1-A3B8-8CDC6936AEB5}"/>
              </a:ext>
            </a:extLst>
          </p:cNvPr>
          <p:cNvSpPr txBox="1"/>
          <p:nvPr/>
        </p:nvSpPr>
        <p:spPr>
          <a:xfrm>
            <a:off x="1220053" y="882386"/>
            <a:ext cx="7028819" cy="448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 지금 뭐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1+1 = 2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같은 코드나 짜고 있는데요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문법 공부한다고 예제 코드 따라 치고 있는데요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걔들도 올려도 됨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걍 뭔가 했으면 일단 다 올려도 됨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할 거 없나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뭐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이딴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걸 올리지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라고 아무도 생각 안 함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그렇게 생각하는 사람이라면 도망쳐야 함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근데 그래도 솔직히 올리기 좀 그럴 수 있음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그럼 그날그날 공부한 노트 같은 걸 올리자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Today I Learned (TIL)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이라고 함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내가 언제 뭘 공부했고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꾸준히 해 왔다는 것을 증거로 남길 수 있음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8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이왕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쓰는거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Markdown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쓰자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29341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2038" y="262348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0949F-B274-4152-A190-1B9789950AF1}"/>
              </a:ext>
            </a:extLst>
          </p:cNvPr>
          <p:cNvSpPr txBox="1"/>
          <p:nvPr/>
        </p:nvSpPr>
        <p:spPr>
          <a:xfrm>
            <a:off x="1375521" y="3482251"/>
            <a:ext cx="7028819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D503C-E011-4243-99D7-202F5242519B}"/>
              </a:ext>
            </a:extLst>
          </p:cNvPr>
          <p:cNvSpPr txBox="1"/>
          <p:nvPr/>
        </p:nvSpPr>
        <p:spPr>
          <a:xfrm>
            <a:off x="3692151" y="836219"/>
            <a:ext cx="1749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Markdown?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C9C745-B154-4F03-844C-044FA207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06" y="1412776"/>
            <a:ext cx="6704819" cy="42372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FA2EB3-65E7-4ED6-9496-6DF0EDD94561}"/>
              </a:ext>
            </a:extLst>
          </p:cNvPr>
          <p:cNvSpPr txBox="1"/>
          <p:nvPr/>
        </p:nvSpPr>
        <p:spPr>
          <a:xfrm>
            <a:off x="1317505" y="5890744"/>
            <a:ext cx="7028819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왼쪽처럼 치면 오른쪽처럼 만들어 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86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이왕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쓰는거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Markdown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쓰자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29341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2038" y="262348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0949F-B274-4152-A190-1B9789950AF1}"/>
              </a:ext>
            </a:extLst>
          </p:cNvPr>
          <p:cNvSpPr txBox="1"/>
          <p:nvPr/>
        </p:nvSpPr>
        <p:spPr>
          <a:xfrm>
            <a:off x="1334390" y="2791592"/>
            <a:ext cx="3514410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D503C-E011-4243-99D7-202F5242519B}"/>
              </a:ext>
            </a:extLst>
          </p:cNvPr>
          <p:cNvSpPr txBox="1"/>
          <p:nvPr/>
        </p:nvSpPr>
        <p:spPr>
          <a:xfrm>
            <a:off x="2699792" y="1125324"/>
            <a:ext cx="34001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Pdf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 한글 놔두고 왜 굳이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pic>
        <p:nvPicPr>
          <p:cNvPr id="1026" name="Picture 2" descr="CLI - 나무위키">
            <a:extLst>
              <a:ext uri="{FF2B5EF4-FFF2-40B4-BE49-F238E27FC236}">
                <a16:creationId xmlns:a16="http://schemas.microsoft.com/office/drawing/2014/main" id="{0A35CB89-4F9F-4A13-A2A0-B5BD3D440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224" y="1855457"/>
            <a:ext cx="4005263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6931B2-3F26-42FB-93D8-62B48CFD56CD}"/>
              </a:ext>
            </a:extLst>
          </p:cNvPr>
          <p:cNvSpPr txBox="1"/>
          <p:nvPr/>
        </p:nvSpPr>
        <p:spPr>
          <a:xfrm>
            <a:off x="1547664" y="5103997"/>
            <a:ext cx="7028819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개발하다 보면 서버에서 이런 커맨드라인 쓸 일 많음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Markdown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쓰면 이런 데서도 열어볼 수 있음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용량도 작음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582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이왕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쓰는거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Markdown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쓰자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29341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2038" y="262348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0949F-B274-4152-A190-1B9789950AF1}"/>
              </a:ext>
            </a:extLst>
          </p:cNvPr>
          <p:cNvSpPr txBox="1"/>
          <p:nvPr/>
        </p:nvSpPr>
        <p:spPr>
          <a:xfrm>
            <a:off x="1334390" y="2791592"/>
            <a:ext cx="3514410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D503C-E011-4243-99D7-202F5242519B}"/>
              </a:ext>
            </a:extLst>
          </p:cNvPr>
          <p:cNvSpPr txBox="1"/>
          <p:nvPr/>
        </p:nvSpPr>
        <p:spPr>
          <a:xfrm>
            <a:off x="2123728" y="1235532"/>
            <a:ext cx="4680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Markdown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쓰는 법을 외워야 하나요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6931B2-3F26-42FB-93D8-62B48CFD56CD}"/>
              </a:ext>
            </a:extLst>
          </p:cNvPr>
          <p:cNvSpPr txBox="1"/>
          <p:nvPr/>
        </p:nvSpPr>
        <p:spPr>
          <a:xfrm>
            <a:off x="1381904" y="1886541"/>
            <a:ext cx="7028819" cy="4111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ㄴㄴ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Cheat Sheet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게 있다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쓰다 보면 자주 쓰는 것 들 있음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Cheat Sheet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보면서 쓰다 보면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외워짐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이런 거 있다 정도만 기억하고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필요할 때 찾아보면 됨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DE56AD-C0BC-46A9-8FDD-B9F77A71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90" y="3011261"/>
            <a:ext cx="6728593" cy="231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이왕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쓰는거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Markdown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쓰자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29341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2038" y="262348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0949F-B274-4152-A190-1B9789950AF1}"/>
              </a:ext>
            </a:extLst>
          </p:cNvPr>
          <p:cNvSpPr txBox="1"/>
          <p:nvPr/>
        </p:nvSpPr>
        <p:spPr>
          <a:xfrm>
            <a:off x="1334390" y="2791592"/>
            <a:ext cx="3514410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F0D928-C5C0-4B06-9C8C-65BF9BD2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37" y="1093365"/>
            <a:ext cx="1895740" cy="1790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10B6D8-926D-4AD3-BB73-9690D22C7D27}"/>
              </a:ext>
            </a:extLst>
          </p:cNvPr>
          <p:cNvSpPr txBox="1"/>
          <p:nvPr/>
        </p:nvSpPr>
        <p:spPr>
          <a:xfrm>
            <a:off x="3640373" y="1532662"/>
            <a:ext cx="34001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Notion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또 </a:t>
            </a:r>
            <a:r>
              <a:rPr lang="ko-KR" altLang="en-US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뭐임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CA4F14-9445-4C57-B694-842B0DCAD89B}"/>
              </a:ext>
            </a:extLst>
          </p:cNvPr>
          <p:cNvSpPr txBox="1"/>
          <p:nvPr/>
        </p:nvSpPr>
        <p:spPr>
          <a:xfrm>
            <a:off x="1367137" y="2879760"/>
            <a:ext cx="7028819" cy="263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쉽게 말하면 공유 가능한 전자 노트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Markdown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지원해서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적응하면 쓰기 편하다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전자 노트를 만들면 좋은 점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검색할 수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증거가 남는다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Cheat Sheet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부터 시작해서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배운 걸 간단히 내가 알아듣게 적어 놓자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필수지만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얘는 옵션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5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뭘까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3602D6-4E9E-459A-833D-53AD09BF6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86" y="1510045"/>
            <a:ext cx="7097115" cy="11907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C4CA18-E81E-4F42-9310-5472FC625F7B}"/>
              </a:ext>
            </a:extLst>
          </p:cNvPr>
          <p:cNvSpPr txBox="1"/>
          <p:nvPr/>
        </p:nvSpPr>
        <p:spPr>
          <a:xfrm>
            <a:off x="743326" y="839976"/>
            <a:ext cx="348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나무위키에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 </a:t>
            </a:r>
            <a:r>
              <a:rPr lang="ko-KR" altLang="en-US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쳐보기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D7F1D8-549D-470E-B4AB-446085C2F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11" y="3662200"/>
            <a:ext cx="7252447" cy="21669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1994112-994D-4189-B9A1-340042EF8767}"/>
              </a:ext>
            </a:extLst>
          </p:cNvPr>
          <p:cNvSpPr txBox="1"/>
          <p:nvPr/>
        </p:nvSpPr>
        <p:spPr>
          <a:xfrm>
            <a:off x="758979" y="3098634"/>
            <a:ext cx="3485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위키피디아에도 </a:t>
            </a:r>
            <a:r>
              <a:rPr lang="ko-KR" altLang="en-US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쳐보기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B26E991-68D9-4A0F-9B37-1DC48C6C13A6}"/>
              </a:ext>
            </a:extLst>
          </p:cNvPr>
          <p:cNvCxnSpPr/>
          <p:nvPr/>
        </p:nvCxnSpPr>
        <p:spPr>
          <a:xfrm>
            <a:off x="2843808" y="2564904"/>
            <a:ext cx="13852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3885B80-6044-4292-8527-500A4689FB28}"/>
              </a:ext>
            </a:extLst>
          </p:cNvPr>
          <p:cNvCxnSpPr/>
          <p:nvPr/>
        </p:nvCxnSpPr>
        <p:spPr>
          <a:xfrm>
            <a:off x="3430926" y="4797152"/>
            <a:ext cx="13852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이왕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쓰는거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Markdown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쓰자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229341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12038" y="262348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0949F-B274-4152-A190-1B9789950AF1}"/>
              </a:ext>
            </a:extLst>
          </p:cNvPr>
          <p:cNvSpPr txBox="1"/>
          <p:nvPr/>
        </p:nvSpPr>
        <p:spPr>
          <a:xfrm>
            <a:off x="1334390" y="2791592"/>
            <a:ext cx="3514410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D503C-E011-4243-99D7-202F5242519B}"/>
              </a:ext>
            </a:extLst>
          </p:cNvPr>
          <p:cNvSpPr txBox="1"/>
          <p:nvPr/>
        </p:nvSpPr>
        <p:spPr>
          <a:xfrm>
            <a:off x="3998768" y="3075057"/>
            <a:ext cx="1700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8906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4688" y="3075057"/>
            <a:ext cx="2674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뭘까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3262F8-3E8C-48D4-9782-BD31DA19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48" y="722380"/>
            <a:ext cx="5052704" cy="5285580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56DAFCF-BA66-427B-951B-9B223E905FA7}"/>
              </a:ext>
            </a:extLst>
          </p:cNvPr>
          <p:cNvCxnSpPr>
            <a:cxnSpLocks/>
          </p:cNvCxnSpPr>
          <p:nvPr/>
        </p:nvCxnSpPr>
        <p:spPr>
          <a:xfrm>
            <a:off x="2267744" y="5085184"/>
            <a:ext cx="35283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66C1F25-851B-4CDA-9961-683AAD538180}"/>
              </a:ext>
            </a:extLst>
          </p:cNvPr>
          <p:cNvCxnSpPr>
            <a:cxnSpLocks/>
          </p:cNvCxnSpPr>
          <p:nvPr/>
        </p:nvCxnSpPr>
        <p:spPr>
          <a:xfrm>
            <a:off x="2267744" y="5445224"/>
            <a:ext cx="46805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A5F528E-5137-435E-A46C-48597EA8571A}"/>
              </a:ext>
            </a:extLst>
          </p:cNvPr>
          <p:cNvCxnSpPr>
            <a:cxnSpLocks/>
          </p:cNvCxnSpPr>
          <p:nvPr/>
        </p:nvCxnSpPr>
        <p:spPr>
          <a:xfrm>
            <a:off x="2267744" y="5805264"/>
            <a:ext cx="46805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25661FD-3358-4E5E-A7F9-A4704BD02692}"/>
              </a:ext>
            </a:extLst>
          </p:cNvPr>
          <p:cNvCxnSpPr>
            <a:cxnSpLocks/>
          </p:cNvCxnSpPr>
          <p:nvPr/>
        </p:nvCxnSpPr>
        <p:spPr>
          <a:xfrm>
            <a:off x="2267744" y="6007960"/>
            <a:ext cx="46805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1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뭘까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4D145E-C3E6-47EC-A402-3A73BBA0D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52736"/>
            <a:ext cx="6104188" cy="503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4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뭘까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1026" name="Picture 2" descr="액션쾌감!!! 던전앤파이터!">
            <a:extLst>
              <a:ext uri="{FF2B5EF4-FFF2-40B4-BE49-F238E27FC236}">
                <a16:creationId xmlns:a16="http://schemas.microsoft.com/office/drawing/2014/main" id="{F351ABF9-DAA7-446F-B18D-A739915FA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26" y="1453267"/>
            <a:ext cx="29527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534EE7-E697-451D-BFFC-639454B8FF03}"/>
              </a:ext>
            </a:extLst>
          </p:cNvPr>
          <p:cNvSpPr txBox="1"/>
          <p:nvPr/>
        </p:nvSpPr>
        <p:spPr>
          <a:xfrm>
            <a:off x="950711" y="836219"/>
            <a:ext cx="4908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내가 던파 코드를 짠다고 상상해 보자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9A124D-117B-411E-B615-3E732A31567A}"/>
              </a:ext>
            </a:extLst>
          </p:cNvPr>
          <p:cNvSpPr txBox="1"/>
          <p:nvPr/>
        </p:nvSpPr>
        <p:spPr>
          <a:xfrm>
            <a:off x="1575629" y="3042252"/>
            <a:ext cx="7028819" cy="152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어제 패치 했는데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키놀이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번개를 안 쏨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네오플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직원 수는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980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코드가 대충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만줄쯤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된다고 치자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00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뭘까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1026" name="Picture 2" descr="액션쾌감!!! 던전앤파이터!">
            <a:extLst>
              <a:ext uri="{FF2B5EF4-FFF2-40B4-BE49-F238E27FC236}">
                <a16:creationId xmlns:a16="http://schemas.microsoft.com/office/drawing/2014/main" id="{F351ABF9-DAA7-446F-B18D-A739915FA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456189"/>
            <a:ext cx="29527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534EE7-E697-451D-BFFC-639454B8FF03}"/>
              </a:ext>
            </a:extLst>
          </p:cNvPr>
          <p:cNvSpPr txBox="1"/>
          <p:nvPr/>
        </p:nvSpPr>
        <p:spPr>
          <a:xfrm>
            <a:off x="950711" y="843095"/>
            <a:ext cx="4908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변경점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관리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누가 언제 뭘 바꿨어요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9A124D-117B-411E-B615-3E732A31567A}"/>
              </a:ext>
            </a:extLst>
          </p:cNvPr>
          <p:cNvSpPr txBox="1"/>
          <p:nvPr/>
        </p:nvSpPr>
        <p:spPr>
          <a:xfrm>
            <a:off x="1547664" y="2901844"/>
            <a:ext cx="7028819" cy="152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변경점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관리를 안 해주면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어제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키놀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코드 건든 사람 자수하세요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그냥 뭔가 바뀌면 자동으로 누가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뭘 바꿨는지 기입해 주면 좋을 것 같다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04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뭘까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1026" name="Picture 2" descr="액션쾌감!!! 던전앤파이터!">
            <a:extLst>
              <a:ext uri="{FF2B5EF4-FFF2-40B4-BE49-F238E27FC236}">
                <a16:creationId xmlns:a16="http://schemas.microsoft.com/office/drawing/2014/main" id="{F351ABF9-DAA7-446F-B18D-A739915FA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456189"/>
            <a:ext cx="29527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534EE7-E697-451D-BFFC-639454B8FF03}"/>
              </a:ext>
            </a:extLst>
          </p:cNvPr>
          <p:cNvSpPr txBox="1"/>
          <p:nvPr/>
        </p:nvSpPr>
        <p:spPr>
          <a:xfrm>
            <a:off x="1043608" y="843095"/>
            <a:ext cx="4908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버전 관리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이때 코드는 </a:t>
            </a:r>
            <a:r>
              <a:rPr lang="ko-KR" altLang="en-US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이랬어요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9A124D-117B-411E-B615-3E732A31567A}"/>
              </a:ext>
            </a:extLst>
          </p:cNvPr>
          <p:cNvSpPr txBox="1"/>
          <p:nvPr/>
        </p:nvSpPr>
        <p:spPr>
          <a:xfrm>
            <a:off x="1547664" y="2901844"/>
            <a:ext cx="7028819" cy="337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버전 관리를 안 해주면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씨 어제 뭐 고쳤더라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근데 모든 버그가 다음날 바로 잡힐까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 뒤져 보니까 이 버그 한달 전에도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있었던데요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한달 전에 뭐 바꾸셨어요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어제 점심에 뭐 먹었는지도 가끔 까먹는데 그걸 어떻게 알아요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바뀐 변경 내역 다 있으면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한달 전에  뭐 바꿨는지 열어서 보면 됨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이것도 그냥 자동으로 다 기록되면 편하겠네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248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뭘까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</p:txBody>
      </p:sp>
      <p:pic>
        <p:nvPicPr>
          <p:cNvPr id="1026" name="Picture 2" descr="액션쾌감!!! 던전앤파이터!">
            <a:extLst>
              <a:ext uri="{FF2B5EF4-FFF2-40B4-BE49-F238E27FC236}">
                <a16:creationId xmlns:a16="http://schemas.microsoft.com/office/drawing/2014/main" id="{F351ABF9-DAA7-446F-B18D-A739915FA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456189"/>
            <a:ext cx="29527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534EE7-E697-451D-BFFC-639454B8FF03}"/>
              </a:ext>
            </a:extLst>
          </p:cNvPr>
          <p:cNvSpPr txBox="1"/>
          <p:nvPr/>
        </p:nvSpPr>
        <p:spPr>
          <a:xfrm>
            <a:off x="957874" y="860492"/>
            <a:ext cx="4908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백업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복구 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답 안 선다 </a:t>
            </a:r>
            <a:r>
              <a:rPr lang="ko-KR" altLang="en-US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빽섭하자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9A124D-117B-411E-B615-3E732A31567A}"/>
              </a:ext>
            </a:extLst>
          </p:cNvPr>
          <p:cNvSpPr txBox="1"/>
          <p:nvPr/>
        </p:nvSpPr>
        <p:spPr>
          <a:xfrm>
            <a:off x="1547664" y="2901844"/>
            <a:ext cx="7028819" cy="263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헐 저 컴퓨터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고장났어요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이거 오늘 안에 못 고치겠는데 일단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빽섭하죠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빽섭하려면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그때 코드가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있어야겠죠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074" name="Picture 2" descr="더 이상의 자세한 설명은 생략한다 - 내위키">
            <a:extLst>
              <a:ext uri="{FF2B5EF4-FFF2-40B4-BE49-F238E27FC236}">
                <a16:creationId xmlns:a16="http://schemas.microsoft.com/office/drawing/2014/main" id="{C28AE92D-7703-4F11-9C66-F7F0EDA74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451" y="4137254"/>
            <a:ext cx="2121098" cy="269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49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1112</Words>
  <Application>Microsoft Office PowerPoint</Application>
  <PresentationFormat>화면 슬라이드 쇼(4:3)</PresentationFormat>
  <Paragraphs>279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Berry Lemon</cp:lastModifiedBy>
  <cp:revision>76</cp:revision>
  <dcterms:created xsi:type="dcterms:W3CDTF">2013-09-05T09:43:46Z</dcterms:created>
  <dcterms:modified xsi:type="dcterms:W3CDTF">2022-04-03T09:06:07Z</dcterms:modified>
</cp:coreProperties>
</file>