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1.jpeg" ContentType="image/jpeg"/>
  <Override PartName="/ppt/media/image9.png" ContentType="image/png"/>
  <Override PartName="/ppt/slideLayouts/_rels/slideLayout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87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04280" y="387720"/>
            <a:ext cx="822888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43080" y="1125000"/>
            <a:ext cx="829008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43080" y="3025440"/>
            <a:ext cx="829008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04280" y="387720"/>
            <a:ext cx="822888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43080" y="1125000"/>
            <a:ext cx="404532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91080" y="1125000"/>
            <a:ext cx="404532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43080" y="3025440"/>
            <a:ext cx="404532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91080" y="3025440"/>
            <a:ext cx="404532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04280" y="387720"/>
            <a:ext cx="822888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43080" y="1125000"/>
            <a:ext cx="266904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146040" y="1125000"/>
            <a:ext cx="266904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5949000" y="1125000"/>
            <a:ext cx="266904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43080" y="3025440"/>
            <a:ext cx="266904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146040" y="3025440"/>
            <a:ext cx="266904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5949000" y="3025440"/>
            <a:ext cx="266904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04280" y="387720"/>
            <a:ext cx="822888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343080" y="1125000"/>
            <a:ext cx="8290080" cy="363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04280" y="387720"/>
            <a:ext cx="822888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43080" y="1125000"/>
            <a:ext cx="8290080" cy="363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04280" y="387720"/>
            <a:ext cx="822888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43080" y="1125000"/>
            <a:ext cx="4045320" cy="363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91080" y="1125000"/>
            <a:ext cx="4045320" cy="363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04280" y="387720"/>
            <a:ext cx="822888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04280" y="493920"/>
            <a:ext cx="8228880" cy="191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04280" y="387720"/>
            <a:ext cx="822888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43080" y="1125000"/>
            <a:ext cx="404532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591080" y="1125000"/>
            <a:ext cx="4045320" cy="363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343080" y="3025440"/>
            <a:ext cx="404532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04280" y="387720"/>
            <a:ext cx="822888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43080" y="1125000"/>
            <a:ext cx="8290080" cy="363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04280" y="387720"/>
            <a:ext cx="822888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43080" y="1125000"/>
            <a:ext cx="4045320" cy="363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91080" y="1125000"/>
            <a:ext cx="404532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91080" y="3025440"/>
            <a:ext cx="404532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04280" y="387720"/>
            <a:ext cx="822888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43080" y="1125000"/>
            <a:ext cx="404532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91080" y="1125000"/>
            <a:ext cx="404532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43080" y="3025440"/>
            <a:ext cx="829008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04280" y="387720"/>
            <a:ext cx="822888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43080" y="1125000"/>
            <a:ext cx="829008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43080" y="3025440"/>
            <a:ext cx="829008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04280" y="387720"/>
            <a:ext cx="822888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43080" y="1125000"/>
            <a:ext cx="404532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91080" y="1125000"/>
            <a:ext cx="404532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343080" y="3025440"/>
            <a:ext cx="404532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91080" y="3025440"/>
            <a:ext cx="404532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04280" y="387720"/>
            <a:ext cx="822888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343080" y="1125000"/>
            <a:ext cx="266904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146040" y="1125000"/>
            <a:ext cx="266904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5949000" y="1125000"/>
            <a:ext cx="266904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343080" y="3025440"/>
            <a:ext cx="266904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146040" y="3025440"/>
            <a:ext cx="266904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5949000" y="3025440"/>
            <a:ext cx="266904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04280" y="387720"/>
            <a:ext cx="822888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343080" y="1125000"/>
            <a:ext cx="8290080" cy="363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04280" y="387720"/>
            <a:ext cx="822888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343080" y="1125000"/>
            <a:ext cx="8290080" cy="363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04280" y="387720"/>
            <a:ext cx="822888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43080" y="1125000"/>
            <a:ext cx="4045320" cy="363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591080" y="1125000"/>
            <a:ext cx="4045320" cy="363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04280" y="387720"/>
            <a:ext cx="822888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04280" y="387720"/>
            <a:ext cx="822888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43080" y="1125000"/>
            <a:ext cx="8290080" cy="363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04280" y="493920"/>
            <a:ext cx="8228880" cy="191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04280" y="387720"/>
            <a:ext cx="822888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343080" y="1125000"/>
            <a:ext cx="404532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91080" y="1125000"/>
            <a:ext cx="4045320" cy="363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343080" y="3025440"/>
            <a:ext cx="404532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04280" y="387720"/>
            <a:ext cx="822888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343080" y="1125000"/>
            <a:ext cx="4045320" cy="363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91080" y="1125000"/>
            <a:ext cx="404532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91080" y="3025440"/>
            <a:ext cx="404532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04280" y="387720"/>
            <a:ext cx="822888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343080" y="1125000"/>
            <a:ext cx="404532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91080" y="1125000"/>
            <a:ext cx="404532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343080" y="3025440"/>
            <a:ext cx="829008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04280" y="387720"/>
            <a:ext cx="822888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343080" y="1125000"/>
            <a:ext cx="829008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43080" y="3025440"/>
            <a:ext cx="829008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04280" y="387720"/>
            <a:ext cx="822888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343080" y="1125000"/>
            <a:ext cx="404532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91080" y="1125000"/>
            <a:ext cx="404532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343080" y="3025440"/>
            <a:ext cx="404532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591080" y="3025440"/>
            <a:ext cx="404532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04280" y="387720"/>
            <a:ext cx="822888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343080" y="1125000"/>
            <a:ext cx="266904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146040" y="1125000"/>
            <a:ext cx="266904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5949000" y="1125000"/>
            <a:ext cx="266904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343080" y="3025440"/>
            <a:ext cx="266904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146040" y="3025440"/>
            <a:ext cx="266904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5949000" y="3025440"/>
            <a:ext cx="266904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04280" y="387720"/>
            <a:ext cx="822888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343080" y="1125000"/>
            <a:ext cx="8290080" cy="363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04280" y="387720"/>
            <a:ext cx="822888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343080" y="1125000"/>
            <a:ext cx="8290080" cy="363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04280" y="387720"/>
            <a:ext cx="822888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43080" y="1125000"/>
            <a:ext cx="4045320" cy="363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91080" y="1125000"/>
            <a:ext cx="4045320" cy="363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04280" y="387720"/>
            <a:ext cx="822888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343080" y="1125000"/>
            <a:ext cx="4045320" cy="363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591080" y="1125000"/>
            <a:ext cx="4045320" cy="363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04280" y="387720"/>
            <a:ext cx="822888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404280" y="493920"/>
            <a:ext cx="8228880" cy="191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04280" y="387720"/>
            <a:ext cx="822888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343080" y="1125000"/>
            <a:ext cx="404532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591080" y="1125000"/>
            <a:ext cx="4045320" cy="363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343080" y="3025440"/>
            <a:ext cx="404532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04280" y="387720"/>
            <a:ext cx="822888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343080" y="1125000"/>
            <a:ext cx="4045320" cy="363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591080" y="1125000"/>
            <a:ext cx="404532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4591080" y="3025440"/>
            <a:ext cx="404532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04280" y="387720"/>
            <a:ext cx="822888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343080" y="1125000"/>
            <a:ext cx="404532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591080" y="1125000"/>
            <a:ext cx="404532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343080" y="3025440"/>
            <a:ext cx="829008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04280" y="387720"/>
            <a:ext cx="822888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343080" y="1125000"/>
            <a:ext cx="829008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343080" y="3025440"/>
            <a:ext cx="829008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04280" y="387720"/>
            <a:ext cx="822888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343080" y="1125000"/>
            <a:ext cx="404532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591080" y="1125000"/>
            <a:ext cx="404532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343080" y="3025440"/>
            <a:ext cx="404532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4591080" y="3025440"/>
            <a:ext cx="404532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04280" y="387720"/>
            <a:ext cx="822888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343080" y="1125000"/>
            <a:ext cx="266904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3146040" y="1125000"/>
            <a:ext cx="266904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5949000" y="1125000"/>
            <a:ext cx="266904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343080" y="3025440"/>
            <a:ext cx="266904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72" name="PlaceHolder 6"/>
          <p:cNvSpPr>
            <a:spLocks noGrp="1"/>
          </p:cNvSpPr>
          <p:nvPr>
            <p:ph type="body"/>
          </p:nvPr>
        </p:nvSpPr>
        <p:spPr>
          <a:xfrm>
            <a:off x="3146040" y="3025440"/>
            <a:ext cx="266904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73" name="PlaceHolder 7"/>
          <p:cNvSpPr>
            <a:spLocks noGrp="1"/>
          </p:cNvSpPr>
          <p:nvPr>
            <p:ph type="body"/>
          </p:nvPr>
        </p:nvSpPr>
        <p:spPr>
          <a:xfrm>
            <a:off x="5949000" y="3025440"/>
            <a:ext cx="266904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04280" y="387720"/>
            <a:ext cx="822888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04280" y="387720"/>
            <a:ext cx="822888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subTitle"/>
          </p:nvPr>
        </p:nvSpPr>
        <p:spPr>
          <a:xfrm>
            <a:off x="343080" y="1125000"/>
            <a:ext cx="8290080" cy="363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04280" y="387720"/>
            <a:ext cx="822888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343080" y="1125000"/>
            <a:ext cx="8290080" cy="363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04280" y="387720"/>
            <a:ext cx="822888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343080" y="1125000"/>
            <a:ext cx="4045320" cy="363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591080" y="1125000"/>
            <a:ext cx="4045320" cy="363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04280" y="387720"/>
            <a:ext cx="822888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ubTitle"/>
          </p:nvPr>
        </p:nvSpPr>
        <p:spPr>
          <a:xfrm>
            <a:off x="404280" y="493920"/>
            <a:ext cx="8228880" cy="191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04280" y="387720"/>
            <a:ext cx="822888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343080" y="1125000"/>
            <a:ext cx="404532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591080" y="1125000"/>
            <a:ext cx="4045320" cy="363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343080" y="3025440"/>
            <a:ext cx="404532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04280" y="387720"/>
            <a:ext cx="822888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343080" y="1125000"/>
            <a:ext cx="4045320" cy="363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4591080" y="1125000"/>
            <a:ext cx="404532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4591080" y="3025440"/>
            <a:ext cx="404532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04280" y="387720"/>
            <a:ext cx="822888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343080" y="1125000"/>
            <a:ext cx="404532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591080" y="1125000"/>
            <a:ext cx="404532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343080" y="3025440"/>
            <a:ext cx="829008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04280" y="387720"/>
            <a:ext cx="822888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343080" y="1125000"/>
            <a:ext cx="829008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343080" y="3025440"/>
            <a:ext cx="829008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04280" y="387720"/>
            <a:ext cx="822888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343080" y="1125000"/>
            <a:ext cx="404532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4591080" y="1125000"/>
            <a:ext cx="404532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343080" y="3025440"/>
            <a:ext cx="404532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 type="body"/>
          </p:nvPr>
        </p:nvSpPr>
        <p:spPr>
          <a:xfrm>
            <a:off x="4591080" y="3025440"/>
            <a:ext cx="404532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04280" y="493920"/>
            <a:ext cx="8228880" cy="191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04280" y="387720"/>
            <a:ext cx="822888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343080" y="1125000"/>
            <a:ext cx="266904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3146040" y="1125000"/>
            <a:ext cx="266904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5949000" y="1125000"/>
            <a:ext cx="266904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 type="body"/>
          </p:nvPr>
        </p:nvSpPr>
        <p:spPr>
          <a:xfrm>
            <a:off x="343080" y="3025440"/>
            <a:ext cx="266904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12" name="PlaceHolder 6"/>
          <p:cNvSpPr>
            <a:spLocks noGrp="1"/>
          </p:cNvSpPr>
          <p:nvPr>
            <p:ph type="body"/>
          </p:nvPr>
        </p:nvSpPr>
        <p:spPr>
          <a:xfrm>
            <a:off x="3146040" y="3025440"/>
            <a:ext cx="266904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13" name="PlaceHolder 7"/>
          <p:cNvSpPr>
            <a:spLocks noGrp="1"/>
          </p:cNvSpPr>
          <p:nvPr>
            <p:ph type="body"/>
          </p:nvPr>
        </p:nvSpPr>
        <p:spPr>
          <a:xfrm>
            <a:off x="5949000" y="3025440"/>
            <a:ext cx="266904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04280" y="387720"/>
            <a:ext cx="822888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subTitle"/>
          </p:nvPr>
        </p:nvSpPr>
        <p:spPr>
          <a:xfrm>
            <a:off x="343080" y="1125000"/>
            <a:ext cx="8290080" cy="363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04280" y="387720"/>
            <a:ext cx="822888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343080" y="1125000"/>
            <a:ext cx="8290080" cy="363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04280" y="387720"/>
            <a:ext cx="822888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343080" y="1125000"/>
            <a:ext cx="4045320" cy="363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4591080" y="1125000"/>
            <a:ext cx="4045320" cy="363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04280" y="387720"/>
            <a:ext cx="822888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subTitle"/>
          </p:nvPr>
        </p:nvSpPr>
        <p:spPr>
          <a:xfrm>
            <a:off x="404280" y="493920"/>
            <a:ext cx="8228880" cy="191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04280" y="387720"/>
            <a:ext cx="822888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343080" y="1125000"/>
            <a:ext cx="404532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4591080" y="1125000"/>
            <a:ext cx="4045320" cy="363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343080" y="3025440"/>
            <a:ext cx="404532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04280" y="387720"/>
            <a:ext cx="822888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343080" y="1125000"/>
            <a:ext cx="4045320" cy="363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4591080" y="1125000"/>
            <a:ext cx="404532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4591080" y="3025440"/>
            <a:ext cx="404532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04280" y="387720"/>
            <a:ext cx="822888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343080" y="1125000"/>
            <a:ext cx="404532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4591080" y="1125000"/>
            <a:ext cx="404532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343080" y="3025440"/>
            <a:ext cx="829008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04280" y="387720"/>
            <a:ext cx="822888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43080" y="1125000"/>
            <a:ext cx="404532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91080" y="1125000"/>
            <a:ext cx="4045320" cy="363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43080" y="3025440"/>
            <a:ext cx="404532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04280" y="387720"/>
            <a:ext cx="822888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343080" y="1125000"/>
            <a:ext cx="829008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343080" y="3025440"/>
            <a:ext cx="829008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04280" y="387720"/>
            <a:ext cx="822888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343080" y="1125000"/>
            <a:ext cx="404532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4591080" y="1125000"/>
            <a:ext cx="404532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343080" y="3025440"/>
            <a:ext cx="404532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 type="body"/>
          </p:nvPr>
        </p:nvSpPr>
        <p:spPr>
          <a:xfrm>
            <a:off x="4591080" y="3025440"/>
            <a:ext cx="404532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04280" y="387720"/>
            <a:ext cx="822888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343080" y="1125000"/>
            <a:ext cx="266904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3146040" y="1125000"/>
            <a:ext cx="266904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5949000" y="1125000"/>
            <a:ext cx="266904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51" name="PlaceHolder 5"/>
          <p:cNvSpPr>
            <a:spLocks noGrp="1"/>
          </p:cNvSpPr>
          <p:nvPr>
            <p:ph type="body"/>
          </p:nvPr>
        </p:nvSpPr>
        <p:spPr>
          <a:xfrm>
            <a:off x="343080" y="3025440"/>
            <a:ext cx="266904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52" name="PlaceHolder 6"/>
          <p:cNvSpPr>
            <a:spLocks noGrp="1"/>
          </p:cNvSpPr>
          <p:nvPr>
            <p:ph type="body"/>
          </p:nvPr>
        </p:nvSpPr>
        <p:spPr>
          <a:xfrm>
            <a:off x="3146040" y="3025440"/>
            <a:ext cx="266904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53" name="PlaceHolder 7"/>
          <p:cNvSpPr>
            <a:spLocks noGrp="1"/>
          </p:cNvSpPr>
          <p:nvPr>
            <p:ph type="body"/>
          </p:nvPr>
        </p:nvSpPr>
        <p:spPr>
          <a:xfrm>
            <a:off x="5949000" y="3025440"/>
            <a:ext cx="266904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04280" y="387720"/>
            <a:ext cx="822888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subTitle"/>
          </p:nvPr>
        </p:nvSpPr>
        <p:spPr>
          <a:xfrm>
            <a:off x="343080" y="1125000"/>
            <a:ext cx="8290080" cy="363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04280" y="387720"/>
            <a:ext cx="822888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343080" y="1125000"/>
            <a:ext cx="8290080" cy="363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04280" y="387720"/>
            <a:ext cx="822888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343080" y="1125000"/>
            <a:ext cx="4045320" cy="363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4591080" y="1125000"/>
            <a:ext cx="4045320" cy="363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404280" y="387720"/>
            <a:ext cx="822888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subTitle"/>
          </p:nvPr>
        </p:nvSpPr>
        <p:spPr>
          <a:xfrm>
            <a:off x="404280" y="493920"/>
            <a:ext cx="8228880" cy="191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404280" y="387720"/>
            <a:ext cx="822888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343080" y="1125000"/>
            <a:ext cx="404532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4591080" y="1125000"/>
            <a:ext cx="4045320" cy="363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 type="body"/>
          </p:nvPr>
        </p:nvSpPr>
        <p:spPr>
          <a:xfrm>
            <a:off x="343080" y="3025440"/>
            <a:ext cx="404532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04280" y="387720"/>
            <a:ext cx="822888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43080" y="1125000"/>
            <a:ext cx="4045320" cy="363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591080" y="1125000"/>
            <a:ext cx="404532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91080" y="3025440"/>
            <a:ext cx="404532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404280" y="387720"/>
            <a:ext cx="822888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343080" y="1125000"/>
            <a:ext cx="4045320" cy="363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4591080" y="1125000"/>
            <a:ext cx="404532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75" name="PlaceHolder 4"/>
          <p:cNvSpPr>
            <a:spLocks noGrp="1"/>
          </p:cNvSpPr>
          <p:nvPr>
            <p:ph type="body"/>
          </p:nvPr>
        </p:nvSpPr>
        <p:spPr>
          <a:xfrm>
            <a:off x="4591080" y="3025440"/>
            <a:ext cx="404532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404280" y="387720"/>
            <a:ext cx="822888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343080" y="1125000"/>
            <a:ext cx="404532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4591080" y="1125000"/>
            <a:ext cx="404532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 type="body"/>
          </p:nvPr>
        </p:nvSpPr>
        <p:spPr>
          <a:xfrm>
            <a:off x="343080" y="3025440"/>
            <a:ext cx="829008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404280" y="387720"/>
            <a:ext cx="822888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343080" y="1125000"/>
            <a:ext cx="829008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body"/>
          </p:nvPr>
        </p:nvSpPr>
        <p:spPr>
          <a:xfrm>
            <a:off x="343080" y="3025440"/>
            <a:ext cx="829008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404280" y="387720"/>
            <a:ext cx="822888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343080" y="1125000"/>
            <a:ext cx="404532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4591080" y="1125000"/>
            <a:ext cx="404532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 type="body"/>
          </p:nvPr>
        </p:nvSpPr>
        <p:spPr>
          <a:xfrm>
            <a:off x="343080" y="3025440"/>
            <a:ext cx="404532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87" name="PlaceHolder 5"/>
          <p:cNvSpPr>
            <a:spLocks noGrp="1"/>
          </p:cNvSpPr>
          <p:nvPr>
            <p:ph type="body"/>
          </p:nvPr>
        </p:nvSpPr>
        <p:spPr>
          <a:xfrm>
            <a:off x="4591080" y="3025440"/>
            <a:ext cx="404532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04280" y="387720"/>
            <a:ext cx="822888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343080" y="1125000"/>
            <a:ext cx="266904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body"/>
          </p:nvPr>
        </p:nvSpPr>
        <p:spPr>
          <a:xfrm>
            <a:off x="3146040" y="1125000"/>
            <a:ext cx="266904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 type="body"/>
          </p:nvPr>
        </p:nvSpPr>
        <p:spPr>
          <a:xfrm>
            <a:off x="5949000" y="1125000"/>
            <a:ext cx="266904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92" name="PlaceHolder 5"/>
          <p:cNvSpPr>
            <a:spLocks noGrp="1"/>
          </p:cNvSpPr>
          <p:nvPr>
            <p:ph type="body"/>
          </p:nvPr>
        </p:nvSpPr>
        <p:spPr>
          <a:xfrm>
            <a:off x="343080" y="3025440"/>
            <a:ext cx="266904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93" name="PlaceHolder 6"/>
          <p:cNvSpPr>
            <a:spLocks noGrp="1"/>
          </p:cNvSpPr>
          <p:nvPr>
            <p:ph type="body"/>
          </p:nvPr>
        </p:nvSpPr>
        <p:spPr>
          <a:xfrm>
            <a:off x="3146040" y="3025440"/>
            <a:ext cx="266904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94" name="PlaceHolder 7"/>
          <p:cNvSpPr>
            <a:spLocks noGrp="1"/>
          </p:cNvSpPr>
          <p:nvPr>
            <p:ph type="body"/>
          </p:nvPr>
        </p:nvSpPr>
        <p:spPr>
          <a:xfrm>
            <a:off x="5949000" y="3025440"/>
            <a:ext cx="266904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04280" y="387720"/>
            <a:ext cx="822888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subTitle"/>
          </p:nvPr>
        </p:nvSpPr>
        <p:spPr>
          <a:xfrm>
            <a:off x="343080" y="1125000"/>
            <a:ext cx="8290080" cy="363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404280" y="387720"/>
            <a:ext cx="822888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343080" y="1125000"/>
            <a:ext cx="8290080" cy="363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404280" y="387720"/>
            <a:ext cx="822888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343080" y="1125000"/>
            <a:ext cx="4045320" cy="363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4591080" y="1125000"/>
            <a:ext cx="4045320" cy="363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404280" y="387720"/>
            <a:ext cx="822888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04280" y="387720"/>
            <a:ext cx="822888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43080" y="1125000"/>
            <a:ext cx="404532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91080" y="1125000"/>
            <a:ext cx="404532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43080" y="3025440"/>
            <a:ext cx="829008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subTitle"/>
          </p:nvPr>
        </p:nvSpPr>
        <p:spPr>
          <a:xfrm>
            <a:off x="404280" y="493920"/>
            <a:ext cx="8228880" cy="191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404280" y="387720"/>
            <a:ext cx="822888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343080" y="1125000"/>
            <a:ext cx="404532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body"/>
          </p:nvPr>
        </p:nvSpPr>
        <p:spPr>
          <a:xfrm>
            <a:off x="4591080" y="1125000"/>
            <a:ext cx="4045320" cy="363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 type="body"/>
          </p:nvPr>
        </p:nvSpPr>
        <p:spPr>
          <a:xfrm>
            <a:off x="343080" y="3025440"/>
            <a:ext cx="404532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404280" y="387720"/>
            <a:ext cx="822888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343080" y="1125000"/>
            <a:ext cx="4045320" cy="363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body"/>
          </p:nvPr>
        </p:nvSpPr>
        <p:spPr>
          <a:xfrm>
            <a:off x="4591080" y="1125000"/>
            <a:ext cx="404532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15" name="PlaceHolder 4"/>
          <p:cNvSpPr>
            <a:spLocks noGrp="1"/>
          </p:cNvSpPr>
          <p:nvPr>
            <p:ph type="body"/>
          </p:nvPr>
        </p:nvSpPr>
        <p:spPr>
          <a:xfrm>
            <a:off x="4591080" y="3025440"/>
            <a:ext cx="404532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404280" y="387720"/>
            <a:ext cx="822888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343080" y="1125000"/>
            <a:ext cx="404532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 type="body"/>
          </p:nvPr>
        </p:nvSpPr>
        <p:spPr>
          <a:xfrm>
            <a:off x="4591080" y="1125000"/>
            <a:ext cx="404532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19" name="PlaceHolder 4"/>
          <p:cNvSpPr>
            <a:spLocks noGrp="1"/>
          </p:cNvSpPr>
          <p:nvPr>
            <p:ph type="body"/>
          </p:nvPr>
        </p:nvSpPr>
        <p:spPr>
          <a:xfrm>
            <a:off x="343080" y="3025440"/>
            <a:ext cx="829008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404280" y="387720"/>
            <a:ext cx="822888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343080" y="1125000"/>
            <a:ext cx="829008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body"/>
          </p:nvPr>
        </p:nvSpPr>
        <p:spPr>
          <a:xfrm>
            <a:off x="343080" y="3025440"/>
            <a:ext cx="829008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404280" y="387720"/>
            <a:ext cx="822888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343080" y="1125000"/>
            <a:ext cx="404532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4591080" y="1125000"/>
            <a:ext cx="404532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 type="body"/>
          </p:nvPr>
        </p:nvSpPr>
        <p:spPr>
          <a:xfrm>
            <a:off x="343080" y="3025440"/>
            <a:ext cx="404532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27" name="PlaceHolder 5"/>
          <p:cNvSpPr>
            <a:spLocks noGrp="1"/>
          </p:cNvSpPr>
          <p:nvPr>
            <p:ph type="body"/>
          </p:nvPr>
        </p:nvSpPr>
        <p:spPr>
          <a:xfrm>
            <a:off x="4591080" y="3025440"/>
            <a:ext cx="404532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404280" y="387720"/>
            <a:ext cx="822888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343080" y="1125000"/>
            <a:ext cx="266904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body"/>
          </p:nvPr>
        </p:nvSpPr>
        <p:spPr>
          <a:xfrm>
            <a:off x="3146040" y="1125000"/>
            <a:ext cx="266904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31" name="PlaceHolder 4"/>
          <p:cNvSpPr>
            <a:spLocks noGrp="1"/>
          </p:cNvSpPr>
          <p:nvPr>
            <p:ph type="body"/>
          </p:nvPr>
        </p:nvSpPr>
        <p:spPr>
          <a:xfrm>
            <a:off x="5949000" y="1125000"/>
            <a:ext cx="266904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32" name="PlaceHolder 5"/>
          <p:cNvSpPr>
            <a:spLocks noGrp="1"/>
          </p:cNvSpPr>
          <p:nvPr>
            <p:ph type="body"/>
          </p:nvPr>
        </p:nvSpPr>
        <p:spPr>
          <a:xfrm>
            <a:off x="343080" y="3025440"/>
            <a:ext cx="266904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33" name="PlaceHolder 6"/>
          <p:cNvSpPr>
            <a:spLocks noGrp="1"/>
          </p:cNvSpPr>
          <p:nvPr>
            <p:ph type="body"/>
          </p:nvPr>
        </p:nvSpPr>
        <p:spPr>
          <a:xfrm>
            <a:off x="3146040" y="3025440"/>
            <a:ext cx="266904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34" name="PlaceHolder 7"/>
          <p:cNvSpPr>
            <a:spLocks noGrp="1"/>
          </p:cNvSpPr>
          <p:nvPr>
            <p:ph type="body"/>
          </p:nvPr>
        </p:nvSpPr>
        <p:spPr>
          <a:xfrm>
            <a:off x="5949000" y="3025440"/>
            <a:ext cx="2669040" cy="17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d85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6;p1" descr=""/>
          <p:cNvPicPr/>
          <p:nvPr/>
        </p:nvPicPr>
        <p:blipFill>
          <a:blip r:embed="rId2"/>
          <a:stretch/>
        </p:blipFill>
        <p:spPr>
          <a:xfrm>
            <a:off x="1080" y="0"/>
            <a:ext cx="9141120" cy="514296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91800" y="96480"/>
            <a:ext cx="8965440" cy="4944600"/>
          </a:xfrm>
          <a:prstGeom prst="rect">
            <a:avLst/>
          </a:prstGeom>
          <a:noFill/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2"/>
          <p:cNvSpPr/>
          <p:nvPr/>
        </p:nvSpPr>
        <p:spPr>
          <a:xfrm rot="5400000">
            <a:off x="4528080" y="744120"/>
            <a:ext cx="91800" cy="7106040"/>
          </a:xfrm>
          <a:custGeom>
            <a:avLst/>
            <a:gdLst/>
            <a:ahLst/>
            <a:rect l="l" t="t" r="r" b="b"/>
            <a:pathLst>
              <a:path w="4938" h="91029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3"/>
          <p:cNvSpPr/>
          <p:nvPr/>
        </p:nvSpPr>
        <p:spPr>
          <a:xfrm rot="10800000">
            <a:off x="661680" y="3645720"/>
            <a:ext cx="1079280" cy="994320"/>
          </a:xfrm>
          <a:prstGeom prst="arc">
            <a:avLst>
              <a:gd name="adj1" fmla="val 16200000"/>
              <a:gd name="adj2" fmla="val 0"/>
            </a:avLst>
          </a:prstGeom>
          <a:noFill/>
          <a:ln w="9360">
            <a:solidFill>
              <a:srgbClr val="ffffff"/>
            </a:solidFill>
            <a:prstDash val="dash"/>
            <a:round/>
            <a:headEnd len="sm" type="triangle" w="sm"/>
            <a:tailEnd len="sm" type="triangle" w="sm"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4"/>
          <p:cNvSpPr/>
          <p:nvPr/>
        </p:nvSpPr>
        <p:spPr>
          <a:xfrm>
            <a:off x="8296920" y="2299680"/>
            <a:ext cx="360" cy="207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ffff"/>
            </a:solidFill>
            <a:round/>
            <a:headEnd len="sm" type="triangle" w="sm"/>
            <a:tailEnd len="sm" type="triangle" w="sm"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5"/>
          <p:cNvSpPr/>
          <p:nvPr/>
        </p:nvSpPr>
        <p:spPr>
          <a:xfrm rot="16200000">
            <a:off x="4525560" y="-1292400"/>
            <a:ext cx="91800" cy="7106040"/>
          </a:xfrm>
          <a:custGeom>
            <a:avLst/>
            <a:gdLst/>
            <a:ahLst/>
            <a:rect l="l" t="t" r="r" b="b"/>
            <a:pathLst>
              <a:path w="4938" h="91029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360">
            <a:solidFill>
              <a:srgbClr val="ffffff"/>
            </a:solidFill>
            <a:prstDash val="dashDot"/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6"/>
          <p:cNvSpPr/>
          <p:nvPr/>
        </p:nvSpPr>
        <p:spPr>
          <a:xfrm>
            <a:off x="7216200" y="1888560"/>
            <a:ext cx="1394280" cy="1284840"/>
          </a:xfrm>
          <a:prstGeom prst="arc">
            <a:avLst>
              <a:gd name="adj1" fmla="val 16200000"/>
              <a:gd name="adj2" fmla="val 0"/>
            </a:avLst>
          </a:prstGeom>
          <a:noFill/>
          <a:ln w="9360">
            <a:solidFill>
              <a:srgbClr val="ffffff"/>
            </a:solidFill>
            <a:prstDash val="dash"/>
            <a:round/>
            <a:headEnd len="sm" type="triangle" w="sm"/>
            <a:tailEnd len="sm" type="triangle" w="sm"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PlaceHolder 7"/>
          <p:cNvSpPr>
            <a:spLocks noGrp="1"/>
          </p:cNvSpPr>
          <p:nvPr>
            <p:ph type="title"/>
          </p:nvPr>
        </p:nvSpPr>
        <p:spPr>
          <a:xfrm>
            <a:off x="404280" y="493920"/>
            <a:ext cx="8228880" cy="412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ES" sz="1800" spc="-1" strike="noStrike">
                <a:latin typeface="Arial"/>
              </a:rPr>
              <a:t>Pulse para editar el formato del texto de título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8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texto del esquema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d85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6;p1" descr=""/>
          <p:cNvPicPr/>
          <p:nvPr/>
        </p:nvPicPr>
        <p:blipFill>
          <a:blip r:embed="rId2"/>
          <a:stretch/>
        </p:blipFill>
        <p:spPr>
          <a:xfrm>
            <a:off x="1080" y="0"/>
            <a:ext cx="9141120" cy="5142960"/>
          </a:xfrm>
          <a:prstGeom prst="rect">
            <a:avLst/>
          </a:prstGeom>
          <a:ln>
            <a:noFill/>
          </a:ln>
        </p:spPr>
      </p:pic>
      <p:sp>
        <p:nvSpPr>
          <p:cNvPr id="46" name="CustomShape 1"/>
          <p:cNvSpPr/>
          <p:nvPr/>
        </p:nvSpPr>
        <p:spPr>
          <a:xfrm>
            <a:off x="91800" y="96480"/>
            <a:ext cx="8965440" cy="4944600"/>
          </a:xfrm>
          <a:prstGeom prst="rect">
            <a:avLst/>
          </a:prstGeom>
          <a:noFill/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texto del esquema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d85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6;p1" descr=""/>
          <p:cNvPicPr/>
          <p:nvPr/>
        </p:nvPicPr>
        <p:blipFill>
          <a:blip r:embed="rId2"/>
          <a:stretch/>
        </p:blipFill>
        <p:spPr>
          <a:xfrm>
            <a:off x="1080" y="0"/>
            <a:ext cx="9141120" cy="5142960"/>
          </a:xfrm>
          <a:prstGeom prst="rect">
            <a:avLst/>
          </a:prstGeom>
          <a:ln>
            <a:noFill/>
          </a:ln>
        </p:spPr>
      </p:pic>
      <p:sp>
        <p:nvSpPr>
          <p:cNvPr id="86" name="CustomShape 1"/>
          <p:cNvSpPr/>
          <p:nvPr/>
        </p:nvSpPr>
        <p:spPr>
          <a:xfrm>
            <a:off x="91800" y="96480"/>
            <a:ext cx="8965440" cy="4944600"/>
          </a:xfrm>
          <a:prstGeom prst="rect">
            <a:avLst/>
          </a:prstGeom>
          <a:noFill/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PlaceHolder 2"/>
          <p:cNvSpPr>
            <a:spLocks noGrp="1"/>
          </p:cNvSpPr>
          <p:nvPr>
            <p:ph type="title"/>
          </p:nvPr>
        </p:nvSpPr>
        <p:spPr>
          <a:xfrm>
            <a:off x="404280" y="493920"/>
            <a:ext cx="8228880" cy="412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ES" sz="1800" spc="-1" strike="noStrike">
                <a:latin typeface="Arial"/>
              </a:rPr>
              <a:t>Pulse para editar el formato del texto de título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343080" y="1125000"/>
            <a:ext cx="4045320" cy="363816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Pulse para editar el formato de texto del esquema</a:t>
            </a:r>
            <a:endParaRPr b="0" lang="es-E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Segundo nivel del esquema</a:t>
            </a:r>
            <a:endParaRPr b="0" lang="es-E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Tercer nivel del esquema</a:t>
            </a:r>
            <a:endParaRPr b="0" lang="es-E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Cuarto nivel del esquema</a:t>
            </a:r>
            <a:endParaRPr b="0" lang="es-E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Quinto nivel del esquema</a:t>
            </a:r>
            <a:endParaRPr b="0" lang="es-E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Sexto nivel del esquema</a:t>
            </a:r>
            <a:endParaRPr b="0" lang="es-E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Séptimo nivel del esquema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591440" y="1125000"/>
            <a:ext cx="4045320" cy="363816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Pulse para editar el formato de texto del esquema</a:t>
            </a:r>
            <a:endParaRPr b="0" lang="es-E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Segundo nivel del esquema</a:t>
            </a:r>
            <a:endParaRPr b="0" lang="es-E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Tercer nivel del esquema</a:t>
            </a:r>
            <a:endParaRPr b="0" lang="es-E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Cuarto nivel del esquema</a:t>
            </a:r>
            <a:endParaRPr b="0" lang="es-E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Quinto nivel del esquema</a:t>
            </a:r>
            <a:endParaRPr b="0" lang="es-E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Sexto nivel del esquema</a:t>
            </a:r>
            <a:endParaRPr b="0" lang="es-E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Séptimo nivel del esquema</a:t>
            </a:r>
            <a:endParaRPr b="0" lang="es-E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d85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6;p1" descr=""/>
          <p:cNvPicPr/>
          <p:nvPr/>
        </p:nvPicPr>
        <p:blipFill>
          <a:blip r:embed="rId2"/>
          <a:stretch/>
        </p:blipFill>
        <p:spPr>
          <a:xfrm>
            <a:off x="1080" y="0"/>
            <a:ext cx="9141120" cy="5142960"/>
          </a:xfrm>
          <a:prstGeom prst="rect">
            <a:avLst/>
          </a:prstGeom>
          <a:ln>
            <a:noFill/>
          </a:ln>
        </p:spPr>
      </p:pic>
      <p:sp>
        <p:nvSpPr>
          <p:cNvPr id="127" name="CustomShape 1"/>
          <p:cNvSpPr/>
          <p:nvPr/>
        </p:nvSpPr>
        <p:spPr>
          <a:xfrm>
            <a:off x="91800" y="96480"/>
            <a:ext cx="8965440" cy="4944600"/>
          </a:xfrm>
          <a:prstGeom prst="rect">
            <a:avLst/>
          </a:prstGeom>
          <a:noFill/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8" name="Group 2"/>
          <p:cNvGrpSpPr/>
          <p:nvPr/>
        </p:nvGrpSpPr>
        <p:grpSpPr>
          <a:xfrm>
            <a:off x="3954600" y="1079280"/>
            <a:ext cx="1212480" cy="1157040"/>
            <a:chOff x="3954600" y="1079280"/>
            <a:chExt cx="1212480" cy="1157040"/>
          </a:xfrm>
        </p:grpSpPr>
        <p:sp>
          <p:nvSpPr>
            <p:cNvPr id="129" name="CustomShape 3"/>
            <p:cNvSpPr/>
            <p:nvPr/>
          </p:nvSpPr>
          <p:spPr>
            <a:xfrm>
              <a:off x="4071240" y="1192680"/>
              <a:ext cx="1018440" cy="996120"/>
            </a:xfrm>
            <a:prstGeom prst="ellipse">
              <a:avLst/>
            </a:prstGeom>
            <a:noFill/>
            <a:ln w="9360">
              <a:solidFill>
                <a:srgbClr val="ffffff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CustomShape 4"/>
            <p:cNvSpPr/>
            <p:nvPr/>
          </p:nvSpPr>
          <p:spPr>
            <a:xfrm rot="16200000">
              <a:off x="3966840" y="1066680"/>
              <a:ext cx="1109520" cy="113436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360">
              <a:solidFill>
                <a:srgbClr val="ffffff"/>
              </a:solidFill>
              <a:prstDash val="dash"/>
              <a:round/>
              <a:headEnd len="sm" type="triangle" w="sm"/>
              <a:tailEnd len="sm" type="triangle" w="sm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CustomShape 5"/>
            <p:cNvSpPr/>
            <p:nvPr/>
          </p:nvSpPr>
          <p:spPr>
            <a:xfrm>
              <a:off x="4058280" y="1179360"/>
              <a:ext cx="161640" cy="15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fffff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CustomShape 6"/>
            <p:cNvSpPr/>
            <p:nvPr/>
          </p:nvSpPr>
          <p:spPr>
            <a:xfrm>
              <a:off x="5166720" y="1185840"/>
              <a:ext cx="360" cy="1044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fffff"/>
              </a:solidFill>
              <a:round/>
              <a:headEnd len="sm" type="triangle" w="sm"/>
              <a:tailEnd len="sm" type="triangle" w="sm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TextShape 7"/>
            <p:cNvSpPr txBox="1"/>
            <p:nvPr/>
          </p:nvSpPr>
          <p:spPr>
            <a:xfrm>
              <a:off x="4313160" y="1491120"/>
              <a:ext cx="534600" cy="411840"/>
            </a:xfrm>
            <a:prstGeom prst="rect">
              <a:avLst/>
            </a:prstGeom>
          </p:spPr>
          <p:txBody>
            <a:bodyPr lIns="90000" rIns="90000" tIns="45000" bIns="45000" anchorCtr="1">
              <a:prstTxWarp prst="textPlain">
                <a:avLst>
                  <a:gd name="adj" fmla="val 50000"/>
                </a:avLst>
              </a:prstTxWarp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s-ES" sz="1400" spc="-1" strike="noStrike">
                  <a:latin typeface="Arial"/>
                  <a:ea typeface="Arial"/>
                </a:rPr>
                <a:t>“</a:t>
              </a:r>
              <a:endParaRPr b="0" lang="es-ES" sz="1400" spc="-1" strike="noStrike">
                <a:latin typeface="Arial"/>
              </a:endParaRPr>
            </a:p>
          </p:txBody>
        </p:sp>
        <p:sp>
          <p:nvSpPr>
            <p:cNvPr id="134" name="CustomShape 8"/>
            <p:cNvSpPr/>
            <p:nvPr/>
          </p:nvSpPr>
          <p:spPr>
            <a:xfrm>
              <a:off x="4941360" y="2043720"/>
              <a:ext cx="194040" cy="192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fffff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CustomShape 9"/>
            <p:cNvSpPr/>
            <p:nvPr/>
          </p:nvSpPr>
          <p:spPr>
            <a:xfrm>
              <a:off x="4330080" y="1422360"/>
              <a:ext cx="5011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fffff"/>
              </a:solidFill>
              <a:round/>
              <a:headEnd len="sm" type="triangle" w="sm"/>
              <a:tailEnd len="sm" type="triangle" w="sm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6" name="PlaceHolder 10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137" name="PlaceHolder 11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texto del esquema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d85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6;p1" descr=""/>
          <p:cNvPicPr/>
          <p:nvPr/>
        </p:nvPicPr>
        <p:blipFill>
          <a:blip r:embed="rId2"/>
          <a:stretch/>
        </p:blipFill>
        <p:spPr>
          <a:xfrm>
            <a:off x="1080" y="0"/>
            <a:ext cx="9141120" cy="5142960"/>
          </a:xfrm>
          <a:prstGeom prst="rect">
            <a:avLst/>
          </a:prstGeom>
          <a:ln>
            <a:noFill/>
          </a:ln>
        </p:spPr>
      </p:pic>
      <p:sp>
        <p:nvSpPr>
          <p:cNvPr id="175" name="CustomShape 1"/>
          <p:cNvSpPr/>
          <p:nvPr/>
        </p:nvSpPr>
        <p:spPr>
          <a:xfrm>
            <a:off x="91800" y="96480"/>
            <a:ext cx="8965440" cy="4944600"/>
          </a:xfrm>
          <a:prstGeom prst="rect">
            <a:avLst/>
          </a:prstGeom>
          <a:noFill/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PlaceHolder 2"/>
          <p:cNvSpPr>
            <a:spLocks noGrp="1"/>
          </p:cNvSpPr>
          <p:nvPr>
            <p:ph type="title"/>
          </p:nvPr>
        </p:nvSpPr>
        <p:spPr>
          <a:xfrm>
            <a:off x="404280" y="493920"/>
            <a:ext cx="8228880" cy="412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ES" sz="1800" spc="-1" strike="noStrike">
                <a:latin typeface="Arial"/>
              </a:rPr>
              <a:t>Pulse para editar el formato del texto de título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343080" y="1125000"/>
            <a:ext cx="8290080" cy="363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Pulse para editar el formato de texto del esquema</a:t>
            </a:r>
            <a:endParaRPr b="0" lang="es-E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Segundo nivel del esquema</a:t>
            </a:r>
            <a:endParaRPr b="0" lang="es-E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Tercer nivel del esquema</a:t>
            </a:r>
            <a:endParaRPr b="0" lang="es-E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Cuarto nivel del esquema</a:t>
            </a:r>
            <a:endParaRPr b="0" lang="es-E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Quinto nivel del esquema</a:t>
            </a:r>
            <a:endParaRPr b="0" lang="es-E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Sexto nivel del esquema</a:t>
            </a:r>
            <a:endParaRPr b="0" lang="es-E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Séptimo nivel del esquema</a:t>
            </a:r>
            <a:endParaRPr b="0" lang="es-E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d85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6;p1" descr=""/>
          <p:cNvPicPr/>
          <p:nvPr/>
        </p:nvPicPr>
        <p:blipFill>
          <a:blip r:embed="rId2"/>
          <a:stretch/>
        </p:blipFill>
        <p:spPr>
          <a:xfrm>
            <a:off x="1080" y="0"/>
            <a:ext cx="9141120" cy="5142960"/>
          </a:xfrm>
          <a:prstGeom prst="rect">
            <a:avLst/>
          </a:prstGeom>
          <a:ln>
            <a:noFill/>
          </a:ln>
        </p:spPr>
      </p:pic>
      <p:sp>
        <p:nvSpPr>
          <p:cNvPr id="215" name="CustomShape 1"/>
          <p:cNvSpPr/>
          <p:nvPr/>
        </p:nvSpPr>
        <p:spPr>
          <a:xfrm>
            <a:off x="91800" y="96480"/>
            <a:ext cx="8965440" cy="4944600"/>
          </a:xfrm>
          <a:prstGeom prst="rect">
            <a:avLst/>
          </a:prstGeom>
          <a:noFill/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texto del esquema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d85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6;p1" descr=""/>
          <p:cNvPicPr/>
          <p:nvPr/>
        </p:nvPicPr>
        <p:blipFill>
          <a:blip r:embed="rId2"/>
          <a:stretch/>
        </p:blipFill>
        <p:spPr>
          <a:xfrm>
            <a:off x="1080" y="0"/>
            <a:ext cx="9141120" cy="5142960"/>
          </a:xfrm>
          <a:prstGeom prst="rect">
            <a:avLst/>
          </a:prstGeom>
          <a:ln>
            <a:noFill/>
          </a:ln>
        </p:spPr>
      </p:pic>
      <p:sp>
        <p:nvSpPr>
          <p:cNvPr id="255" name="CustomShape 1"/>
          <p:cNvSpPr/>
          <p:nvPr/>
        </p:nvSpPr>
        <p:spPr>
          <a:xfrm>
            <a:off x="91800" y="96480"/>
            <a:ext cx="8965440" cy="4944600"/>
          </a:xfrm>
          <a:prstGeom prst="rect">
            <a:avLst/>
          </a:prstGeom>
          <a:noFill/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PlaceHolder 2"/>
          <p:cNvSpPr>
            <a:spLocks noGrp="1"/>
          </p:cNvSpPr>
          <p:nvPr>
            <p:ph type="title"/>
          </p:nvPr>
        </p:nvSpPr>
        <p:spPr>
          <a:xfrm>
            <a:off x="404280" y="493920"/>
            <a:ext cx="8228880" cy="412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ES" sz="1800" spc="-1" strike="noStrike">
                <a:latin typeface="Arial"/>
              </a:rPr>
              <a:t>Pulse para editar el formato del texto de título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343080" y="1125000"/>
            <a:ext cx="4045320" cy="363816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Pulse para editar el formato de texto del esquema</a:t>
            </a:r>
            <a:endParaRPr b="0" lang="es-E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Segundo nivel del esquema</a:t>
            </a:r>
            <a:endParaRPr b="0" lang="es-E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Tercer nivel del esquema</a:t>
            </a:r>
            <a:endParaRPr b="0" lang="es-E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Cuarto nivel del esquema</a:t>
            </a:r>
            <a:endParaRPr b="0" lang="es-E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Quinto nivel del esquema</a:t>
            </a:r>
            <a:endParaRPr b="0" lang="es-E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Sexto nivel del esquema</a:t>
            </a:r>
            <a:endParaRPr b="0" lang="es-E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Séptimo nivel del esquema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body"/>
          </p:nvPr>
        </p:nvSpPr>
        <p:spPr>
          <a:xfrm>
            <a:off x="4591440" y="1125000"/>
            <a:ext cx="4045320" cy="363816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Pulse para editar el formato de texto del esquema</a:t>
            </a:r>
            <a:endParaRPr b="0" lang="es-E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Segundo nivel del esquema</a:t>
            </a:r>
            <a:endParaRPr b="0" lang="es-E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Tercer nivel del esquema</a:t>
            </a:r>
            <a:endParaRPr b="0" lang="es-E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Cuarto nivel del esquema</a:t>
            </a:r>
            <a:endParaRPr b="0" lang="es-E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Quinto nivel del esquema</a:t>
            </a:r>
            <a:endParaRPr b="0" lang="es-E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Sexto nivel del esquema</a:t>
            </a:r>
            <a:endParaRPr b="0" lang="es-E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Séptimo nivel del esquema</a:t>
            </a:r>
            <a:endParaRPr b="0" lang="es-E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d85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6;p1" descr=""/>
          <p:cNvPicPr/>
          <p:nvPr/>
        </p:nvPicPr>
        <p:blipFill>
          <a:blip r:embed="rId2"/>
          <a:stretch/>
        </p:blipFill>
        <p:spPr>
          <a:xfrm>
            <a:off x="1080" y="0"/>
            <a:ext cx="9141120" cy="5142960"/>
          </a:xfrm>
          <a:prstGeom prst="rect">
            <a:avLst/>
          </a:prstGeom>
          <a:ln>
            <a:noFill/>
          </a:ln>
        </p:spPr>
      </p:pic>
      <p:sp>
        <p:nvSpPr>
          <p:cNvPr id="296" name="CustomShape 1"/>
          <p:cNvSpPr/>
          <p:nvPr/>
        </p:nvSpPr>
        <p:spPr>
          <a:xfrm>
            <a:off x="91800" y="96480"/>
            <a:ext cx="8965440" cy="4944600"/>
          </a:xfrm>
          <a:prstGeom prst="rect">
            <a:avLst/>
          </a:prstGeom>
          <a:noFill/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texto del esquema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914400" y="2980800"/>
            <a:ext cx="7211880" cy="11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4800" spc="-1" strike="noStrike">
                <a:solidFill>
                  <a:srgbClr val="ffffff"/>
                </a:solidFill>
                <a:latin typeface="Courier New"/>
                <a:ea typeface="Courier New"/>
              </a:rPr>
              <a:t>ARK-4 CFW</a:t>
            </a:r>
            <a:br/>
            <a:r>
              <a:rPr b="1" lang="en" sz="4800" spc="-1" strike="noStrike">
                <a:solidFill>
                  <a:srgbClr val="ffffff"/>
                </a:solidFill>
                <a:latin typeface="Courier New"/>
                <a:ea typeface="Courier New"/>
              </a:rPr>
              <a:t>for PSP and PS Vita</a:t>
            </a:r>
            <a:endParaRPr b="0" lang="es-E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CustomShape 1"/>
          <p:cNvSpPr/>
          <p:nvPr/>
        </p:nvSpPr>
        <p:spPr>
          <a:xfrm>
            <a:off x="420840" y="1239840"/>
            <a:ext cx="3993840" cy="372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Core Modules (flash0)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- SystemControl: main CFW.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- Inferno: ISO driver.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- PopCorn: PS1 driver.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- Stargate: No-DRM engine.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- VSHControl: XMB patches.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96" name="CustomShape 2"/>
          <p:cNvSpPr/>
          <p:nvPr/>
        </p:nvSpPr>
        <p:spPr>
          <a:xfrm>
            <a:off x="404280" y="493920"/>
            <a:ext cx="8228880" cy="41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Courier New"/>
                <a:ea typeface="Courier New"/>
              </a:rPr>
              <a:t>CFW FILES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397" name="CustomShape 3"/>
          <p:cNvSpPr/>
          <p:nvPr/>
        </p:nvSpPr>
        <p:spPr>
          <a:xfrm>
            <a:off x="4731480" y="1239840"/>
            <a:ext cx="3993840" cy="372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Extra Modules (ms0)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- Compatibility layers: PSPCompat, VitaCompat, VitaPops, etc.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- Menus: recovery, VSH, launcher, etc.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- Plugins and other modules to extend CFW functionality.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98" name="CustomShape 4"/>
          <p:cNvSpPr/>
          <p:nvPr/>
        </p:nvSpPr>
        <p:spPr>
          <a:xfrm>
            <a:off x="8523000" y="4641480"/>
            <a:ext cx="460440" cy="29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CBCB1D5-6F6E-41B5-8B40-4E38D1153448}" type="slidenum">
              <a:rPr b="0" lang="en" sz="1000" spc="-1" strike="noStrike">
                <a:solidFill>
                  <a:srgbClr val="ffffff"/>
                </a:solidFill>
                <a:latin typeface="Courier New"/>
                <a:ea typeface="Courier New"/>
              </a:rPr>
              <a:t>&lt;número&gt;</a:t>
            </a:fld>
            <a:endParaRPr b="0" lang="es-E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ustomShape 1"/>
          <p:cNvSpPr/>
          <p:nvPr/>
        </p:nvSpPr>
        <p:spPr>
          <a:xfrm>
            <a:off x="288000" y="19080"/>
            <a:ext cx="8228880" cy="41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Courier New"/>
                <a:ea typeface="Courier New"/>
              </a:rPr>
              <a:t>ARK-4 FEATURES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400" name="CustomShape 2"/>
          <p:cNvSpPr/>
          <p:nvPr/>
        </p:nvSpPr>
        <p:spPr>
          <a:xfrm>
            <a:off x="385200" y="393480"/>
            <a:ext cx="8254440" cy="42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" sz="1000" spc="-1" strike="noStrike">
                <a:solidFill>
                  <a:srgbClr val="ffffff"/>
                </a:solidFill>
                <a:latin typeface="Courier New"/>
                <a:ea typeface="Courier New"/>
              </a:rPr>
              <a:t>- Core system for unsigned code execution on every PSP device based on 6.60 kernel.</a:t>
            </a:r>
            <a:endParaRPr b="0" lang="es-E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s-E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" sz="1000" spc="-1" strike="noStrike">
                <a:solidFill>
                  <a:srgbClr val="ffffff"/>
                </a:solidFill>
                <a:latin typeface="Courier New"/>
                <a:ea typeface="Courier New"/>
              </a:rPr>
              <a:t>- Inferno driver Version 2 compatible with ISO, CSO, ZSO, JSO, CSOv2 and DAX formats.</a:t>
            </a:r>
            <a:endParaRPr b="0" lang="es-E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s-E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" sz="1000" spc="-1" strike="noStrike">
                <a:solidFill>
                  <a:srgbClr val="ffffff"/>
                </a:solidFill>
                <a:latin typeface="Courier New"/>
                <a:ea typeface="Courier New"/>
              </a:rPr>
              <a:t>- Popcorn controller for custom PS1 games. Compatible with PopsLoader V3 by Team PRO.</a:t>
            </a:r>
            <a:endParaRPr b="0" lang="es-E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s-E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" sz="1000" spc="-1" strike="noStrike">
                <a:solidFill>
                  <a:srgbClr val="ffffff"/>
                </a:solidFill>
                <a:latin typeface="Courier New"/>
                <a:ea typeface="Courier New"/>
              </a:rPr>
              <a:t>- Stargate No-DRM engine.</a:t>
            </a:r>
            <a:endParaRPr b="0" lang="es-E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s-E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" sz="1000" spc="-1" strike="noStrike">
                <a:solidFill>
                  <a:srgbClr val="ffffff"/>
                </a:solidFill>
                <a:latin typeface="Courier New"/>
                <a:ea typeface="Courier New"/>
              </a:rPr>
              <a:t>- Plugin support for PSP games, PSX games and VSH (XMB), including per-game plugins.</a:t>
            </a:r>
            <a:endParaRPr b="0" lang="es-E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s-E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" sz="1000" spc="-1" strike="noStrike">
                <a:solidFill>
                  <a:srgbClr val="ffffff"/>
                </a:solidFill>
                <a:latin typeface="Courier New"/>
                <a:ea typeface="Courier New"/>
              </a:rPr>
              <a:t>- Compatible with all PSP models on firmwares 6.60 and 6.61.</a:t>
            </a:r>
            <a:endParaRPr b="0" lang="es-E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s-E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" sz="1000" spc="-1" strike="noStrike">
                <a:solidFill>
                  <a:srgbClr val="ffffff"/>
                </a:solidFill>
                <a:latin typeface="Courier New"/>
                <a:ea typeface="Courier New"/>
              </a:rPr>
              <a:t>- Compatible with all PS Vita models on firmware 2.10 and up.</a:t>
            </a:r>
            <a:endParaRPr b="0" lang="es-E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s-E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" sz="1000" spc="-1" strike="noStrike">
                <a:solidFill>
                  <a:srgbClr val="ffffff"/>
                </a:solidFill>
                <a:latin typeface="Courier New"/>
                <a:ea typeface="Courier New"/>
              </a:rPr>
              <a:t>- Minimalistic: only 6 files installed on PSP flash, CFW extensions are installed on memory stick.</a:t>
            </a:r>
            <a:endParaRPr b="0" lang="es-E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s-E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" sz="1000" spc="-1" strike="noStrike">
                <a:solidFill>
                  <a:srgbClr val="ffffff"/>
                </a:solidFill>
                <a:latin typeface="Courier New"/>
                <a:ea typeface="Courier New"/>
              </a:rPr>
              <a:t>- Custom game launcher with built-in game categories file browser, FTP server and client, modernized look and more.</a:t>
            </a:r>
            <a:endParaRPr b="0" lang="es-E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s-E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s-E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s-ES" sz="1000" spc="-1" strike="noStrike">
              <a:latin typeface="Arial"/>
            </a:endParaRPr>
          </a:p>
        </p:txBody>
      </p:sp>
      <p:sp>
        <p:nvSpPr>
          <p:cNvPr id="401" name="CustomShape 3"/>
          <p:cNvSpPr/>
          <p:nvPr/>
        </p:nvSpPr>
        <p:spPr>
          <a:xfrm>
            <a:off x="8523000" y="4641480"/>
            <a:ext cx="460440" cy="29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0D79A44-0BEA-4484-8282-2A1ED8ECF6DD}" type="slidenum">
              <a:rPr b="0" lang="en" sz="1000" spc="-1" strike="noStrike">
                <a:solidFill>
                  <a:srgbClr val="ffffff"/>
                </a:solidFill>
                <a:latin typeface="Courier New"/>
                <a:ea typeface="Courier New"/>
              </a:rPr>
              <a:t>&lt;número&gt;</a:t>
            </a:fld>
            <a:endParaRPr b="0" lang="es-E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CustomShape 1"/>
          <p:cNvSpPr/>
          <p:nvPr/>
        </p:nvSpPr>
        <p:spPr>
          <a:xfrm>
            <a:off x="288000" y="1356480"/>
            <a:ext cx="8063640" cy="339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- M33 Team: Dark_Alex, mathieulh, etc</a:t>
            </a:r>
            <a:br/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- PRO Team: Coldbird, Hrimfaxi, Neur0n</a:t>
            </a:r>
            <a:br/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- ARK-2 Team: qwikrazor87, Acid_Snake</a:t>
            </a:r>
            <a:br/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- uOFW team: noname120, astart, Meeeow, etc</a:t>
            </a:r>
            <a:br/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- Davee</a:t>
            </a:r>
            <a:br/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- Total_Noob/TheFl0w</a:t>
            </a:r>
            <a:br/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- wth/yosh</a:t>
            </a:r>
            <a:br/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- Codestation</a:t>
            </a:r>
            <a:br/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- Yoti</a:t>
            </a:r>
            <a:br/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- Zer01ne</a:t>
            </a:r>
            <a:endParaRPr b="0" lang="es-E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- Balika011</a:t>
            </a:r>
            <a:br/>
            <a:br/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- Anyone who has contributed to the e/PSP hacking scene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403" name="CustomShape 2"/>
          <p:cNvSpPr/>
          <p:nvPr/>
        </p:nvSpPr>
        <p:spPr>
          <a:xfrm>
            <a:off x="8523000" y="4641480"/>
            <a:ext cx="460440" cy="29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0AA2B22-175E-4CD5-9CA7-A337D8AEFBA5}" type="slidenum">
              <a:rPr b="0" lang="en" sz="1000" spc="-1" strike="noStrike">
                <a:solidFill>
                  <a:srgbClr val="ffffff"/>
                </a:solidFill>
                <a:latin typeface="Courier New"/>
                <a:ea typeface="Courier New"/>
              </a:rPr>
              <a:t>&lt;número&gt;</a:t>
            </a:fld>
            <a:endParaRPr b="0" lang="es-ES" sz="1000" spc="-1" strike="noStrike">
              <a:latin typeface="Arial"/>
            </a:endParaRPr>
          </a:p>
        </p:txBody>
      </p:sp>
      <p:sp>
        <p:nvSpPr>
          <p:cNvPr id="404" name="CustomShape 3"/>
          <p:cNvSpPr/>
          <p:nvPr/>
        </p:nvSpPr>
        <p:spPr>
          <a:xfrm>
            <a:off x="2088000" y="420480"/>
            <a:ext cx="4889160" cy="137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Courier New"/>
                <a:ea typeface="Courier New"/>
              </a:rPr>
              <a:t>CREDITS</a:t>
            </a:r>
            <a:endParaRPr b="0" lang="es-E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roup 1"/>
          <p:cNvGrpSpPr/>
          <p:nvPr/>
        </p:nvGrpSpPr>
        <p:grpSpPr>
          <a:xfrm>
            <a:off x="6125760" y="2335320"/>
            <a:ext cx="2173680" cy="2110320"/>
            <a:chOff x="6125760" y="2335320"/>
            <a:chExt cx="2173680" cy="2110320"/>
          </a:xfrm>
        </p:grpSpPr>
        <p:sp>
          <p:nvSpPr>
            <p:cNvPr id="337" name="CustomShape 2"/>
            <p:cNvSpPr/>
            <p:nvPr/>
          </p:nvSpPr>
          <p:spPr>
            <a:xfrm>
              <a:off x="6417360" y="2727720"/>
              <a:ext cx="1693080" cy="1711800"/>
            </a:xfrm>
            <a:prstGeom prst="rect">
              <a:avLst/>
            </a:prstGeom>
            <a:noFill/>
            <a:ln w="9360">
              <a:solidFill>
                <a:srgbClr val="ffffff"/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8" name="CustomShape 3"/>
            <p:cNvSpPr/>
            <p:nvPr/>
          </p:nvSpPr>
          <p:spPr>
            <a:xfrm>
              <a:off x="8208720" y="2727720"/>
              <a:ext cx="90720" cy="1706040"/>
            </a:xfrm>
            <a:custGeom>
              <a:avLst/>
              <a:gdLst/>
              <a:ahLst/>
              <a:rect l="l" t="t" r="r" b="b"/>
              <a:pathLst>
                <a:path w="4938" h="91029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9" name="CustomShape 4"/>
            <p:cNvSpPr/>
            <p:nvPr/>
          </p:nvSpPr>
          <p:spPr>
            <a:xfrm rot="16200000">
              <a:off x="7216560" y="1735560"/>
              <a:ext cx="91800" cy="1687320"/>
            </a:xfrm>
            <a:custGeom>
              <a:avLst/>
              <a:gdLst/>
              <a:ahLst/>
              <a:rect l="l" t="t" r="r" b="b"/>
              <a:pathLst>
                <a:path w="4938" h="91029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0" name="CustomShape 5"/>
            <p:cNvSpPr/>
            <p:nvPr/>
          </p:nvSpPr>
          <p:spPr>
            <a:xfrm rot="16200000">
              <a:off x="6120360" y="2340720"/>
              <a:ext cx="994320" cy="98352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360">
              <a:solidFill>
                <a:srgbClr val="ffffff"/>
              </a:solidFill>
              <a:prstDash val="dash"/>
              <a:round/>
              <a:headEnd len="sm" type="triangle" w="sm"/>
              <a:tailEnd len="sm" type="triangle" w="sm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1" name="CustomShape 6"/>
            <p:cNvSpPr/>
            <p:nvPr/>
          </p:nvSpPr>
          <p:spPr>
            <a:xfrm>
              <a:off x="6423120" y="2739600"/>
              <a:ext cx="1681560" cy="1700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fffff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2" name="CustomShape 7"/>
            <p:cNvSpPr/>
            <p:nvPr/>
          </p:nvSpPr>
          <p:spPr>
            <a:xfrm flipH="1">
              <a:off x="6416640" y="2727720"/>
              <a:ext cx="1698840" cy="1717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fffff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3" name="CustomShape 8"/>
            <p:cNvSpPr/>
            <p:nvPr/>
          </p:nvSpPr>
          <p:spPr>
            <a:xfrm>
              <a:off x="6325920" y="2733840"/>
              <a:ext cx="360" cy="1711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fffff"/>
              </a:solidFill>
              <a:round/>
              <a:headEnd len="sm" type="triangle" w="sm"/>
              <a:tailEnd len="sm" type="triangle" w="sm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44" name="CustomShape 9"/>
          <p:cNvSpPr/>
          <p:nvPr/>
        </p:nvSpPr>
        <p:spPr>
          <a:xfrm>
            <a:off x="878760" y="647640"/>
            <a:ext cx="7771680" cy="11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6000" spc="-1" strike="noStrike">
                <a:solidFill>
                  <a:srgbClr val="ffffff"/>
                </a:solidFill>
                <a:latin typeface="Courier New"/>
                <a:ea typeface="Courier New"/>
              </a:rPr>
              <a:t>ARK-4</a:t>
            </a:r>
            <a:endParaRPr b="0" lang="es-ES" sz="6000" spc="-1" strike="noStrike">
              <a:latin typeface="Arial"/>
            </a:endParaRPr>
          </a:p>
        </p:txBody>
      </p:sp>
      <p:sp>
        <p:nvSpPr>
          <p:cNvPr id="345" name="CustomShape 10"/>
          <p:cNvSpPr/>
          <p:nvPr/>
        </p:nvSpPr>
        <p:spPr>
          <a:xfrm>
            <a:off x="878760" y="1423080"/>
            <a:ext cx="7904880" cy="7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3600" spc="-1" strike="noStrike">
                <a:solidFill>
                  <a:srgbClr val="ffffff"/>
                </a:solidFill>
                <a:latin typeface="Courier New"/>
                <a:ea typeface="Courier New"/>
              </a:rPr>
              <a:t>A CFW for both PSP and ePSP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346" name="CustomShape 11"/>
          <p:cNvSpPr/>
          <p:nvPr/>
        </p:nvSpPr>
        <p:spPr>
          <a:xfrm>
            <a:off x="909360" y="2323440"/>
            <a:ext cx="3710520" cy="246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How can we make a single CFW work with the bare minimum files given to us by Sony on both a real PSP and the PSP “emulator” of PS Vita?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47" name="CustomShape 12"/>
          <p:cNvSpPr/>
          <p:nvPr/>
        </p:nvSpPr>
        <p:spPr>
          <a:xfrm>
            <a:off x="8523000" y="4641480"/>
            <a:ext cx="460440" cy="29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353FC66-F718-4013-831E-57B2C672AF93}" type="slidenum">
              <a:rPr b="0" lang="en" sz="1000" spc="-1" strike="noStrike">
                <a:solidFill>
                  <a:srgbClr val="ffffff"/>
                </a:solidFill>
                <a:latin typeface="Courier New"/>
                <a:ea typeface="Courier New"/>
              </a:rPr>
              <a:t>&lt;número&gt;</a:t>
            </a:fld>
            <a:endParaRPr b="0" lang="es-ES" sz="1000" spc="-1" strike="noStrike">
              <a:latin typeface="Arial"/>
            </a:endParaRPr>
          </a:p>
        </p:txBody>
      </p:sp>
      <p:pic>
        <p:nvPicPr>
          <p:cNvPr id="348" name="" descr=""/>
          <p:cNvPicPr/>
          <p:nvPr/>
        </p:nvPicPr>
        <p:blipFill>
          <a:blip r:embed="rId1"/>
          <a:stretch/>
        </p:blipFill>
        <p:spPr>
          <a:xfrm>
            <a:off x="6326280" y="3024000"/>
            <a:ext cx="1827720" cy="1014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1"/>
          <p:cNvSpPr/>
          <p:nvPr/>
        </p:nvSpPr>
        <p:spPr>
          <a:xfrm>
            <a:off x="404280" y="493920"/>
            <a:ext cx="8228880" cy="41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Courier New"/>
                <a:ea typeface="Courier New"/>
              </a:rPr>
              <a:t>Differences between real PSP and PS Vita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350" name="CustomShape 2"/>
          <p:cNvSpPr/>
          <p:nvPr/>
        </p:nvSpPr>
        <p:spPr>
          <a:xfrm>
            <a:off x="457200" y="983520"/>
            <a:ext cx="3776040" cy="16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" sz="1200" spc="-1" strike="noStrike">
                <a:solidFill>
                  <a:srgbClr val="ffffff"/>
                </a:solidFill>
                <a:latin typeface="Courier New"/>
                <a:ea typeface="Courier New"/>
              </a:rPr>
              <a:t>On PSP we have: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200" spc="-1" strike="noStrike">
                <a:solidFill>
                  <a:srgbClr val="ffffff"/>
                </a:solidFill>
                <a:latin typeface="Courier New"/>
                <a:ea typeface="Courier New"/>
              </a:rPr>
              <a:t>- flash0, 1, etc that we can install files to.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200" spc="-1" strike="noStrike">
                <a:solidFill>
                  <a:srgbClr val="ffffff"/>
                </a:solidFill>
                <a:latin typeface="Courier New"/>
                <a:ea typeface="Courier New"/>
              </a:rPr>
              <a:t>- Full access to memory stick.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200" spc="-1" strike="noStrike">
                <a:solidFill>
                  <a:srgbClr val="ffffff"/>
                </a:solidFill>
                <a:latin typeface="Courier New"/>
                <a:ea typeface="Courier New"/>
              </a:rPr>
              <a:t>- XMB (VSH modules).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200" spc="-1" strike="noStrike">
                <a:solidFill>
                  <a:srgbClr val="ffffff"/>
                </a:solidFill>
                <a:latin typeface="Courier New"/>
                <a:ea typeface="Courier New"/>
              </a:rPr>
              <a:t>- MediaEngine coprocessor: full sound on PS1 games and other emus.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351" name="CustomShape 3"/>
          <p:cNvSpPr/>
          <p:nvPr/>
        </p:nvSpPr>
        <p:spPr>
          <a:xfrm>
            <a:off x="4744800" y="983520"/>
            <a:ext cx="3940920" cy="16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" sz="1200" spc="-1" strike="noStrike">
                <a:solidFill>
                  <a:srgbClr val="ffffff"/>
                </a:solidFill>
                <a:latin typeface="Courier New"/>
                <a:ea typeface="Courier New"/>
              </a:rPr>
              <a:t>On PS Vita...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200" spc="-1" strike="noStrike">
                <a:solidFill>
                  <a:srgbClr val="ffffff"/>
                </a:solidFill>
                <a:latin typeface="Courier New"/>
                <a:ea typeface="Courier New"/>
              </a:rPr>
              <a:t>- Actual PSP hardware (CPU, GPU, etc), there’s no emulation. But we are still running under a virtual environment (sandbox). We can call it “ePSP”.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200" spc="-1" strike="noStrike">
                <a:solidFill>
                  <a:srgbClr val="ffffff"/>
                </a:solidFill>
                <a:latin typeface="Courier New"/>
                <a:ea typeface="Courier New"/>
              </a:rPr>
              <a:t>- There’s no Media Engine: Sony officially handles PS1 sound by using native code. PS1 games run an even more limitted PSP environment). We can call it “ePSX”.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200" spc="-1" strike="noStrike">
                <a:solidFill>
                  <a:srgbClr val="ffffff"/>
                </a:solidFill>
                <a:latin typeface="Courier New"/>
                <a:ea typeface="Courier New"/>
              </a:rPr>
              <a:t>- No actual flash0: uses a RAM filesystem.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200" spc="-1" strike="noStrike">
                <a:solidFill>
                  <a:srgbClr val="ffffff"/>
                </a:solidFill>
                <a:latin typeface="Courier New"/>
                <a:ea typeface="Courier New"/>
              </a:rPr>
              <a:t>- Restrictions on memory stick access (can’t create EBOOT.PBP, can’t create folder in /PSP/GAME/, file size limiations and other).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200" spc="-1" strike="noStrike">
                <a:solidFill>
                  <a:srgbClr val="ffffff"/>
                </a:solidFill>
                <a:latin typeface="Courier New"/>
                <a:ea typeface="Courier New"/>
              </a:rPr>
              <a:t>- Limited VSH modules (no XMB, must use a custom menu to launch games).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s-ES" sz="1200" spc="-1" strike="noStrike">
              <a:latin typeface="Arial"/>
            </a:endParaRPr>
          </a:p>
        </p:txBody>
      </p:sp>
      <p:sp>
        <p:nvSpPr>
          <p:cNvPr id="352" name="CustomShape 4"/>
          <p:cNvSpPr/>
          <p:nvPr/>
        </p:nvSpPr>
        <p:spPr>
          <a:xfrm>
            <a:off x="457200" y="3816000"/>
            <a:ext cx="3430440" cy="104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" sz="1200" spc="-1" strike="noStrike">
                <a:solidFill>
                  <a:srgbClr val="ffffff"/>
                </a:solidFill>
                <a:latin typeface="Courier New"/>
                <a:ea typeface="Courier New"/>
              </a:rPr>
              <a:t>We can consider the Vita’s PSP emulator as another PSP model.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endParaRPr b="0" lang="es-ES" sz="1200" spc="-1" strike="noStrike">
              <a:latin typeface="Arial"/>
            </a:endParaRPr>
          </a:p>
        </p:txBody>
      </p:sp>
      <p:sp>
        <p:nvSpPr>
          <p:cNvPr id="353" name="CustomShape 5"/>
          <p:cNvSpPr/>
          <p:nvPr/>
        </p:nvSpPr>
        <p:spPr>
          <a:xfrm>
            <a:off x="8523000" y="4641480"/>
            <a:ext cx="460440" cy="29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8CD676A-4C84-404B-B9A0-5012AB5B6E81}" type="slidenum">
              <a:rPr b="0" lang="en" sz="1000" spc="-1" strike="noStrike">
                <a:solidFill>
                  <a:srgbClr val="ffffff"/>
                </a:solidFill>
                <a:latin typeface="Courier New"/>
                <a:ea typeface="Courier New"/>
              </a:rPr>
              <a:t>&lt;número&gt;</a:t>
            </a:fld>
            <a:endParaRPr b="0" lang="es-E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CustomShape 1"/>
          <p:cNvSpPr/>
          <p:nvPr/>
        </p:nvSpPr>
        <p:spPr>
          <a:xfrm>
            <a:off x="1413720" y="2304000"/>
            <a:ext cx="6316200" cy="26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Classic CFW use hardcoded offsets to patch OFW modules. But offsets can easily change from a firmware to another on both PSP and PS Vita. So we need to be able to figure out where to patch.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355" name="CustomShape 2"/>
          <p:cNvSpPr/>
          <p:nvPr/>
        </p:nvSpPr>
        <p:spPr>
          <a:xfrm>
            <a:off x="8523000" y="4641480"/>
            <a:ext cx="460440" cy="29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4946C68-6128-40A4-9002-72FEFC751A9B}" type="slidenum">
              <a:rPr b="0" lang="en" sz="1000" spc="-1" strike="noStrike">
                <a:solidFill>
                  <a:srgbClr val="ffffff"/>
                </a:solidFill>
                <a:latin typeface="Courier New"/>
                <a:ea typeface="Courier New"/>
              </a:rPr>
              <a:t>&lt;número&gt;</a:t>
            </a:fld>
            <a:endParaRPr b="0" lang="es-E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ustomShape 1"/>
          <p:cNvSpPr/>
          <p:nvPr/>
        </p:nvSpPr>
        <p:spPr>
          <a:xfrm>
            <a:off x="404280" y="493920"/>
            <a:ext cx="8228880" cy="41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Courier New"/>
                <a:ea typeface="Courier New"/>
              </a:rPr>
              <a:t>DYNAMIC PATCHING ALGORITHM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357" name="CustomShape 2"/>
          <p:cNvSpPr/>
          <p:nvPr/>
        </p:nvSpPr>
        <p:spPr>
          <a:xfrm>
            <a:off x="343080" y="1125000"/>
            <a:ext cx="8290080" cy="363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80160">
              <a:lnSpc>
                <a:spcPct val="100000"/>
              </a:lnSpc>
              <a:spcBef>
                <a:spcPts val="601"/>
              </a:spcBef>
              <a:buClr>
                <a:srgbClr val="ffffff"/>
              </a:buClr>
              <a:buFont typeface="Cousine"/>
              <a:buChar char="▪"/>
            </a:pPr>
            <a:r>
              <a:rPr b="0" lang="en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Scan the text area of the module to patch in search of </a:t>
            </a:r>
            <a:r>
              <a:rPr b="0" lang="en" sz="2400" spc="-1" strike="noStrike" u="sng">
                <a:solidFill>
                  <a:srgbClr val="ffffff"/>
                </a:solidFill>
                <a:uFillTx/>
                <a:latin typeface="Courier New"/>
                <a:ea typeface="Courier New"/>
              </a:rPr>
              <a:t>magic instructions</a:t>
            </a:r>
            <a:r>
              <a:rPr b="0" lang="en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.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s-ES" sz="2400" spc="-1" strike="noStrike">
              <a:latin typeface="Arial"/>
            </a:endParaRPr>
          </a:p>
          <a:p>
            <a:pPr marL="457200" indent="-380160">
              <a:lnSpc>
                <a:spcPct val="100000"/>
              </a:lnSpc>
              <a:buClr>
                <a:srgbClr val="ffffff"/>
              </a:buClr>
              <a:buFont typeface="Cousine"/>
              <a:buChar char="▪"/>
            </a:pPr>
            <a:r>
              <a:rPr b="0" lang="en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Magic instructions are </a:t>
            </a:r>
            <a:r>
              <a:rPr b="0" lang="en" sz="2400" spc="-1" strike="noStrike" u="sng">
                <a:solidFill>
                  <a:srgbClr val="ffffff"/>
                </a:solidFill>
                <a:uFillTx/>
                <a:latin typeface="Courier New"/>
                <a:ea typeface="Courier New"/>
              </a:rPr>
              <a:t>unique</a:t>
            </a:r>
            <a:r>
              <a:rPr b="0" lang="en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 to the module and appear close to the instruction we want to patch.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400" spc="-1" strike="noStrike">
              <a:latin typeface="Arial"/>
            </a:endParaRPr>
          </a:p>
          <a:p>
            <a:pPr marL="457200" indent="-380160">
              <a:lnSpc>
                <a:spcPct val="100000"/>
              </a:lnSpc>
              <a:buClr>
                <a:srgbClr val="ffffff"/>
              </a:buClr>
              <a:buFont typeface="Cousine"/>
              <a:buChar char="▪"/>
            </a:pPr>
            <a:r>
              <a:rPr b="0" lang="en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They must also be valid for PSP and Vita (or have alternatives for each device).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358" name="CustomShape 3"/>
          <p:cNvSpPr/>
          <p:nvPr/>
        </p:nvSpPr>
        <p:spPr>
          <a:xfrm>
            <a:off x="8523000" y="4641480"/>
            <a:ext cx="460440" cy="29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CD57243-58C2-40B0-97FA-2FECBB3D7277}" type="slidenum">
              <a:rPr b="0" lang="en" sz="1000" spc="-1" strike="noStrike">
                <a:solidFill>
                  <a:srgbClr val="ffffff"/>
                </a:solidFill>
                <a:latin typeface="Courier New"/>
                <a:ea typeface="Courier New"/>
              </a:rPr>
              <a:t>&lt;número&gt;</a:t>
            </a:fld>
            <a:endParaRPr b="0" lang="es-E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1"/>
          <p:cNvSpPr/>
          <p:nvPr/>
        </p:nvSpPr>
        <p:spPr>
          <a:xfrm>
            <a:off x="404280" y="493920"/>
            <a:ext cx="8228880" cy="41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Courier New"/>
                <a:ea typeface="Courier New"/>
              </a:rPr>
              <a:t>Example code of Dynamic Patching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360" name="CustomShape 2"/>
          <p:cNvSpPr/>
          <p:nvPr/>
        </p:nvSpPr>
        <p:spPr>
          <a:xfrm>
            <a:off x="467640" y="1008000"/>
            <a:ext cx="3924000" cy="372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Loadexec dyanamic patching in Stargate.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We search for the magic instruction 0x00250821 (addu       $at, $at, $a1) and NOP out the instruction after it.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s-ES" sz="2400" spc="-1" strike="noStrike">
              <a:latin typeface="Arial"/>
            </a:endParaRPr>
          </a:p>
        </p:txBody>
      </p:sp>
      <p:grpSp>
        <p:nvGrpSpPr>
          <p:cNvPr id="361" name="Group 3"/>
          <p:cNvGrpSpPr/>
          <p:nvPr/>
        </p:nvGrpSpPr>
        <p:grpSpPr>
          <a:xfrm>
            <a:off x="5132520" y="1197720"/>
            <a:ext cx="2747520" cy="2818440"/>
            <a:chOff x="5132520" y="1197720"/>
            <a:chExt cx="2747520" cy="2818440"/>
          </a:xfrm>
        </p:grpSpPr>
        <p:sp>
          <p:nvSpPr>
            <p:cNvPr id="362" name="CustomShape 4"/>
            <p:cNvSpPr/>
            <p:nvPr/>
          </p:nvSpPr>
          <p:spPr>
            <a:xfrm rot="5400000">
              <a:off x="5157360" y="1559520"/>
              <a:ext cx="2195640" cy="2227320"/>
            </a:xfrm>
            <a:prstGeom prst="rect">
              <a:avLst/>
            </a:prstGeom>
            <a:noFill/>
            <a:ln w="9360">
              <a:solidFill>
                <a:srgbClr val="ffffff"/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3" name="CustomShape 5"/>
            <p:cNvSpPr/>
            <p:nvPr/>
          </p:nvSpPr>
          <p:spPr>
            <a:xfrm rot="5400000">
              <a:off x="6199920" y="2846880"/>
              <a:ext cx="118080" cy="2219760"/>
            </a:xfrm>
            <a:custGeom>
              <a:avLst/>
              <a:gdLst/>
              <a:ahLst/>
              <a:rect l="l" t="t" r="r" b="b"/>
              <a:pathLst>
                <a:path w="4938" h="91029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4" name="CustomShape 6"/>
            <p:cNvSpPr/>
            <p:nvPr/>
          </p:nvSpPr>
          <p:spPr>
            <a:xfrm>
              <a:off x="7502400" y="1577880"/>
              <a:ext cx="119880" cy="2188440"/>
            </a:xfrm>
            <a:custGeom>
              <a:avLst/>
              <a:gdLst/>
              <a:ahLst/>
              <a:rect l="l" t="t" r="r" b="b"/>
              <a:pathLst>
                <a:path w="4938" h="91029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5" name="CustomShape 7"/>
            <p:cNvSpPr/>
            <p:nvPr/>
          </p:nvSpPr>
          <p:spPr>
            <a:xfrm>
              <a:off x="6585840" y="1197720"/>
              <a:ext cx="1294200" cy="127548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360">
              <a:solidFill>
                <a:srgbClr val="ffffff"/>
              </a:solidFill>
              <a:prstDash val="dash"/>
              <a:round/>
              <a:headEnd len="sm" type="triangle" w="sm"/>
              <a:tailEnd len="sm" type="triangle" w="sm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6" name="CustomShape 8"/>
            <p:cNvSpPr/>
            <p:nvPr/>
          </p:nvSpPr>
          <p:spPr>
            <a:xfrm rot="5400000">
              <a:off x="5157000" y="1567080"/>
              <a:ext cx="2180880" cy="2212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fffff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7" name="CustomShape 9"/>
            <p:cNvSpPr/>
            <p:nvPr/>
          </p:nvSpPr>
          <p:spPr>
            <a:xfrm flipH="1" rot="5400000">
              <a:off x="5148360" y="1560240"/>
              <a:ext cx="2203200" cy="2234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fffff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8" name="CustomShape 10"/>
            <p:cNvSpPr/>
            <p:nvPr/>
          </p:nvSpPr>
          <p:spPr>
            <a:xfrm rot="5400000">
              <a:off x="6247440" y="343440"/>
              <a:ext cx="360" cy="2227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fffff"/>
              </a:solidFill>
              <a:round/>
              <a:headEnd len="sm" type="triangle" w="sm"/>
              <a:tailEnd len="sm" type="triangle" w="sm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69" name="CustomShape 11"/>
          <p:cNvSpPr/>
          <p:nvPr/>
        </p:nvSpPr>
        <p:spPr>
          <a:xfrm>
            <a:off x="8523000" y="4641480"/>
            <a:ext cx="460440" cy="29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F4AAECB-3729-44F3-9CC3-72371340C971}" type="slidenum">
              <a:rPr b="0" lang="en" sz="1000" spc="-1" strike="noStrike">
                <a:solidFill>
                  <a:srgbClr val="ffffff"/>
                </a:solidFill>
                <a:latin typeface="Courier New"/>
                <a:ea typeface="Courier New"/>
              </a:rPr>
              <a:t>&lt;número&gt;</a:t>
            </a:fld>
            <a:endParaRPr b="0" lang="es-ES" sz="1000" spc="-1" strike="noStrike">
              <a:latin typeface="Arial"/>
            </a:endParaRPr>
          </a:p>
        </p:txBody>
      </p:sp>
      <p:pic>
        <p:nvPicPr>
          <p:cNvPr id="370" name="" descr=""/>
          <p:cNvPicPr/>
          <p:nvPr/>
        </p:nvPicPr>
        <p:blipFill>
          <a:blip r:embed="rId1"/>
          <a:stretch/>
        </p:blipFill>
        <p:spPr>
          <a:xfrm>
            <a:off x="4948560" y="1934640"/>
            <a:ext cx="3691080" cy="1449000"/>
          </a:xfrm>
          <a:prstGeom prst="rect">
            <a:avLst/>
          </a:prstGeom>
          <a:ln>
            <a:noFill/>
          </a:ln>
        </p:spPr>
      </p:pic>
      <p:sp>
        <p:nvSpPr>
          <p:cNvPr id="371" name="CustomShape 12"/>
          <p:cNvSpPr/>
          <p:nvPr/>
        </p:nvSpPr>
        <p:spPr>
          <a:xfrm>
            <a:off x="4642560" y="3960000"/>
            <a:ext cx="4340880" cy="10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Courier New"/>
                <a:ea typeface="Courier New"/>
              </a:rPr>
              <a:t>Valid on PSP 6.60 and PS Vita 3.65</a:t>
            </a:r>
            <a:endParaRPr b="0" lang="es-E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685800" y="2811600"/>
            <a:ext cx="7771680" cy="78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6000" spc="-1" strike="noStrike">
                <a:solidFill>
                  <a:srgbClr val="ffffff"/>
                </a:solidFill>
                <a:latin typeface="Courier New"/>
                <a:ea typeface="Courier New"/>
              </a:rPr>
              <a:t>CORE vs EXTRAS</a:t>
            </a:r>
            <a:endParaRPr b="0" lang="es-ES" sz="6000" spc="-1" strike="noStrike">
              <a:latin typeface="Arial"/>
            </a:endParaRPr>
          </a:p>
        </p:txBody>
      </p:sp>
      <p:sp>
        <p:nvSpPr>
          <p:cNvPr id="373" name="CustomShape 2"/>
          <p:cNvSpPr/>
          <p:nvPr/>
        </p:nvSpPr>
        <p:spPr>
          <a:xfrm>
            <a:off x="685800" y="3663360"/>
            <a:ext cx="7771680" cy="7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It is also very important to make a distinction between Core CFW patches (bare minimum needed) and Extra patches (add functionality, device-specific, model-specific, etc).</a:t>
            </a:r>
            <a:endParaRPr b="0" lang="es-ES" sz="1800" spc="-1" strike="noStrike">
              <a:latin typeface="Arial"/>
            </a:endParaRPr>
          </a:p>
        </p:txBody>
      </p:sp>
      <p:grpSp>
        <p:nvGrpSpPr>
          <p:cNvPr id="374" name="Group 3"/>
          <p:cNvGrpSpPr/>
          <p:nvPr/>
        </p:nvGrpSpPr>
        <p:grpSpPr>
          <a:xfrm>
            <a:off x="3384360" y="568080"/>
            <a:ext cx="2221920" cy="2109960"/>
            <a:chOff x="3384360" y="568080"/>
            <a:chExt cx="2221920" cy="2109960"/>
          </a:xfrm>
        </p:grpSpPr>
        <p:sp>
          <p:nvSpPr>
            <p:cNvPr id="375" name="CustomShape 4"/>
            <p:cNvSpPr/>
            <p:nvPr/>
          </p:nvSpPr>
          <p:spPr>
            <a:xfrm>
              <a:off x="4048200" y="1321920"/>
              <a:ext cx="1005480" cy="994320"/>
            </a:xfrm>
            <a:prstGeom prst="ellipse">
              <a:avLst/>
            </a:prstGeom>
            <a:noFill/>
            <a:ln w="9360">
              <a:solidFill>
                <a:srgbClr val="ffffff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6" name="CustomShape 5"/>
            <p:cNvSpPr/>
            <p:nvPr/>
          </p:nvSpPr>
          <p:spPr>
            <a:xfrm>
              <a:off x="3685320" y="963360"/>
              <a:ext cx="1730520" cy="1711800"/>
            </a:xfrm>
            <a:prstGeom prst="rect">
              <a:avLst/>
            </a:prstGeom>
            <a:noFill/>
            <a:ln w="9360">
              <a:solidFill>
                <a:srgbClr val="ffffff"/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7" name="CustomShape 6"/>
            <p:cNvSpPr/>
            <p:nvPr/>
          </p:nvSpPr>
          <p:spPr>
            <a:xfrm>
              <a:off x="5513400" y="960480"/>
              <a:ext cx="92880" cy="1706040"/>
            </a:xfrm>
            <a:custGeom>
              <a:avLst/>
              <a:gdLst/>
              <a:ahLst/>
              <a:rect l="l" t="t" r="r" b="b"/>
              <a:pathLst>
                <a:path w="4938" h="91029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8" name="CustomShape 7"/>
            <p:cNvSpPr/>
            <p:nvPr/>
          </p:nvSpPr>
          <p:spPr>
            <a:xfrm rot="16200000">
              <a:off x="4500360" y="-49680"/>
              <a:ext cx="91800" cy="1724760"/>
            </a:xfrm>
            <a:custGeom>
              <a:avLst/>
              <a:gdLst/>
              <a:ahLst/>
              <a:rect l="l" t="t" r="r" b="b"/>
              <a:pathLst>
                <a:path w="4938" h="91029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9" name="CustomShape 8"/>
            <p:cNvSpPr/>
            <p:nvPr/>
          </p:nvSpPr>
          <p:spPr>
            <a:xfrm rot="16200000">
              <a:off x="3389760" y="562320"/>
              <a:ext cx="994320" cy="100548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360">
              <a:solidFill>
                <a:srgbClr val="ffffff"/>
              </a:solidFill>
              <a:prstDash val="dash"/>
              <a:round/>
              <a:headEnd len="sm" type="triangle" w="sm"/>
              <a:tailEnd len="sm" type="triangle" w="sm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0" name="CustomShape 9"/>
            <p:cNvSpPr/>
            <p:nvPr/>
          </p:nvSpPr>
          <p:spPr>
            <a:xfrm>
              <a:off x="3691440" y="969120"/>
              <a:ext cx="1719000" cy="1700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fffff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1" name="CustomShape 10"/>
            <p:cNvSpPr/>
            <p:nvPr/>
          </p:nvSpPr>
          <p:spPr>
            <a:xfrm flipH="1">
              <a:off x="4906080" y="960480"/>
              <a:ext cx="512280" cy="506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fffff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2" name="CustomShape 11"/>
            <p:cNvSpPr/>
            <p:nvPr/>
          </p:nvSpPr>
          <p:spPr>
            <a:xfrm>
              <a:off x="3588840" y="966240"/>
              <a:ext cx="360" cy="1711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fffff"/>
              </a:solidFill>
              <a:round/>
              <a:headEnd len="sm" type="triangle" w="sm"/>
              <a:tailEnd len="sm" type="triangle" w="sm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3" name="CustomShape 12"/>
            <p:cNvSpPr/>
            <p:nvPr/>
          </p:nvSpPr>
          <p:spPr>
            <a:xfrm flipH="1">
              <a:off x="3681720" y="2171520"/>
              <a:ext cx="512280" cy="506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fffff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84" name="CustomShape 13"/>
          <p:cNvSpPr/>
          <p:nvPr/>
        </p:nvSpPr>
        <p:spPr>
          <a:xfrm>
            <a:off x="4254120" y="1497960"/>
            <a:ext cx="598320" cy="597600"/>
          </a:xfrm>
          <a:custGeom>
            <a:avLst/>
            <a:gdLst/>
            <a:ahLst/>
            <a:rect l="l" t="t" r="r" b="b"/>
            <a:pathLst>
              <a:path w="17228" h="17399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14"/>
          <p:cNvSpPr/>
          <p:nvPr/>
        </p:nvSpPr>
        <p:spPr>
          <a:xfrm>
            <a:off x="8523000" y="4641480"/>
            <a:ext cx="460440" cy="29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EA8EBB8-5532-4178-AF8A-0225813844BB}" type="slidenum">
              <a:rPr b="0" lang="en" sz="1000" spc="-1" strike="noStrike">
                <a:solidFill>
                  <a:srgbClr val="ffffff"/>
                </a:solidFill>
                <a:latin typeface="Courier New"/>
                <a:ea typeface="Courier New"/>
              </a:rPr>
              <a:t>&lt;número&gt;</a:t>
            </a:fld>
            <a:endParaRPr b="0" lang="es-E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ustomShape 1"/>
          <p:cNvSpPr/>
          <p:nvPr/>
        </p:nvSpPr>
        <p:spPr>
          <a:xfrm>
            <a:off x="404280" y="493920"/>
            <a:ext cx="8228880" cy="41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Courier New"/>
                <a:ea typeface="Courier New"/>
              </a:rPr>
              <a:t>EXISTING LOADERS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387" name="CustomShape 2"/>
          <p:cNvSpPr/>
          <p:nvPr/>
        </p:nvSpPr>
        <p:spPr>
          <a:xfrm>
            <a:off x="457200" y="1234080"/>
            <a:ext cx="2631240" cy="33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PSP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There’s CIPL, Infinity, Live loaders (signed eboots).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88" name="CustomShape 3"/>
          <p:cNvSpPr/>
          <p:nvPr/>
        </p:nvSpPr>
        <p:spPr>
          <a:xfrm>
            <a:off x="3223800" y="1234080"/>
            <a:ext cx="2631240" cy="33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PS Vita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We have PBOOT.PBP bubble loaders, previous installations of ARK-2, PS1 exploits (TN-X, ARK-3), Adrenaline/native exploits.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89" name="CustomShape 4"/>
          <p:cNvSpPr/>
          <p:nvPr/>
        </p:nvSpPr>
        <p:spPr>
          <a:xfrm>
            <a:off x="5990760" y="1234080"/>
            <a:ext cx="2631240" cy="33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Game exploits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ARK was originally meant to run from usermode game exploits via crafted savedatas (remember Patapon 2?)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</p:txBody>
      </p:sp>
      <p:sp>
        <p:nvSpPr>
          <p:cNvPr id="390" name="CustomShape 5"/>
          <p:cNvSpPr/>
          <p:nvPr/>
        </p:nvSpPr>
        <p:spPr>
          <a:xfrm>
            <a:off x="8523000" y="4641480"/>
            <a:ext cx="460440" cy="29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B8FE692-A416-4286-9418-E8619D4F06CF}" type="slidenum">
              <a:rPr b="0" lang="en" sz="1000" spc="-1" strike="noStrike">
                <a:solidFill>
                  <a:srgbClr val="ffffff"/>
                </a:solidFill>
                <a:latin typeface="Courier New"/>
                <a:ea typeface="Courier New"/>
              </a:rPr>
              <a:t>&lt;número&gt;</a:t>
            </a:fld>
            <a:endParaRPr b="0" lang="es-E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432000" y="1098720"/>
            <a:ext cx="3993840" cy="372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- Must be device agnostic (work with PSP and PS Vita).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- Must be model agnostic (work on 1K, 2K, Go, Vita TV, etc).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- Must be firmware agnostic (6.60 and up, including Vita).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92" name="CustomShape 2"/>
          <p:cNvSpPr/>
          <p:nvPr/>
        </p:nvSpPr>
        <p:spPr>
          <a:xfrm>
            <a:off x="404280" y="493920"/>
            <a:ext cx="8228880" cy="41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Courier New"/>
                <a:ea typeface="Courier New"/>
              </a:rPr>
              <a:t>CFW FILES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393" name="CustomShape 3"/>
          <p:cNvSpPr/>
          <p:nvPr/>
        </p:nvSpPr>
        <p:spPr>
          <a:xfrm>
            <a:off x="4731480" y="1098720"/>
            <a:ext cx="3993840" cy="372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- Compatibility layers: add device specific patches and functionality.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- Usage of Custom Menus for extra user experience.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</p:txBody>
      </p:sp>
      <p:sp>
        <p:nvSpPr>
          <p:cNvPr id="394" name="CustomShape 4"/>
          <p:cNvSpPr/>
          <p:nvPr/>
        </p:nvSpPr>
        <p:spPr>
          <a:xfrm>
            <a:off x="8523000" y="4641480"/>
            <a:ext cx="460440" cy="29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9B3FF30-917F-4CBC-A224-611BAFAFE3E6}" type="slidenum">
              <a:rPr b="0" lang="en" sz="1000" spc="-1" strike="noStrike">
                <a:solidFill>
                  <a:srgbClr val="ffffff"/>
                </a:solidFill>
                <a:latin typeface="Courier New"/>
                <a:ea typeface="Courier New"/>
              </a:rPr>
              <a:t>&lt;número&gt;</a:t>
            </a:fld>
            <a:endParaRPr b="0" lang="es-E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65f6f"/>
      </a:dk2>
      <a:lt2>
        <a:srgbClr val="dfe3e9"/>
      </a:lt2>
      <a:accent1>
        <a:srgbClr val="3d85c6"/>
      </a:accent1>
      <a:accent2>
        <a:srgbClr val="6fa8dc"/>
      </a:accent2>
      <a:accent3>
        <a:srgbClr val="9fc5e8"/>
      </a:accent3>
      <a:accent4>
        <a:srgbClr val="cfe2f3"/>
      </a:accent4>
      <a:accent5>
        <a:srgbClr val="d9d9d9"/>
      </a:accent5>
      <a:accent6>
        <a:srgbClr val="99999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65f6f"/>
      </a:dk2>
      <a:lt2>
        <a:srgbClr val="dfe3e9"/>
      </a:lt2>
      <a:accent1>
        <a:srgbClr val="3d85c6"/>
      </a:accent1>
      <a:accent2>
        <a:srgbClr val="6fa8dc"/>
      </a:accent2>
      <a:accent3>
        <a:srgbClr val="9fc5e8"/>
      </a:accent3>
      <a:accent4>
        <a:srgbClr val="cfe2f3"/>
      </a:accent4>
      <a:accent5>
        <a:srgbClr val="d9d9d9"/>
      </a:accent5>
      <a:accent6>
        <a:srgbClr val="99999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65f6f"/>
      </a:dk2>
      <a:lt2>
        <a:srgbClr val="dfe3e9"/>
      </a:lt2>
      <a:accent1>
        <a:srgbClr val="3d85c6"/>
      </a:accent1>
      <a:accent2>
        <a:srgbClr val="6fa8dc"/>
      </a:accent2>
      <a:accent3>
        <a:srgbClr val="9fc5e8"/>
      </a:accent3>
      <a:accent4>
        <a:srgbClr val="cfe2f3"/>
      </a:accent4>
      <a:accent5>
        <a:srgbClr val="d9d9d9"/>
      </a:accent5>
      <a:accent6>
        <a:srgbClr val="99999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65f6f"/>
      </a:dk2>
      <a:lt2>
        <a:srgbClr val="dfe3e9"/>
      </a:lt2>
      <a:accent1>
        <a:srgbClr val="3d85c6"/>
      </a:accent1>
      <a:accent2>
        <a:srgbClr val="6fa8dc"/>
      </a:accent2>
      <a:accent3>
        <a:srgbClr val="9fc5e8"/>
      </a:accent3>
      <a:accent4>
        <a:srgbClr val="cfe2f3"/>
      </a:accent4>
      <a:accent5>
        <a:srgbClr val="d9d9d9"/>
      </a:accent5>
      <a:accent6>
        <a:srgbClr val="99999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65f6f"/>
      </a:dk2>
      <a:lt2>
        <a:srgbClr val="dfe3e9"/>
      </a:lt2>
      <a:accent1>
        <a:srgbClr val="3d85c6"/>
      </a:accent1>
      <a:accent2>
        <a:srgbClr val="6fa8dc"/>
      </a:accent2>
      <a:accent3>
        <a:srgbClr val="9fc5e8"/>
      </a:accent3>
      <a:accent4>
        <a:srgbClr val="cfe2f3"/>
      </a:accent4>
      <a:accent5>
        <a:srgbClr val="d9d9d9"/>
      </a:accent5>
      <a:accent6>
        <a:srgbClr val="99999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65f6f"/>
      </a:dk2>
      <a:lt2>
        <a:srgbClr val="dfe3e9"/>
      </a:lt2>
      <a:accent1>
        <a:srgbClr val="3d85c6"/>
      </a:accent1>
      <a:accent2>
        <a:srgbClr val="6fa8dc"/>
      </a:accent2>
      <a:accent3>
        <a:srgbClr val="9fc5e8"/>
      </a:accent3>
      <a:accent4>
        <a:srgbClr val="cfe2f3"/>
      </a:accent4>
      <a:accent5>
        <a:srgbClr val="d9d9d9"/>
      </a:accent5>
      <a:accent6>
        <a:srgbClr val="99999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65f6f"/>
      </a:dk2>
      <a:lt2>
        <a:srgbClr val="dfe3e9"/>
      </a:lt2>
      <a:accent1>
        <a:srgbClr val="3d85c6"/>
      </a:accent1>
      <a:accent2>
        <a:srgbClr val="6fa8dc"/>
      </a:accent2>
      <a:accent3>
        <a:srgbClr val="9fc5e8"/>
      </a:accent3>
      <a:accent4>
        <a:srgbClr val="cfe2f3"/>
      </a:accent4>
      <a:accent5>
        <a:srgbClr val="d9d9d9"/>
      </a:accent5>
      <a:accent6>
        <a:srgbClr val="99999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65f6f"/>
      </a:dk2>
      <a:lt2>
        <a:srgbClr val="dfe3e9"/>
      </a:lt2>
      <a:accent1>
        <a:srgbClr val="3d85c6"/>
      </a:accent1>
      <a:accent2>
        <a:srgbClr val="6fa8dc"/>
      </a:accent2>
      <a:accent3>
        <a:srgbClr val="9fc5e8"/>
      </a:accent3>
      <a:accent4>
        <a:srgbClr val="cfe2f3"/>
      </a:accent4>
      <a:accent5>
        <a:srgbClr val="d9d9d9"/>
      </a:accent5>
      <a:accent6>
        <a:srgbClr val="99999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1402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dcterms:modified xsi:type="dcterms:W3CDTF">2022-03-26T19:37:53Z</dcterms:modified>
  <cp:revision>21</cp:revision>
  <dc:subject/>
  <dc:title/>
</cp:coreProperties>
</file>