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C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2" d="100"/>
          <a:sy n="62" d="100"/>
        </p:scale>
        <p:origin x="422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59639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9696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3236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48957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04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8314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7378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79462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2165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5650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740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06ACE-627B-4EC9-B80C-06C1503A18C7}" type="datetimeFigureOut">
              <a:rPr lang="en-CA" smtClean="0"/>
              <a:t>2016-01-29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7ADE52-3C3D-41F9-84F7-B26668DEC9E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912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Problem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Engage 5-7 year olds (kindergarten – grade 2) </a:t>
            </a:r>
          </a:p>
          <a:p>
            <a:r>
              <a:rPr lang="en-CA" dirty="0" smtClean="0"/>
              <a:t>Teach them core programming concepts</a:t>
            </a:r>
          </a:p>
          <a:p>
            <a:pPr lvl="1"/>
            <a:r>
              <a:rPr lang="en-CA" dirty="0" smtClean="0"/>
              <a:t>Semantics</a:t>
            </a:r>
          </a:p>
          <a:p>
            <a:pPr lvl="1"/>
            <a:r>
              <a:rPr lang="en-CA" dirty="0" smtClean="0"/>
              <a:t>Syntax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7318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Stakeholders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Kids</a:t>
            </a:r>
          </a:p>
          <a:p>
            <a:pPr lvl="1"/>
            <a:r>
              <a:rPr lang="en-CA" dirty="0" smtClean="0"/>
              <a:t>Transferrable skills</a:t>
            </a:r>
          </a:p>
          <a:p>
            <a:pPr lvl="1"/>
            <a:r>
              <a:rPr lang="en-CA" dirty="0" smtClean="0"/>
              <a:t>Entertainment</a:t>
            </a:r>
          </a:p>
          <a:p>
            <a:pPr lvl="1"/>
            <a:r>
              <a:rPr lang="en-CA" dirty="0" smtClean="0"/>
              <a:t>Confidence</a:t>
            </a:r>
          </a:p>
          <a:p>
            <a:r>
              <a:rPr lang="en-CA" dirty="0" smtClean="0"/>
              <a:t>Parents</a:t>
            </a:r>
          </a:p>
          <a:p>
            <a:pPr lvl="1"/>
            <a:r>
              <a:rPr lang="en-CA" dirty="0" smtClean="0"/>
              <a:t>Easy way to monitor how their kids are doing</a:t>
            </a:r>
          </a:p>
          <a:p>
            <a:pPr lvl="1"/>
            <a:r>
              <a:rPr lang="en-CA" dirty="0" smtClean="0"/>
              <a:t>Easy to help their child without programming </a:t>
            </a:r>
            <a:r>
              <a:rPr lang="en-CA" dirty="0" err="1" smtClean="0"/>
              <a:t>profiency</a:t>
            </a:r>
            <a:endParaRPr lang="en-CA" dirty="0"/>
          </a:p>
          <a:p>
            <a:pPr lvl="1"/>
            <a:r>
              <a:rPr lang="en-CA" dirty="0" smtClean="0"/>
              <a:t>No monetary burden</a:t>
            </a:r>
          </a:p>
          <a:p>
            <a:r>
              <a:rPr lang="en-CA" dirty="0" smtClean="0"/>
              <a:t>Teachers</a:t>
            </a:r>
          </a:p>
          <a:p>
            <a:pPr lvl="1"/>
            <a:r>
              <a:rPr lang="en-CA" dirty="0" smtClean="0"/>
              <a:t>Little additional work</a:t>
            </a:r>
          </a:p>
          <a:p>
            <a:pPr lvl="1"/>
            <a:endParaRPr lang="en-CA" dirty="0" smtClean="0"/>
          </a:p>
        </p:txBody>
      </p:sp>
    </p:spTree>
    <p:extLst>
      <p:ext uri="{BB962C8B-B14F-4D97-AF65-F5344CB8AC3E}">
        <p14:creationId xmlns:p14="http://schemas.microsoft.com/office/powerpoint/2010/main" val="2203694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Prior Art and Current Problems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err="1" smtClean="0"/>
              <a:t>Blockly</a:t>
            </a:r>
            <a:r>
              <a:rPr lang="en-CA" dirty="0" smtClean="0"/>
              <a:t> (Code.org)</a:t>
            </a:r>
          </a:p>
          <a:p>
            <a:r>
              <a:rPr lang="en-CA" dirty="0" smtClean="0"/>
              <a:t>Scratch</a:t>
            </a:r>
          </a:p>
          <a:p>
            <a:pPr lvl="1"/>
            <a:r>
              <a:rPr lang="en-CA" dirty="0" smtClean="0"/>
              <a:t>Drag and drop to teach semantics</a:t>
            </a:r>
          </a:p>
          <a:p>
            <a:pPr lvl="1"/>
            <a:r>
              <a:rPr lang="en-CA" dirty="0" smtClean="0"/>
              <a:t>Gradual ease into syntax by introducing more and more each lesson</a:t>
            </a:r>
          </a:p>
          <a:p>
            <a:pPr lvl="1"/>
            <a:endParaRPr lang="en-CA" dirty="0" smtClean="0"/>
          </a:p>
          <a:p>
            <a:endParaRPr lang="en-CA" dirty="0"/>
          </a:p>
          <a:p>
            <a:r>
              <a:rPr lang="en-CA" dirty="0" smtClean="0"/>
              <a:t>Problems</a:t>
            </a:r>
          </a:p>
          <a:p>
            <a:pPr lvl="1"/>
            <a:r>
              <a:rPr lang="en-CA" dirty="0" smtClean="0"/>
              <a:t>Variables are not properly treated (no flow of data)</a:t>
            </a:r>
          </a:p>
          <a:p>
            <a:pPr lvl="1"/>
            <a:r>
              <a:rPr lang="en-CA" dirty="0" smtClean="0"/>
              <a:t>Tedious and ugly</a:t>
            </a:r>
          </a:p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54540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Reframe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Not necessary to be Turing complete</a:t>
            </a:r>
          </a:p>
          <a:p>
            <a:r>
              <a:rPr lang="en-CA" dirty="0" smtClean="0"/>
              <a:t>Just need to educate on core concepts</a:t>
            </a:r>
          </a:p>
          <a:p>
            <a:r>
              <a:rPr lang="en-CA" dirty="0" smtClean="0"/>
              <a:t>Can use less abstract objects rather than math</a:t>
            </a:r>
          </a:p>
          <a:p>
            <a:pPr lvl="1"/>
            <a:r>
              <a:rPr lang="en-CA" dirty="0" smtClean="0"/>
              <a:t>Familiarity with operation on numbers is another hurdle for children</a:t>
            </a:r>
          </a:p>
          <a:p>
            <a:pPr lvl="1"/>
            <a:r>
              <a:rPr lang="en-CA" dirty="0" smtClean="0"/>
              <a:t>Use intuitive object combinations instead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8691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Solution overview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Guided click and drag</a:t>
            </a:r>
          </a:p>
          <a:p>
            <a:r>
              <a:rPr lang="en-CA" dirty="0" smtClean="0"/>
              <a:t>Story motivated</a:t>
            </a:r>
          </a:p>
          <a:p>
            <a:r>
              <a:rPr lang="en-CA" dirty="0" smtClean="0"/>
              <a:t>Data flow analogy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0250" y="2483967"/>
            <a:ext cx="2745554" cy="353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50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Extensibility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Level system</a:t>
            </a:r>
          </a:p>
          <a:p>
            <a:r>
              <a:rPr lang="en-CA" dirty="0" smtClean="0"/>
              <a:t>Clearly defined interface between components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2880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Design for Simplicity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Ease of use</a:t>
            </a:r>
          </a:p>
          <a:p>
            <a:pPr lvl="1"/>
            <a:r>
              <a:rPr lang="en-CA" dirty="0" smtClean="0"/>
              <a:t>Follow intuition and hints to create correct output</a:t>
            </a:r>
          </a:p>
          <a:p>
            <a:pPr lvl="1"/>
            <a:r>
              <a:rPr lang="en-CA" dirty="0" smtClean="0"/>
              <a:t>On the web, cross platform</a:t>
            </a:r>
          </a:p>
          <a:p>
            <a:pPr lvl="1"/>
            <a:endParaRPr lang="en-CA" dirty="0" smtClean="0"/>
          </a:p>
          <a:p>
            <a:r>
              <a:rPr lang="en-CA" dirty="0" smtClean="0"/>
              <a:t>Touch screen friendly</a:t>
            </a:r>
          </a:p>
          <a:p>
            <a:pPr lvl="1"/>
            <a:r>
              <a:rPr lang="en-CA" dirty="0" smtClean="0"/>
              <a:t>No typing required</a:t>
            </a:r>
          </a:p>
          <a:p>
            <a:pPr lvl="1"/>
            <a:r>
              <a:rPr lang="en-CA" dirty="0" smtClean="0"/>
              <a:t>Mobile</a:t>
            </a:r>
            <a:endParaRPr lang="en-CA" dirty="0"/>
          </a:p>
          <a:p>
            <a:pPr marL="457200" lvl="1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76154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Demo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Hope you had fun!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92680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</TotalTime>
  <Words>182</Words>
  <Application>Microsoft Office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Problem</vt:lpstr>
      <vt:lpstr>Stakeholders</vt:lpstr>
      <vt:lpstr>Prior Art and Current Problems</vt:lpstr>
      <vt:lpstr>Reframe</vt:lpstr>
      <vt:lpstr>Solution overview</vt:lpstr>
      <vt:lpstr>Design for Extensibility</vt:lpstr>
      <vt:lpstr>Design for Simplicity</vt:lpstr>
      <vt:lpstr>Demo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</dc:title>
  <dc:creator>Johnson Zhong</dc:creator>
  <cp:lastModifiedBy>Johnson Zhong</cp:lastModifiedBy>
  <cp:revision>10</cp:revision>
  <dcterms:created xsi:type="dcterms:W3CDTF">2016-01-29T20:34:27Z</dcterms:created>
  <dcterms:modified xsi:type="dcterms:W3CDTF">2016-01-30T07:52:14Z</dcterms:modified>
</cp:coreProperties>
</file>