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5CB0FE-033F-4565-8386-0EAD15E1F94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E96C-F963-4EBA-A054-C7A10DA84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BBEDF-AD4C-45BD-BF51-7CDB72D2B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04E53-74EF-41E3-B6E7-0572D52F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52DA-EBBB-4DCC-8DD1-3A75445B6BE7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37283-D0E5-43D9-98A9-D5210AE2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B4BD7-2E9A-4A7D-8B6F-29FE9D05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956-0375-4C36-AC0F-4A112E11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80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ACC0-2025-4F8D-8FEA-822B7EF6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1C508-44A0-4012-8D3A-226C277AB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CD8D3-7495-4999-9AF6-F658E258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52DA-EBBB-4DCC-8DD1-3A75445B6BE7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2CA2-07B3-4C2F-BF53-1D9873A6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161E3-E7EF-4C1B-A280-8444381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956-0375-4C36-AC0F-4A112E11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73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0E980-C4D5-461B-889F-BC42DCF37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66F30-2E11-44EC-980F-7A8173987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1049-EBCB-4E4D-A763-FCAE9003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52DA-EBBB-4DCC-8DD1-3A75445B6BE7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0F3A-BB09-4833-8175-9F816CB9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7E0A3-0CFA-49E3-A9D2-1660FB30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956-0375-4C36-AC0F-4A112E11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896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198E-4147-4521-8BCF-64170E78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4D30-5B96-4577-930E-73EC3476D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306C2-C276-4621-A246-2CE651D8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52DA-EBBB-4DCC-8DD1-3A75445B6BE7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44CF1-1D7F-44F9-BAD2-D9D1FA96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DE287-5C12-49F1-9256-0238A3FA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956-0375-4C36-AC0F-4A112E11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539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916A-64A2-4993-B19C-C7BA42AE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EC487-1D9A-4A83-BB32-5DEE71993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A52ED-0E8C-4A6C-9063-DC8EA92D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52DA-EBBB-4DCC-8DD1-3A75445B6BE7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4724B-4133-4000-A9CD-40F799CB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628D-C1DC-4CBC-9C62-AAB90208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956-0375-4C36-AC0F-4A112E11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8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8624-B8FE-44B9-AAEB-9088A4D2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E19A5-4767-408F-AC76-25000A09C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32CC4-B01B-4F5E-B942-711C283EF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94CA7-17AD-4840-86E2-DBA46D2E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52DA-EBBB-4DCC-8DD1-3A75445B6BE7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B3CDF-E9E6-4E96-9066-E729D1C5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B8C8A-1A91-4416-9FFD-291E6F8E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956-0375-4C36-AC0F-4A112E11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2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BE87-26E1-4F8E-8890-9B86B137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9E5D2-8E07-4A02-B058-2CEBA8AFE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7D538-B135-44D6-802D-3E634380D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3AAC1-B3D4-471A-A08C-4AB9CB727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CBF19-E388-4B08-9BDB-0913A3E20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FF567E-549B-46DD-8F4A-09EF6CF0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52DA-EBBB-4DCC-8DD1-3A75445B6BE7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BA015-5334-49E9-B561-16131450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5E76E-9350-44CD-BAC8-3243E97C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956-0375-4C36-AC0F-4A112E11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0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463D-48CF-4310-8F54-51103CD9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9DE0E-FDA1-4233-B5E0-9439A84F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52DA-EBBB-4DCC-8DD1-3A75445B6BE7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2DCEB-AC93-45A7-B18A-33C32E86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43803-CD11-4562-9CD2-3663ABDD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956-0375-4C36-AC0F-4A112E11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58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79725-824C-4229-9AC6-5C9B666A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52DA-EBBB-4DCC-8DD1-3A75445B6BE7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CBFDC-5519-4388-A155-D55456B9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2B46A-9ACF-47BD-8149-1B882991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956-0375-4C36-AC0F-4A112E11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6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6ABD-8EF8-4012-9C97-D9B30CC4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5872-0A49-4FBE-B74A-1C6B1244C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663AB-2A21-41F6-B7B5-9C8E4134D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796BC-DEE7-40F2-8388-CBB9F42E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52DA-EBBB-4DCC-8DD1-3A75445B6BE7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69FBB-11BA-4D77-A2FB-443714B2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52D31-89A5-4B7C-B7CC-02D5F5E1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956-0375-4C36-AC0F-4A112E11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76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4899-A841-44A3-9F31-661048FC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E1917-721D-4F4A-B56C-6C4E79D6E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49658-11C7-4899-B5FB-855BA2326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9FBBF-6E3D-4F8D-83BB-48E246B4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52DA-EBBB-4DCC-8DD1-3A75445B6BE7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0F5BC-0B7C-4F35-8DD5-0A00EE2F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D5C9A-4D64-4332-9188-8F015BB0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956-0375-4C36-AC0F-4A112E11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93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AB683-5678-438D-AC4E-A0BE1E7A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D58AD-232E-411F-9029-08DB43AFE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A3292-8602-4809-8DC4-7B5CFD267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952DA-EBBB-4DCC-8DD1-3A75445B6BE7}" type="datetimeFigureOut">
              <a:rPr lang="en-CA" smtClean="0"/>
              <a:t>2019-04-23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75C5B-5986-427F-8EB5-0436A6D78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46DE-62F5-46C6-A92D-B606C1C1F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B956-0375-4C36-AC0F-4A112E117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68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4C4C-72FD-4B1E-8D69-CA2047629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Neural Nearest Neighbour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A4E07-F8AB-42D4-AB1D-C7034A4DE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Sheng Zhong</a:t>
            </a:r>
          </a:p>
        </p:txBody>
      </p:sp>
    </p:spTree>
    <p:extLst>
      <p:ext uri="{BB962C8B-B14F-4D97-AF65-F5344CB8AC3E}">
        <p14:creationId xmlns:p14="http://schemas.microsoft.com/office/powerpoint/2010/main" val="249161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BAA4-2D43-473E-A9EE-60DB5A4B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Reason for Sharp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7B0A-CED5-4802-A803-42020316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 and 4 are equally valid 2</a:t>
            </a:r>
            <a:r>
              <a:rPr lang="en-CA" baseline="30000" dirty="0"/>
              <a:t>nd</a:t>
            </a:r>
            <a:r>
              <a:rPr lang="en-CA" dirty="0"/>
              <a:t> neighbours of 3</a:t>
            </a:r>
          </a:p>
          <a:p>
            <a:r>
              <a:rPr lang="en-CA" dirty="0"/>
              <a:t>Difference from noise need amplification from temperature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Sharp because of exponential</a:t>
            </a:r>
          </a:p>
          <a:p>
            <a:r>
              <a:rPr lang="en-CA" dirty="0"/>
              <a:t>Investigate noise vs temperature required for distinguished 2</a:t>
            </a:r>
            <a:r>
              <a:rPr lang="en-CA" baseline="30000" dirty="0"/>
              <a:t>nd</a:t>
            </a:r>
            <a:r>
              <a:rPr lang="en-CA" dirty="0"/>
              <a:t> neighbour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A9D90-55B7-4154-AF8A-303A015E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646" y="2794685"/>
            <a:ext cx="51149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85CA-EC6E-4EFE-B6EC-8EB88C09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Noise vs Required Temperature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D63612B-E5D0-4164-9622-A9ED5C94A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0" y="1931503"/>
            <a:ext cx="5801784" cy="435133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AFDE3B-5B63-4E83-B9C5-47B038A26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48" y="1893712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CC58B4-4265-43B5-B0BE-330F351B374D}"/>
              </a:ext>
            </a:extLst>
          </p:cNvPr>
          <p:cNvSpPr txBox="1"/>
          <p:nvPr/>
        </p:nvSpPr>
        <p:spPr>
          <a:xfrm>
            <a:off x="1659956" y="1875916"/>
            <a:ext cx="321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Fixed noise direction (RNG seed)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A1267-B247-4F44-AFF1-0BBFB333FCE2}"/>
              </a:ext>
            </a:extLst>
          </p:cNvPr>
          <p:cNvSpPr txBox="1"/>
          <p:nvPr/>
        </p:nvSpPr>
        <p:spPr>
          <a:xfrm>
            <a:off x="7811781" y="1875916"/>
            <a:ext cx="321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Random noise direction</a:t>
            </a:r>
          </a:p>
        </p:txBody>
      </p:sp>
    </p:spTree>
    <p:extLst>
      <p:ext uri="{BB962C8B-B14F-4D97-AF65-F5344CB8AC3E}">
        <p14:creationId xmlns:p14="http://schemas.microsoft.com/office/powerpoint/2010/main" val="144424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7D2D-931F-4917-A192-5B5AA952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Disadvantage of Low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0AE2-1529-42AC-A68E-AE703606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Distribution is mostly flat – no gradients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6E5DED-5730-4500-A961-7D28F85FE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164" y="3429000"/>
            <a:ext cx="3448050" cy="23526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18F5395-01EA-4513-8895-78AC43ACC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4482" y="3429000"/>
            <a:ext cx="3448050" cy="2352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DB90D4-5D22-4BE5-9A1B-3D258F99E7BB}"/>
                  </a:ext>
                </a:extLst>
              </p:cNvPr>
              <p:cNvSpPr txBox="1"/>
              <p:nvPr/>
            </p:nvSpPr>
            <p:spPr>
              <a:xfrm>
                <a:off x="1756611" y="2780241"/>
                <a:ext cx="2706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DB90D4-5D22-4BE5-9A1B-3D258F99E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611" y="2780241"/>
                <a:ext cx="27066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3ACFAC-6735-42FC-BD06-A7E7466731EE}"/>
                  </a:ext>
                </a:extLst>
              </p:cNvPr>
              <p:cNvSpPr txBox="1"/>
              <p:nvPr/>
            </p:nvSpPr>
            <p:spPr>
              <a:xfrm>
                <a:off x="6925929" y="2849046"/>
                <a:ext cx="2706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≫0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3ACFAC-6735-42FC-BD06-A7E746673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929" y="2849046"/>
                <a:ext cx="270660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46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D914-2CE4-425E-9EEA-425F03E7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Experiment: Practicality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5A3A-F07F-4E82-9114-F10E1D9EE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Compare against </a:t>
            </a:r>
            <a:r>
              <a:rPr lang="en-CA" dirty="0" err="1"/>
              <a:t>kNN</a:t>
            </a:r>
            <a:endParaRPr lang="en-CA" dirty="0"/>
          </a:p>
          <a:p>
            <a:pPr lvl="1"/>
            <a:r>
              <a:rPr lang="en-CA" dirty="0"/>
              <a:t>Runtime</a:t>
            </a:r>
          </a:p>
          <a:p>
            <a:pPr lvl="1"/>
            <a:r>
              <a:rPr lang="en-CA" dirty="0"/>
              <a:t>Memory usage</a:t>
            </a:r>
          </a:p>
          <a:p>
            <a:pPr lvl="2"/>
            <a:r>
              <a:rPr lang="en-CA" dirty="0"/>
              <a:t>Ran out for N=10000!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B63DA4-57A0-484D-B64F-428C342D0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428" y="1179346"/>
            <a:ext cx="6517920" cy="488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1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D135-1830-4FCE-85C7-19544F2E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Experiment: Image Denoising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DCA7C-A218-4E32-8F50-12A15A08A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Swap my NNN in existing infrastructure</a:t>
            </a:r>
          </a:p>
          <a:p>
            <a:r>
              <a:rPr lang="en-CA" dirty="0"/>
              <a:t>Training network takes 10 minutes each epoch</a:t>
            </a:r>
          </a:p>
          <a:p>
            <a:r>
              <a:rPr lang="en-CA" dirty="0"/>
              <a:t>PSNR is denoise evaluation metric, higher is better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C0D5857-3DF9-4F25-98DD-2DFFDA7A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003" y="3429000"/>
            <a:ext cx="7737993" cy="29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3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2538-EACD-46CD-9235-9618032D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Compare against Published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5D09-1B22-4C69-BA8E-F24CE11D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ACEDC-EC71-4CD0-922F-17B3E8DA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11" y="1744736"/>
            <a:ext cx="8069178" cy="451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07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36BD-36CE-408A-8830-202D506F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6FCE3-47AF-45B0-8BD3-5A9F7137E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Valid relaxation in most cases</a:t>
            </a:r>
          </a:p>
          <a:p>
            <a:pPr lvl="1"/>
            <a:r>
              <a:rPr lang="en-CA" dirty="0"/>
              <a:t>Rarely get evenly spaced data</a:t>
            </a:r>
          </a:p>
          <a:p>
            <a:r>
              <a:rPr lang="en-CA" dirty="0"/>
              <a:t>Solves a different problem</a:t>
            </a:r>
          </a:p>
          <a:p>
            <a:pPr lvl="1"/>
            <a:r>
              <a:rPr lang="en-CA" dirty="0"/>
              <a:t>Gives 1</a:t>
            </a:r>
            <a:r>
              <a:rPr lang="en-CA" baseline="30000" dirty="0"/>
              <a:t>st</a:t>
            </a:r>
            <a:r>
              <a:rPr lang="en-CA" dirty="0"/>
              <a:t> neighbour, 2</a:t>
            </a:r>
            <a:r>
              <a:rPr lang="en-CA" baseline="30000" dirty="0"/>
              <a:t>nd</a:t>
            </a:r>
            <a:r>
              <a:rPr lang="en-CA" dirty="0"/>
              <a:t> neighbour, …</a:t>
            </a:r>
          </a:p>
          <a:p>
            <a:pPr lvl="1"/>
            <a:r>
              <a:rPr lang="en-CA" dirty="0"/>
              <a:t>Unnecessary in most cases</a:t>
            </a:r>
          </a:p>
          <a:p>
            <a:pPr lvl="1"/>
            <a:r>
              <a:rPr lang="en-CA" dirty="0"/>
              <a:t>Leads to memory issues and complexity</a:t>
            </a:r>
          </a:p>
          <a:p>
            <a:r>
              <a:rPr lang="en-CA" dirty="0"/>
              <a:t>NNN Doesn’t work for datasets that grow</a:t>
            </a:r>
          </a:p>
          <a:p>
            <a:pPr lvl="1"/>
            <a:r>
              <a:rPr lang="en-CA" dirty="0"/>
              <a:t>Good for fixed size datasets such as images</a:t>
            </a:r>
          </a:p>
        </p:txBody>
      </p:sp>
    </p:spTree>
    <p:extLst>
      <p:ext uri="{BB962C8B-B14F-4D97-AF65-F5344CB8AC3E}">
        <p14:creationId xmlns:p14="http://schemas.microsoft.com/office/powerpoint/2010/main" val="10760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0B87-F584-4214-8E74-08CCA637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 Being Replicated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8808-2594-4BF8-B3A0-3A2260C40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Deterministic and differentiable relaxation of </a:t>
            </a:r>
            <a:r>
              <a:rPr lang="en-CA" dirty="0" err="1"/>
              <a:t>kNN</a:t>
            </a:r>
            <a:r>
              <a:rPr lang="en-CA" dirty="0"/>
              <a:t>: NNN</a:t>
            </a:r>
          </a:p>
          <a:p>
            <a:r>
              <a:rPr lang="en-CA" dirty="0"/>
              <a:t>Configuration of NNN layers into N</a:t>
            </a:r>
            <a:r>
              <a:rPr lang="en-CA" baseline="30000" dirty="0"/>
              <a:t>3 </a:t>
            </a:r>
            <a:r>
              <a:rPr lang="en-CA" dirty="0"/>
              <a:t>blocks and N</a:t>
            </a:r>
            <a:r>
              <a:rPr lang="en-CA" baseline="30000" dirty="0"/>
              <a:t>3</a:t>
            </a:r>
            <a:r>
              <a:rPr lang="en-CA" dirty="0"/>
              <a:t>Net architectures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Use N</a:t>
            </a:r>
            <a:r>
              <a:rPr lang="en-CA" baseline="30000" dirty="0"/>
              <a:t>3</a:t>
            </a:r>
            <a:r>
              <a:rPr lang="en-CA" dirty="0"/>
              <a:t>Net to beat state of the art in image tasks</a:t>
            </a:r>
          </a:p>
          <a:p>
            <a:pPr lvl="1"/>
            <a:r>
              <a:rPr lang="en-CA" dirty="0"/>
              <a:t>Denoising</a:t>
            </a:r>
          </a:p>
          <a:p>
            <a:pPr lvl="1"/>
            <a:r>
              <a:rPr lang="en-CA" dirty="0"/>
              <a:t>Single image super resolution (hallucinate details)</a:t>
            </a:r>
            <a:br>
              <a:rPr lang="en-CA" dirty="0"/>
            </a:b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70744-507C-4F7A-86EE-615BFD887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035" y="2664630"/>
            <a:ext cx="8141032" cy="198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7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4988-0E79-4C56-A155-02C6FD33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64BD7-D05E-4D0F-861D-3F608DA85E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kNN maps dataset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dirty="0"/>
                  <a:t> and a query point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to a size k subset of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CA" dirty="0"/>
              </a:p>
              <a:p>
                <a:r>
                  <a:rPr lang="en-CA" dirty="0"/>
                  <a:t>NNN maps to k probability distributions</a:t>
                </a:r>
              </a:p>
              <a:p>
                <a:pPr lvl="1"/>
                <a:r>
                  <a:rPr lang="en-CA" dirty="0"/>
                  <a:t>Distribution domain is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 err="1"/>
                  <a:t>Softmax</a:t>
                </a:r>
                <a:r>
                  <a:rPr lang="en-CA" dirty="0"/>
                  <a:t> of distance</a:t>
                </a:r>
              </a:p>
              <a:p>
                <a:endParaRPr lang="en-CA" dirty="0"/>
              </a:p>
              <a:p>
                <a:pPr lvl="1"/>
                <a:r>
                  <a:rPr lang="en-CA" dirty="0"/>
                  <a:t>Produce same output as </a:t>
                </a:r>
                <a:r>
                  <a:rPr lang="en-CA" dirty="0" err="1"/>
                  <a:t>kNN</a:t>
                </a:r>
                <a:r>
                  <a:rPr lang="en-CA" dirty="0"/>
                  <a:t> by taking the expected value</a:t>
                </a:r>
              </a:p>
              <a:p>
                <a:r>
                  <a:rPr lang="en-CA" dirty="0"/>
                  <a:t>Temperature t relaxation parameter</a:t>
                </a:r>
              </a:p>
              <a:p>
                <a:pPr lvl="1"/>
                <a:r>
                  <a:rPr lang="en-CA" dirty="0"/>
                  <a:t>As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→0</m:t>
                    </m:r>
                  </m:oMath>
                </a14:m>
                <a:r>
                  <a:rPr lang="en-CA" dirty="0"/>
                  <a:t> : softmax becomes argmax</a:t>
                </a:r>
              </a:p>
              <a:p>
                <a:pPr lvl="1"/>
                <a:r>
                  <a:rPr lang="en-CA" dirty="0"/>
                  <a:t>So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→0</m:t>
                    </m:r>
                  </m:oMath>
                </a14:m>
                <a:r>
                  <a:rPr lang="en-CA" dirty="0"/>
                  <a:t> : NNN becomes </a:t>
                </a:r>
                <a:r>
                  <a:rPr lang="en-CA" dirty="0" err="1"/>
                  <a:t>kNN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64BD7-D05E-4D0F-861D-3F608DA85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8B28580-1552-457B-B60B-7A313A03D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556" y="3071611"/>
            <a:ext cx="51149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7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6828-9DCF-43D4-801C-15ED5EE9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/>
              <a:t>Replication Activities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C86B3-C5EC-47DE-9F6A-89E719BA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4314" cy="4351338"/>
          </a:xfrm>
        </p:spPr>
        <p:txBody>
          <a:bodyPr/>
          <a:lstStyle/>
          <a:p>
            <a:r>
              <a:rPr lang="en-CA" dirty="0"/>
              <a:t>Existing code</a:t>
            </a:r>
          </a:p>
          <a:p>
            <a:pPr lvl="1"/>
            <a:r>
              <a:rPr lang="en-CA" dirty="0"/>
              <a:t>NNN</a:t>
            </a:r>
          </a:p>
          <a:p>
            <a:pPr lvl="1"/>
            <a:r>
              <a:rPr lang="en-CA" dirty="0"/>
              <a:t>N</a:t>
            </a:r>
            <a:r>
              <a:rPr lang="en-CA" baseline="30000" dirty="0"/>
              <a:t>3</a:t>
            </a:r>
            <a:r>
              <a:rPr lang="en-CA" dirty="0"/>
              <a:t>Net</a:t>
            </a:r>
          </a:p>
          <a:p>
            <a:pPr lvl="1"/>
            <a:r>
              <a:rPr lang="en-CA" dirty="0"/>
              <a:t>Dataset download</a:t>
            </a:r>
          </a:p>
          <a:p>
            <a:pPr lvl="1"/>
            <a:r>
              <a:rPr lang="en-CA" dirty="0"/>
              <a:t>Denoise experiment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D04A7E-A220-439E-B3DA-418EC9A9D02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2343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New implementation</a:t>
            </a:r>
          </a:p>
          <a:p>
            <a:pPr lvl="1"/>
            <a:r>
              <a:rPr lang="en-CA" dirty="0"/>
              <a:t>NNN</a:t>
            </a:r>
          </a:p>
          <a:p>
            <a:pPr lvl="1"/>
            <a:r>
              <a:rPr lang="en-CA" dirty="0"/>
              <a:t>Temperature experiments</a:t>
            </a:r>
          </a:p>
          <a:p>
            <a:r>
              <a:rPr lang="en-CA" dirty="0"/>
              <a:t>Reuse</a:t>
            </a:r>
          </a:p>
          <a:p>
            <a:pPr lvl="1"/>
            <a:r>
              <a:rPr lang="en-CA" dirty="0"/>
              <a:t>N</a:t>
            </a:r>
            <a:r>
              <a:rPr lang="en-CA" baseline="30000" dirty="0"/>
              <a:t>3</a:t>
            </a:r>
            <a:r>
              <a:rPr lang="en-CA" dirty="0"/>
              <a:t>Net (swap in my NNN)</a:t>
            </a:r>
          </a:p>
          <a:p>
            <a:pPr lvl="1"/>
            <a:r>
              <a:rPr lang="en-CA" dirty="0"/>
              <a:t>Denoise experiment</a:t>
            </a:r>
          </a:p>
          <a:p>
            <a:pPr lvl="1"/>
            <a:r>
              <a:rPr lang="en-CA" dirty="0"/>
              <a:t>Dataset download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1F14E8-6F35-4769-A764-899CED999AC4}"/>
              </a:ext>
            </a:extLst>
          </p:cNvPr>
          <p:cNvCxnSpPr>
            <a:cxnSpLocks/>
          </p:cNvCxnSpPr>
          <p:nvPr/>
        </p:nvCxnSpPr>
        <p:spPr>
          <a:xfrm>
            <a:off x="5500382" y="1596458"/>
            <a:ext cx="0" cy="36650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903D44-E936-43DD-90BF-2EAC187031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Experiments: NNN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CA" dirty="0"/>
                  <a:t> kNN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903D44-E936-43DD-90BF-2EAC18703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C6C60B-3412-4CDA-90D5-4D66CAFB1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Dataset is 1D random: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Query set is entire dataset: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Experiment parameters</a:t>
                </a:r>
              </a:p>
              <a:p>
                <a:pPr lvl="1"/>
                <a:r>
                  <a:rPr lang="en-CA" dirty="0"/>
                  <a:t>k = 3</a:t>
                </a:r>
              </a:p>
              <a:p>
                <a:pPr lvl="1"/>
                <a:r>
                  <a:rPr lang="en-CA" dirty="0"/>
                  <a:t>N = 3000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CA" dirty="0"/>
              </a:p>
              <a:p>
                <a:r>
                  <a:rPr lang="en-CA" dirty="0"/>
                  <a:t>Performance metric</a:t>
                </a:r>
              </a:p>
              <a:p>
                <a:pPr lvl="1"/>
                <a:r>
                  <a:rPr lang="en-CA" dirty="0"/>
                  <a:t>Average min distance to hard </a:t>
                </a:r>
                <a:r>
                  <a:rPr lang="en-CA" dirty="0" err="1"/>
                  <a:t>kNN</a:t>
                </a:r>
                <a:endParaRPr lang="en-CA" dirty="0"/>
              </a:p>
              <a:p>
                <a:pPr lvl="2"/>
                <a:r>
                  <a:rPr lang="en-CA" dirty="0"/>
                  <a:t>Average across N</a:t>
                </a:r>
              </a:p>
              <a:p>
                <a:pPr lvl="2"/>
                <a:r>
                  <a:rPr lang="en-CA" dirty="0"/>
                  <a:t>Min across assignment inside neighbourhood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C6C60B-3412-4CDA-90D5-4D66CAFB1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2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3F5B03-4F5F-44A8-A3C0-CED640656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6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3F6D-4DF0-4664-B527-64537BFA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Experiments: NNN Limitations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3E428-30E6-48C6-90F5-0810CF13DB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Evenly spread out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0+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Additional performance metric</a:t>
                </a:r>
              </a:p>
              <a:p>
                <a:pPr lvl="1"/>
                <a:r>
                  <a:rPr lang="en-CA" dirty="0"/>
                  <a:t>Expect range inside each neighbourhood to be k-1</a:t>
                </a:r>
              </a:p>
              <a:p>
                <a:r>
                  <a:rPr lang="en-CA" dirty="0"/>
                  <a:t>Experiment parameters</a:t>
                </a:r>
              </a:p>
              <a:p>
                <a:pPr lvl="1"/>
                <a:r>
                  <a:rPr lang="en-CA" dirty="0"/>
                  <a:t>k = 3</a:t>
                </a:r>
              </a:p>
              <a:p>
                <a:pPr lvl="1"/>
                <a:r>
                  <a:rPr lang="en-CA" dirty="0"/>
                  <a:t>N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dirty="0"/>
                  <a:t> manipulated</a:t>
                </a:r>
              </a:p>
              <a:p>
                <a:pPr lvl="1"/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3E428-30E6-48C6-90F5-0810CF13DB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54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67AE-EABC-4661-866B-BF36E564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Nominal N=10 </a:t>
            </a:r>
            <a:r>
              <a:rPr lang="el-GR" i="1" dirty="0"/>
              <a:t>σ </a:t>
            </a:r>
            <a:r>
              <a:rPr lang="el-GR" dirty="0"/>
              <a:t>= 0</a:t>
            </a:r>
            <a:r>
              <a:rPr lang="en-CA" i="1" dirty="0"/>
              <a:t>.</a:t>
            </a:r>
            <a:r>
              <a:rPr lang="el-GR" dirty="0"/>
              <a:t>0001 </a:t>
            </a:r>
            <a:endParaRPr lang="en-CA" dirty="0"/>
          </a:p>
        </p:txBody>
      </p:sp>
      <p:pic>
        <p:nvPicPr>
          <p:cNvPr id="9" name="Content Placeholder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934921F-185D-4552-B68A-9A20DE7B6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652898"/>
            <a:ext cx="5801784" cy="4351338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C8FBCB-1B5D-47DA-B264-3B045CF59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2898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9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0C33-EC78-4B61-BE1A-AB1E213C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Stops working for N=3000 </a:t>
            </a:r>
            <a:r>
              <a:rPr lang="el-GR" i="1" dirty="0"/>
              <a:t>σ </a:t>
            </a:r>
            <a:r>
              <a:rPr lang="el-GR" dirty="0"/>
              <a:t>= 0</a:t>
            </a:r>
            <a:r>
              <a:rPr lang="en-CA" i="1" dirty="0"/>
              <a:t>.</a:t>
            </a:r>
            <a:r>
              <a:rPr lang="el-GR" dirty="0"/>
              <a:t>0001 </a:t>
            </a:r>
            <a:endParaRPr lang="en-CA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D638F6-D1C1-4DE2-BB4C-C0B83912F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636546"/>
            <a:ext cx="5801784" cy="4351338"/>
          </a:xfrm>
        </p:spPr>
      </p:pic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7F8AE1CE-5550-4257-92CC-0148A47C4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6546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7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A0E4-3447-48D1-A970-3CCDA1E6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Sharp Convergence Threshold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C993204-3986-477F-8874-C65581F24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76" y="1425199"/>
            <a:ext cx="5803181" cy="48359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0CE8EF2-56AD-478B-BBA4-36485D5630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/>
                  <a:t>Look at how distributions shift</a:t>
                </a:r>
              </a:p>
              <a:p>
                <a:r>
                  <a:rPr lang="en-CA" dirty="0"/>
                  <a:t>Visualize for a specific query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A" dirty="0"/>
              </a:p>
              <a:p>
                <a:r>
                  <a:rPr lang="en-CA" dirty="0"/>
                  <a:t>Looks same until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CA" dirty="0"/>
              </a:p>
              <a:p>
                <a:r>
                  <a:rPr lang="en-CA" dirty="0"/>
                  <a:t>Sharp drop 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4.34</m:t>
                        </m:r>
                      </m:sup>
                    </m:sSup>
                  </m:oMath>
                </a14:m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0CE8EF2-56AD-478B-BBA4-36485D563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21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435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Neural Nearest Neighbour</vt:lpstr>
      <vt:lpstr>Work Being Replicated</vt:lpstr>
      <vt:lpstr>NNN</vt:lpstr>
      <vt:lpstr>Replication Activities</vt:lpstr>
      <vt:lpstr>Experiments: NNN → kNN</vt:lpstr>
      <vt:lpstr>Experiments: NNN Limitations</vt:lpstr>
      <vt:lpstr>Nominal N=10 σ = 0.0001 </vt:lpstr>
      <vt:lpstr>Stops working for N=3000 σ = 0.0001 </vt:lpstr>
      <vt:lpstr>Sharp Convergence Threshold</vt:lpstr>
      <vt:lpstr>Reason for Sharp Threshold</vt:lpstr>
      <vt:lpstr>Noise vs Required Temperature</vt:lpstr>
      <vt:lpstr>Disadvantage of Low Temperature</vt:lpstr>
      <vt:lpstr>Experiment: Practicality</vt:lpstr>
      <vt:lpstr>Experiment: Image Denoising</vt:lpstr>
      <vt:lpstr>Compare against Published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Nearest Neighbour</dc:title>
  <dc:creator>Johnson Zhong</dc:creator>
  <cp:lastModifiedBy>Johnson Zhong</cp:lastModifiedBy>
  <cp:revision>12</cp:revision>
  <dcterms:created xsi:type="dcterms:W3CDTF">2019-04-23T17:04:18Z</dcterms:created>
  <dcterms:modified xsi:type="dcterms:W3CDTF">2019-04-23T18:42:10Z</dcterms:modified>
</cp:coreProperties>
</file>