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243404-66DE-4056-9CE1-9335AFAB8C38}">
          <p14:sldIdLst>
            <p14:sldId id="256"/>
            <p14:sldId id="261"/>
            <p14:sldId id="264"/>
            <p14:sldId id="265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87" d="100"/>
          <a:sy n="87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8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0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3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48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65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1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4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7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1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5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6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60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2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7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6E355-0705-44AE-B04E-03F2AAFD8E54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D5EC8B-254E-4C29-83F0-2A3115FA45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2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UTEK Programming 2018</a:t>
            </a:r>
            <a:br>
              <a:rPr lang="en-US" dirty="0" smtClean="0"/>
            </a:br>
            <a:r>
              <a:rPr lang="en-US" dirty="0" smtClean="0"/>
              <a:t>Team 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Saima</a:t>
            </a:r>
            <a:r>
              <a:rPr lang="en-US" dirty="0" smtClean="0"/>
              <a:t> Ali, Michael Xu, </a:t>
            </a:r>
            <a:r>
              <a:rPr lang="en-US" dirty="0" err="1" smtClean="0"/>
              <a:t>Zhuowei</a:t>
            </a:r>
            <a:r>
              <a:rPr lang="en-US" dirty="0" smtClean="0"/>
              <a:t> Zhang, </a:t>
            </a:r>
            <a:r>
              <a:rPr lang="en-US" dirty="0"/>
              <a:t>Sheng </a:t>
            </a:r>
            <a:r>
              <a:rPr lang="en-US" dirty="0" err="1" smtClean="0"/>
              <a:t>Zhong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3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0690" y="2438399"/>
                <a:ext cx="10018713" cy="3124201"/>
              </a:xfrm>
            </p:spPr>
            <p:txBody>
              <a:bodyPr/>
              <a:lstStyle/>
              <a:p>
                <a:r>
                  <a:rPr lang="en-US" dirty="0" smtClean="0"/>
                  <a:t>Train a model with lots of data to score a sentence based on how similar it is to English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count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count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E.g. N=4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score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abcdef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abcd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bcde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cdef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690" y="2438399"/>
                <a:ext cx="10018713" cy="3124201"/>
              </a:xfrm>
              <a:blipFill rotWithShape="0">
                <a:blip r:embed="rId2"/>
                <a:stretch>
                  <a:fillRect l="-1521" r="-669" b="-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the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key that best translates the code into English</a:t>
            </a:r>
          </a:p>
          <a:p>
            <a:r>
              <a:rPr lang="en-US" dirty="0" smtClean="0"/>
              <a:t>Use the data model from before to score this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936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u="sng" dirty="0" smtClean="0"/>
              <a:t>frequency attack</a:t>
            </a:r>
            <a:r>
              <a:rPr lang="en-US" dirty="0" smtClean="0"/>
              <a:t> to start with a base </a:t>
            </a:r>
            <a:r>
              <a:rPr lang="en-US" u="sng" dirty="0" smtClean="0"/>
              <a:t>key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u="sng" dirty="0" smtClean="0"/>
              <a:t>simulated annealing</a:t>
            </a:r>
            <a:r>
              <a:rPr lang="en-US" dirty="0" smtClean="0"/>
              <a:t> to find the best key to decrypt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038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neighbor of the current key</a:t>
            </a:r>
          </a:p>
          <a:p>
            <a:r>
              <a:rPr lang="en-US" dirty="0" smtClean="0"/>
              <a:t>Score the neighbor key’s decryption</a:t>
            </a:r>
            <a:r>
              <a:rPr lang="en-CA" dirty="0" smtClean="0"/>
              <a:t> and compare it with the current key</a:t>
            </a:r>
          </a:p>
          <a:p>
            <a:r>
              <a:rPr lang="en-US" dirty="0" smtClean="0"/>
              <a:t>The chance of {current key &lt;- neighbor key} depends on the difference in scores and the </a:t>
            </a:r>
            <a:r>
              <a:rPr lang="en-US" u="sng" dirty="0" smtClean="0"/>
              <a:t>temperature</a:t>
            </a:r>
            <a:r>
              <a:rPr lang="en-US" dirty="0" smtClean="0"/>
              <a:t>, which is decreasing at each step</a:t>
            </a:r>
          </a:p>
        </p:txBody>
      </p:sp>
    </p:spTree>
    <p:extLst>
      <p:ext uri="{BB962C8B-B14F-4D97-AF65-F5344CB8AC3E}">
        <p14:creationId xmlns:p14="http://schemas.microsoft.com/office/powerpoint/2010/main" val="207505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series of characters, find the most probable next character based on the data model we trained from before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68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895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153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Parallax</vt:lpstr>
      <vt:lpstr>UTEK Programming 2018 Team 5</vt:lpstr>
      <vt:lpstr>Training</vt:lpstr>
      <vt:lpstr>Cracking the Code</vt:lpstr>
      <vt:lpstr>Method</vt:lpstr>
      <vt:lpstr>Simulated Annealing</vt:lpstr>
      <vt:lpstr>Generative Model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UTEK Programming 2018 Team 5</dc:title>
  <dc:creator>Michael Xu</dc:creator>
  <cp:lastModifiedBy>Michael Xu</cp:lastModifiedBy>
  <cp:revision>11</cp:revision>
  <dcterms:created xsi:type="dcterms:W3CDTF">2018-01-13T20:58:32Z</dcterms:created>
  <dcterms:modified xsi:type="dcterms:W3CDTF">2018-01-13T21:53:59Z</dcterms:modified>
</cp:coreProperties>
</file>