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mpiere" charset="1" panose="02000000000000000000"/>
      <p:regular r:id="rId14"/>
    </p:embeddedFont>
    <p:embeddedFont>
      <p:font typeface="Krabuler" charset="1" panose="00000500000000000000"/>
      <p:regular r:id="rId15"/>
    </p:embeddedFont>
    <p:embeddedFont>
      <p:font typeface="Handy Casual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60641">
            <a:off x="2665669" y="1714596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67468" y="3897244"/>
            <a:ext cx="5893526" cy="124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308"/>
              </a:lnSpc>
            </a:pPr>
            <a:r>
              <a:rPr lang="en-US" sz="9402" spc="206">
                <a:solidFill>
                  <a:srgbClr val="000000"/>
                </a:solidFill>
                <a:latin typeface="Pompiere"/>
              </a:rPr>
              <a:t>Курсовая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8187" y="5603950"/>
            <a:ext cx="9721180" cy="199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94"/>
              </a:lnSpc>
            </a:pPr>
            <a:r>
              <a:rPr lang="en-US" sz="15146" spc="166">
                <a:solidFill>
                  <a:srgbClr val="000000"/>
                </a:solidFill>
                <a:latin typeface="Pompiere"/>
              </a:rPr>
              <a:t>РАБОТА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9379677">
            <a:off x="9840552" y="1534152"/>
            <a:ext cx="3617028" cy="3833073"/>
          </a:xfrm>
          <a:custGeom>
            <a:avLst/>
            <a:gdLst/>
            <a:ahLst/>
            <a:cxnLst/>
            <a:rect r="r" b="b" t="t" l="l"/>
            <a:pathLst>
              <a:path h="3833073" w="3617028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99026">
            <a:off x="15284165" y="2839405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62228" y="227044"/>
            <a:ext cx="6274278" cy="1513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2257" spc="94">
                <a:solidFill>
                  <a:srgbClr val="000000"/>
                </a:solidFill>
                <a:latin typeface="Krabuler"/>
              </a:rPr>
              <a:t>Выполнил:</a:t>
            </a:r>
          </a:p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2257" spc="94">
                <a:solidFill>
                  <a:srgbClr val="000000"/>
                </a:solidFill>
                <a:latin typeface="Krabuler"/>
              </a:rPr>
              <a:t>Студент 313 группы</a:t>
            </a:r>
          </a:p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2257" spc="94">
                <a:solidFill>
                  <a:srgbClr val="000000"/>
                </a:solidFill>
                <a:latin typeface="Krabuler"/>
              </a:rPr>
              <a:t>Редкозубов Владислав</a:t>
            </a:r>
          </a:p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2257" spc="94">
                <a:solidFill>
                  <a:srgbClr val="000000"/>
                </a:solidFill>
                <a:latin typeface="Krabuler"/>
              </a:rPr>
              <a:t>Специальность:</a:t>
            </a:r>
          </a:p>
          <a:p>
            <a:pPr algn="r">
              <a:lnSpc>
                <a:spcPts val="2370"/>
              </a:lnSpc>
              <a:spcBef>
                <a:spcPct val="0"/>
              </a:spcBef>
            </a:pPr>
            <a:r>
              <a:rPr lang="en-US" sz="2257" spc="94">
                <a:solidFill>
                  <a:srgbClr val="000000"/>
                </a:solidFill>
                <a:latin typeface="Krabuler"/>
              </a:rPr>
              <a:t>“Информационные системы и программирование"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3091099" y="2310902"/>
            <a:ext cx="3535128" cy="108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</a:rPr>
              <a:t>План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3345" y="2728016"/>
            <a:ext cx="7135263" cy="409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Введение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Цель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Функции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Демонстрация</a:t>
            </a:r>
          </a:p>
          <a:p>
            <a:pPr algn="l" marL="1050501" indent="-525250" lvl="1">
              <a:lnSpc>
                <a:spcPts val="6471"/>
              </a:lnSpc>
              <a:buAutoNum type="arabicPeriod" startAt="1"/>
            </a:pPr>
            <a:r>
              <a:rPr lang="en-US" sz="4865" spc="107">
                <a:solidFill>
                  <a:srgbClr val="FFFFFF"/>
                </a:solidFill>
                <a:latin typeface="Krabuler"/>
              </a:rPr>
              <a:t>Вывод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787682">
            <a:off x="1397312" y="5080667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991" y="1943867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435657">
            <a:off x="12909774" y="7270970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17374" y="3282125"/>
            <a:ext cx="4235793" cy="3172234"/>
          </a:xfrm>
          <a:custGeom>
            <a:avLst/>
            <a:gdLst/>
            <a:ahLst/>
            <a:cxnLst/>
            <a:rect r="r" b="b" t="t" l="l"/>
            <a:pathLst>
              <a:path h="3172234" w="4235793">
                <a:moveTo>
                  <a:pt x="0" y="0"/>
                </a:moveTo>
                <a:lnTo>
                  <a:pt x="4235793" y="0"/>
                </a:lnTo>
                <a:lnTo>
                  <a:pt x="4235793" y="3172234"/>
                </a:lnTo>
                <a:lnTo>
                  <a:pt x="0" y="3172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30135" y="427545"/>
            <a:ext cx="2757052" cy="2110398"/>
          </a:xfrm>
          <a:custGeom>
            <a:avLst/>
            <a:gdLst/>
            <a:ahLst/>
            <a:cxnLst/>
            <a:rect r="r" b="b" t="t" l="l"/>
            <a:pathLst>
              <a:path h="2110398" w="2757052">
                <a:moveTo>
                  <a:pt x="0" y="0"/>
                </a:moveTo>
                <a:lnTo>
                  <a:pt x="2757052" y="0"/>
                </a:lnTo>
                <a:lnTo>
                  <a:pt x="2757052" y="2110398"/>
                </a:lnTo>
                <a:lnTo>
                  <a:pt x="0" y="21103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77789" y="2757018"/>
            <a:ext cx="73077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Введение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11760" y="7914319"/>
            <a:ext cx="6247020" cy="7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</a:rPr>
              <a:t>@Lemail.com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7789" y="4316554"/>
            <a:ext cx="6530872" cy="196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2"/>
              </a:lnSpc>
              <a:spcBef>
                <a:spcPct val="0"/>
              </a:spcBef>
            </a:pPr>
            <a:r>
              <a:rPr lang="en-US" sz="4335">
                <a:solidFill>
                  <a:srgbClr val="000000"/>
                </a:solidFill>
                <a:latin typeface="Krabuler"/>
              </a:rPr>
              <a:t>Темой для реализации курсовой работы выбрана “электронная почта”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51433" y="-68578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1485922" y="1536885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13920" y="6856667"/>
            <a:ext cx="3539744" cy="3430333"/>
          </a:xfrm>
          <a:custGeom>
            <a:avLst/>
            <a:gdLst/>
            <a:ahLst/>
            <a:cxnLst/>
            <a:rect r="r" b="b" t="t" l="l"/>
            <a:pathLst>
              <a:path h="3430333" w="3539744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0727">
            <a:off x="3193661" y="857481"/>
            <a:ext cx="1162426" cy="1666560"/>
          </a:xfrm>
          <a:custGeom>
            <a:avLst/>
            <a:gdLst/>
            <a:ahLst/>
            <a:cxnLst/>
            <a:rect r="r" b="b" t="t" l="l"/>
            <a:pathLst>
              <a:path h="1666560" w="1162426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0138" y="4566773"/>
            <a:ext cx="2367372" cy="2289894"/>
          </a:xfrm>
          <a:custGeom>
            <a:avLst/>
            <a:gdLst/>
            <a:ahLst/>
            <a:cxnLst/>
            <a:rect r="r" b="b" t="t" l="l"/>
            <a:pathLst>
              <a:path h="2289894" w="2367372">
                <a:moveTo>
                  <a:pt x="0" y="0"/>
                </a:moveTo>
                <a:lnTo>
                  <a:pt x="2367372" y="0"/>
                </a:lnTo>
                <a:lnTo>
                  <a:pt x="2367372" y="2289894"/>
                </a:lnTo>
                <a:lnTo>
                  <a:pt x="0" y="2289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16735" y="4524633"/>
            <a:ext cx="2504546" cy="2374173"/>
          </a:xfrm>
          <a:custGeom>
            <a:avLst/>
            <a:gdLst/>
            <a:ahLst/>
            <a:cxnLst/>
            <a:rect r="r" b="b" t="t" l="l"/>
            <a:pathLst>
              <a:path h="2374173" w="2504546">
                <a:moveTo>
                  <a:pt x="0" y="0"/>
                </a:moveTo>
                <a:lnTo>
                  <a:pt x="2504546" y="0"/>
                </a:lnTo>
                <a:lnTo>
                  <a:pt x="2504546" y="2374173"/>
                </a:lnTo>
                <a:lnTo>
                  <a:pt x="0" y="2374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26331" y="4332278"/>
            <a:ext cx="2648227" cy="2484518"/>
          </a:xfrm>
          <a:custGeom>
            <a:avLst/>
            <a:gdLst/>
            <a:ahLst/>
            <a:cxnLst/>
            <a:rect r="r" b="b" t="t" l="l"/>
            <a:pathLst>
              <a:path h="2484518" w="2648227">
                <a:moveTo>
                  <a:pt x="0" y="0"/>
                </a:moveTo>
                <a:lnTo>
                  <a:pt x="2648227" y="0"/>
                </a:lnTo>
                <a:lnTo>
                  <a:pt x="2648227" y="2484518"/>
                </a:lnTo>
                <a:lnTo>
                  <a:pt x="0" y="24845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07510" y="1797441"/>
            <a:ext cx="7699617" cy="15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Цель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86736" y="7127009"/>
            <a:ext cx="3950104" cy="62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"/>
              </a:rPr>
              <a:t>Протестировать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87664" y="7149358"/>
            <a:ext cx="3962688" cy="62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 Bold"/>
              </a:rPr>
              <a:t>Настроить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56434" y="7775009"/>
            <a:ext cx="3425147" cy="46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>
                <a:solidFill>
                  <a:srgbClr val="000000"/>
                </a:solidFill>
                <a:latin typeface="Krabuler Italics"/>
              </a:rPr>
              <a:t>базу данных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10399" y="7775009"/>
            <a:ext cx="3425147" cy="46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>
                <a:solidFill>
                  <a:srgbClr val="000000"/>
                </a:solidFill>
                <a:latin typeface="Krabuler Italics"/>
              </a:rPr>
              <a:t>систему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70890" y="7149358"/>
            <a:ext cx="4042662" cy="62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  <a:spcBef>
                <a:spcPct val="0"/>
              </a:spcBef>
            </a:pPr>
            <a:r>
              <a:rPr lang="en-US" sz="3677">
                <a:solidFill>
                  <a:srgbClr val="000000"/>
                </a:solidFill>
                <a:latin typeface="Krabuler Bold"/>
              </a:rPr>
              <a:t>Разработать систему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74744" y="7775009"/>
            <a:ext cx="3425147" cy="46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 spc="96">
                <a:solidFill>
                  <a:srgbClr val="000000"/>
                </a:solidFill>
                <a:latin typeface="Krabuler Italics"/>
              </a:rPr>
              <a:t>электронной почты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7670131" y="8661831"/>
            <a:ext cx="12159733" cy="1680254"/>
          </a:xfrm>
          <a:custGeom>
            <a:avLst/>
            <a:gdLst/>
            <a:ahLst/>
            <a:cxnLst/>
            <a:rect r="r" b="b" t="t" l="l"/>
            <a:pathLst>
              <a:path h="1680254" w="12159733">
                <a:moveTo>
                  <a:pt x="12159733" y="0"/>
                </a:moveTo>
                <a:lnTo>
                  <a:pt x="0" y="0"/>
                </a:lnTo>
                <a:lnTo>
                  <a:pt x="0" y="1680254"/>
                </a:lnTo>
                <a:lnTo>
                  <a:pt x="12159733" y="1680254"/>
                </a:lnTo>
                <a:lnTo>
                  <a:pt x="12159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72581" y="-143918"/>
            <a:ext cx="13032502" cy="1800855"/>
          </a:xfrm>
          <a:custGeom>
            <a:avLst/>
            <a:gdLst/>
            <a:ahLst/>
            <a:cxnLst/>
            <a:rect r="r" b="b" t="t" l="l"/>
            <a:pathLst>
              <a:path h="1800855" w="13032502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74390" y="1314543"/>
            <a:ext cx="12148746" cy="7912169"/>
            <a:chOff x="0" y="0"/>
            <a:chExt cx="16549709" cy="107784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6486209" cy="10714903"/>
            </a:xfrm>
            <a:custGeom>
              <a:avLst/>
              <a:gdLst/>
              <a:ahLst/>
              <a:cxnLst/>
              <a:rect r="r" b="b" t="t" l="l"/>
              <a:pathLst>
                <a:path h="10714903" w="16486209">
                  <a:moveTo>
                    <a:pt x="16393499" y="10714903"/>
                  </a:moveTo>
                  <a:lnTo>
                    <a:pt x="92710" y="10714903"/>
                  </a:lnTo>
                  <a:cubicBezTo>
                    <a:pt x="41910" y="10714903"/>
                    <a:pt x="0" y="10672993"/>
                    <a:pt x="0" y="106221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392229" y="0"/>
                  </a:lnTo>
                  <a:cubicBezTo>
                    <a:pt x="16443029" y="0"/>
                    <a:pt x="16484940" y="41910"/>
                    <a:pt x="16484940" y="92710"/>
                  </a:cubicBezTo>
                  <a:lnTo>
                    <a:pt x="16484940" y="10620924"/>
                  </a:lnTo>
                  <a:cubicBezTo>
                    <a:pt x="16486209" y="10672993"/>
                    <a:pt x="16444299" y="10714903"/>
                    <a:pt x="16393499" y="10714903"/>
                  </a:cubicBezTo>
                  <a:close/>
                </a:path>
              </a:pathLst>
            </a:custGeom>
            <a:solidFill>
              <a:srgbClr val="FBF7F1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49709" cy="10778404"/>
            </a:xfrm>
            <a:custGeom>
              <a:avLst/>
              <a:gdLst/>
              <a:ahLst/>
              <a:cxnLst/>
              <a:rect r="r" b="b" t="t" l="l"/>
              <a:pathLst>
                <a:path h="10778404" w="16549709">
                  <a:moveTo>
                    <a:pt x="16425249" y="59690"/>
                  </a:moveTo>
                  <a:cubicBezTo>
                    <a:pt x="16460809" y="59690"/>
                    <a:pt x="16490018" y="88900"/>
                    <a:pt x="16490018" y="124460"/>
                  </a:cubicBezTo>
                  <a:lnTo>
                    <a:pt x="16490018" y="10653944"/>
                  </a:lnTo>
                  <a:cubicBezTo>
                    <a:pt x="16490018" y="10689504"/>
                    <a:pt x="16460809" y="10718714"/>
                    <a:pt x="16425249" y="10718714"/>
                  </a:cubicBezTo>
                  <a:lnTo>
                    <a:pt x="124460" y="10718714"/>
                  </a:lnTo>
                  <a:cubicBezTo>
                    <a:pt x="88900" y="10718714"/>
                    <a:pt x="59690" y="10689504"/>
                    <a:pt x="59690" y="106539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25249" y="59690"/>
                  </a:lnTo>
                  <a:moveTo>
                    <a:pt x="164252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53944"/>
                  </a:lnTo>
                  <a:cubicBezTo>
                    <a:pt x="0" y="10722524"/>
                    <a:pt x="55880" y="10778404"/>
                    <a:pt x="124460" y="10778404"/>
                  </a:cubicBezTo>
                  <a:lnTo>
                    <a:pt x="16425249" y="10778404"/>
                  </a:lnTo>
                  <a:cubicBezTo>
                    <a:pt x="16493829" y="10778404"/>
                    <a:pt x="16549709" y="10722524"/>
                    <a:pt x="16549709" y="10653944"/>
                  </a:cubicBezTo>
                  <a:lnTo>
                    <a:pt x="16549709" y="124460"/>
                  </a:lnTo>
                  <a:cubicBezTo>
                    <a:pt x="16549709" y="55880"/>
                    <a:pt x="16493829" y="0"/>
                    <a:pt x="164252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7" id="7"/>
          <p:cNvSpPr/>
          <p:nvPr/>
        </p:nvSpPr>
        <p:spPr>
          <a:xfrm flipH="true">
            <a:off x="3064865" y="4207368"/>
            <a:ext cx="1214874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true" flipV="false" rot="-232289">
            <a:off x="11596108" y="528183"/>
            <a:ext cx="5940956" cy="4828377"/>
          </a:xfrm>
          <a:custGeom>
            <a:avLst/>
            <a:gdLst/>
            <a:ahLst/>
            <a:cxnLst/>
            <a:rect r="r" b="b" t="t" l="l"/>
            <a:pathLst>
              <a:path h="4828377" w="5940956">
                <a:moveTo>
                  <a:pt x="5940956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6" y="4828377"/>
                </a:lnTo>
                <a:lnTo>
                  <a:pt x="59409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508112">
            <a:off x="514679" y="1463528"/>
            <a:ext cx="2513769" cy="4114800"/>
          </a:xfrm>
          <a:custGeom>
            <a:avLst/>
            <a:gdLst/>
            <a:ahLst/>
            <a:cxnLst/>
            <a:rect r="r" b="b" t="t" l="l"/>
            <a:pathLst>
              <a:path h="4114800" w="2513769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50451" y="5797532"/>
            <a:ext cx="2579977" cy="2579977"/>
          </a:xfrm>
          <a:custGeom>
            <a:avLst/>
            <a:gdLst/>
            <a:ahLst/>
            <a:cxnLst/>
            <a:rect r="r" b="b" t="t" l="l"/>
            <a:pathLst>
              <a:path h="2579977" w="2579977">
                <a:moveTo>
                  <a:pt x="0" y="0"/>
                </a:moveTo>
                <a:lnTo>
                  <a:pt x="2579977" y="0"/>
                </a:lnTo>
                <a:lnTo>
                  <a:pt x="2579977" y="2579977"/>
                </a:lnTo>
                <a:lnTo>
                  <a:pt x="0" y="25799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263213">
            <a:off x="12584644" y="2070258"/>
            <a:ext cx="4374608" cy="104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2"/>
              </a:lnSpc>
            </a:pPr>
            <a:r>
              <a:rPr lang="en-US" sz="6589">
                <a:solidFill>
                  <a:srgbClr val="000000"/>
                </a:solidFill>
                <a:latin typeface="Krabuler"/>
              </a:rPr>
              <a:t>ФУНКЦИОНАЛ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14376" y="2869077"/>
            <a:ext cx="437616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3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rabuler"/>
              </a:rPr>
              <a:t>Сообщения</a:t>
            </a:r>
          </a:p>
          <a:p>
            <a:pPr algn="l" marL="539748" indent="-269874" lvl="1">
              <a:lnSpc>
                <a:spcPts val="33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rabuler"/>
              </a:rPr>
              <a:t>Контакты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7649" y="1904359"/>
            <a:ext cx="7800708" cy="71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31"/>
              </a:lnSpc>
            </a:pPr>
            <a:r>
              <a:rPr lang="en-US" sz="4399" spc="-39">
                <a:solidFill>
                  <a:srgbClr val="000000"/>
                </a:solidFill>
                <a:latin typeface="Krabuler"/>
              </a:rPr>
              <a:t>Основные сущности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58946" y="6217433"/>
            <a:ext cx="2657982" cy="182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Добавить</a:t>
            </a:r>
          </a:p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Изменить</a:t>
            </a:r>
          </a:p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Удалить</a:t>
            </a:r>
          </a:p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Получить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23139" y="2861168"/>
            <a:ext cx="4153690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rabuler"/>
              </a:rPr>
              <a:t>Вложения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rabuler"/>
              </a:rPr>
              <a:t>Аккаунты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564023" y="5797532"/>
            <a:ext cx="2579977" cy="2579977"/>
          </a:xfrm>
          <a:custGeom>
            <a:avLst/>
            <a:gdLst/>
            <a:ahLst/>
            <a:cxnLst/>
            <a:rect r="r" b="b" t="t" l="l"/>
            <a:pathLst>
              <a:path h="2579977" w="2579977">
                <a:moveTo>
                  <a:pt x="0" y="0"/>
                </a:moveTo>
                <a:lnTo>
                  <a:pt x="2579977" y="0"/>
                </a:lnTo>
                <a:lnTo>
                  <a:pt x="2579977" y="2579977"/>
                </a:lnTo>
                <a:lnTo>
                  <a:pt x="0" y="2579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66769" y="6384464"/>
            <a:ext cx="2712741" cy="136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Отправить сообщение на почту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520237" y="5846889"/>
            <a:ext cx="2579977" cy="2579977"/>
          </a:xfrm>
          <a:custGeom>
            <a:avLst/>
            <a:gdLst/>
            <a:ahLst/>
            <a:cxnLst/>
            <a:rect r="r" b="b" t="t" l="l"/>
            <a:pathLst>
              <a:path h="2579977" w="2579977">
                <a:moveTo>
                  <a:pt x="0" y="0"/>
                </a:moveTo>
                <a:lnTo>
                  <a:pt x="2579977" y="0"/>
                </a:lnTo>
                <a:lnTo>
                  <a:pt x="2579977" y="2579977"/>
                </a:lnTo>
                <a:lnTo>
                  <a:pt x="0" y="25799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806737" y="6674607"/>
            <a:ext cx="2006978" cy="91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3"/>
              </a:lnSpc>
            </a:pPr>
            <a:r>
              <a:rPr lang="en-US" sz="2729">
                <a:solidFill>
                  <a:srgbClr val="231F20"/>
                </a:solidFill>
                <a:latin typeface="Krabuler"/>
              </a:rPr>
              <a:t>Сохранить в базу данных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4087408">
            <a:off x="1193680" y="7229350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97649" y="4208682"/>
            <a:ext cx="7800708" cy="71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31"/>
              </a:lnSpc>
            </a:pPr>
            <a:r>
              <a:rPr lang="en-US" sz="4399" spc="-39">
                <a:solidFill>
                  <a:srgbClr val="000000"/>
                </a:solidFill>
                <a:latin typeface="Krabuler"/>
              </a:rPr>
              <a:t>Основные функции: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50451" y="5149375"/>
            <a:ext cx="2579977" cy="46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</a:rPr>
              <a:t>Данные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33151" y="5149375"/>
            <a:ext cx="2579977" cy="46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</a:rPr>
              <a:t>Сообщения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13178" y="5145903"/>
            <a:ext cx="2579977" cy="46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</a:rPr>
              <a:t>Файлы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42707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66726">
            <a:off x="4763096" y="2388342"/>
            <a:ext cx="9288045" cy="1344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799" spc="304">
                <a:solidFill>
                  <a:srgbClr val="000000"/>
                </a:solidFill>
                <a:latin typeface="Krabuler"/>
              </a:rPr>
              <a:t>ДЕМОНСТРАЦИЯ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538197" y="3444543"/>
            <a:ext cx="2704795" cy="1249123"/>
          </a:xfrm>
          <a:custGeom>
            <a:avLst/>
            <a:gdLst/>
            <a:ahLst/>
            <a:cxnLst/>
            <a:rect r="r" b="b" t="t" l="l"/>
            <a:pathLst>
              <a:path h="1249123" w="2704795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50974" y="4893692"/>
            <a:ext cx="5986052" cy="4799726"/>
          </a:xfrm>
          <a:custGeom>
            <a:avLst/>
            <a:gdLst/>
            <a:ahLst/>
            <a:cxnLst/>
            <a:rect r="r" b="b" t="t" l="l"/>
            <a:pathLst>
              <a:path h="4799726" w="5986052">
                <a:moveTo>
                  <a:pt x="0" y="0"/>
                </a:moveTo>
                <a:lnTo>
                  <a:pt x="5986052" y="0"/>
                </a:lnTo>
                <a:lnTo>
                  <a:pt x="5986052" y="4799725"/>
                </a:lnTo>
                <a:lnTo>
                  <a:pt x="0" y="47997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4627" y="1498898"/>
            <a:ext cx="15607023" cy="7510732"/>
            <a:chOff x="0" y="0"/>
            <a:chExt cx="21260769" cy="102315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1197269" cy="10168044"/>
            </a:xfrm>
            <a:custGeom>
              <a:avLst/>
              <a:gdLst/>
              <a:ahLst/>
              <a:cxnLst/>
              <a:rect r="r" b="b" t="t" l="l"/>
              <a:pathLst>
                <a:path h="10168044" w="21197269">
                  <a:moveTo>
                    <a:pt x="21104560" y="10168044"/>
                  </a:moveTo>
                  <a:lnTo>
                    <a:pt x="92710" y="10168044"/>
                  </a:lnTo>
                  <a:cubicBezTo>
                    <a:pt x="41910" y="10168044"/>
                    <a:pt x="0" y="10126134"/>
                    <a:pt x="0" y="100753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3290" y="0"/>
                  </a:lnTo>
                  <a:cubicBezTo>
                    <a:pt x="21154090" y="0"/>
                    <a:pt x="21195999" y="41910"/>
                    <a:pt x="21195999" y="92710"/>
                  </a:cubicBezTo>
                  <a:lnTo>
                    <a:pt x="21195999" y="10074064"/>
                  </a:lnTo>
                  <a:cubicBezTo>
                    <a:pt x="21197269" y="10126134"/>
                    <a:pt x="21155360" y="10168044"/>
                    <a:pt x="21104560" y="10168044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0769" cy="10231544"/>
            </a:xfrm>
            <a:custGeom>
              <a:avLst/>
              <a:gdLst/>
              <a:ahLst/>
              <a:cxnLst/>
              <a:rect r="r" b="b" t="t" l="l"/>
              <a:pathLst>
                <a:path h="10231544" w="21260769">
                  <a:moveTo>
                    <a:pt x="21136310" y="59690"/>
                  </a:moveTo>
                  <a:cubicBezTo>
                    <a:pt x="21171869" y="59690"/>
                    <a:pt x="21201080" y="88900"/>
                    <a:pt x="21201080" y="124460"/>
                  </a:cubicBezTo>
                  <a:lnTo>
                    <a:pt x="21201080" y="10107084"/>
                  </a:lnTo>
                  <a:cubicBezTo>
                    <a:pt x="21201080" y="10142644"/>
                    <a:pt x="21171869" y="10171854"/>
                    <a:pt x="21136310" y="10171854"/>
                  </a:cubicBezTo>
                  <a:lnTo>
                    <a:pt x="124460" y="10171854"/>
                  </a:lnTo>
                  <a:cubicBezTo>
                    <a:pt x="88900" y="10171854"/>
                    <a:pt x="59690" y="10142644"/>
                    <a:pt x="59690" y="101070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6310" y="59690"/>
                  </a:lnTo>
                  <a:moveTo>
                    <a:pt x="211363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07084"/>
                  </a:lnTo>
                  <a:cubicBezTo>
                    <a:pt x="0" y="10175664"/>
                    <a:pt x="55880" y="10231544"/>
                    <a:pt x="124460" y="10231544"/>
                  </a:cubicBezTo>
                  <a:lnTo>
                    <a:pt x="21136310" y="10231544"/>
                  </a:lnTo>
                  <a:cubicBezTo>
                    <a:pt x="21204890" y="10231544"/>
                    <a:pt x="21260769" y="10175664"/>
                    <a:pt x="21260769" y="10107084"/>
                  </a:cubicBezTo>
                  <a:lnTo>
                    <a:pt x="21260769" y="124460"/>
                  </a:lnTo>
                  <a:cubicBezTo>
                    <a:pt x="21260769" y="55880"/>
                    <a:pt x="21204890" y="0"/>
                    <a:pt x="2113631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31717">
            <a:off x="-1154824" y="239524"/>
            <a:ext cx="10406808" cy="5430462"/>
          </a:xfrm>
          <a:custGeom>
            <a:avLst/>
            <a:gdLst/>
            <a:ahLst/>
            <a:cxnLst/>
            <a:rect r="r" b="b" t="t" l="l"/>
            <a:pathLst>
              <a:path h="5430462" w="10406808">
                <a:moveTo>
                  <a:pt x="0" y="0"/>
                </a:moveTo>
                <a:lnTo>
                  <a:pt x="10406808" y="0"/>
                </a:lnTo>
                <a:lnTo>
                  <a:pt x="10406808" y="5430461"/>
                </a:lnTo>
                <a:lnTo>
                  <a:pt x="0" y="5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3798639" y="8684891"/>
            <a:ext cx="11594212" cy="1602109"/>
          </a:xfrm>
          <a:custGeom>
            <a:avLst/>
            <a:gdLst/>
            <a:ahLst/>
            <a:cxnLst/>
            <a:rect r="r" b="b" t="t" l="l"/>
            <a:pathLst>
              <a:path h="1602109" w="11594212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23135" y="0"/>
            <a:ext cx="10847286" cy="1498898"/>
          </a:xfrm>
          <a:custGeom>
            <a:avLst/>
            <a:gdLst/>
            <a:ahLst/>
            <a:cxnLst/>
            <a:rect r="r" b="b" t="t" l="l"/>
            <a:pathLst>
              <a:path h="1498898" w="10847286">
                <a:moveTo>
                  <a:pt x="0" y="0"/>
                </a:moveTo>
                <a:lnTo>
                  <a:pt x="10847286" y="0"/>
                </a:lnTo>
                <a:lnTo>
                  <a:pt x="10847286" y="1498898"/>
                </a:lnTo>
                <a:lnTo>
                  <a:pt x="0" y="149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3617189">
            <a:off x="15767695" y="8040444"/>
            <a:ext cx="2983210" cy="2891002"/>
          </a:xfrm>
          <a:custGeom>
            <a:avLst/>
            <a:gdLst/>
            <a:ahLst/>
            <a:cxnLst/>
            <a:rect r="r" b="b" t="t" l="l"/>
            <a:pathLst>
              <a:path h="2891002" w="2983210">
                <a:moveTo>
                  <a:pt x="2983210" y="0"/>
                </a:moveTo>
                <a:lnTo>
                  <a:pt x="0" y="0"/>
                </a:lnTo>
                <a:lnTo>
                  <a:pt x="0" y="2891002"/>
                </a:lnTo>
                <a:lnTo>
                  <a:pt x="2983210" y="2891002"/>
                </a:lnTo>
                <a:lnTo>
                  <a:pt x="2983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2796690"/>
            <a:ext cx="6979625" cy="5279135"/>
          </a:xfrm>
          <a:custGeom>
            <a:avLst/>
            <a:gdLst/>
            <a:ahLst/>
            <a:cxnLst/>
            <a:rect r="r" b="b" t="t" l="l"/>
            <a:pathLst>
              <a:path h="5279135" w="6979625">
                <a:moveTo>
                  <a:pt x="0" y="0"/>
                </a:moveTo>
                <a:lnTo>
                  <a:pt x="6979625" y="0"/>
                </a:lnTo>
                <a:lnTo>
                  <a:pt x="6979625" y="5279135"/>
                </a:lnTo>
                <a:lnTo>
                  <a:pt x="0" y="52791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282144">
            <a:off x="2297456" y="1754002"/>
            <a:ext cx="4198272" cy="1493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3"/>
              </a:lnSpc>
            </a:pPr>
            <a:r>
              <a:rPr lang="en-US" sz="10394">
                <a:solidFill>
                  <a:srgbClr val="000000"/>
                </a:solidFill>
                <a:latin typeface="Krabuler"/>
              </a:rPr>
              <a:t>Выводы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50220" y="5276014"/>
            <a:ext cx="5845302" cy="209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0"/>
              </a:lnSpc>
            </a:pPr>
            <a:r>
              <a:rPr lang="en-US" sz="2399">
                <a:solidFill>
                  <a:srgbClr val="000000"/>
                </a:solidFill>
                <a:latin typeface="Krabuler"/>
              </a:rPr>
              <a:t>Итогом работы стала разработанная, реализованная и протестированная система электронной почты, способная эффективно отправлять сообщения и поддерживать конфиденциальность пользователей.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12426" y="1028700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129629">
            <a:off x="1530356" y="4116826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591427" y="5685088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40860" y="3703569"/>
            <a:ext cx="6964742" cy="247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63"/>
              </a:lnSpc>
            </a:pPr>
            <a:r>
              <a:rPr lang="en-US" sz="8344" spc="183">
                <a:solidFill>
                  <a:srgbClr val="000000"/>
                </a:solidFill>
                <a:latin typeface="Pompiere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DAGFqoH6fME</dc:identifier>
  <dcterms:modified xsi:type="dcterms:W3CDTF">2011-08-01T06:04:30Z</dcterms:modified>
  <cp:revision>1</cp:revision>
  <dc:title>Курсовая презентация</dc:title>
</cp:coreProperties>
</file>