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006A7B"/>
    <a:srgbClr val="F88F70"/>
    <a:srgbClr val="00AD74"/>
    <a:srgbClr val="2F4858"/>
    <a:srgbClr val="BC5B40"/>
    <a:srgbClr val="008C86"/>
    <a:srgbClr val="53C6C4"/>
    <a:srgbClr val="A9E2E1"/>
    <a:srgbClr val="E3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431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hyperlink" Target="http://kangax.github.io/compat-table/es2016plus/" TargetMode="Externa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Ámbito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D50ED41-7635-4C2A-B77E-08C4E05E13AD}"/>
              </a:ext>
            </a:extLst>
          </p:cNvPr>
          <p:cNvSpPr txBox="1"/>
          <p:nvPr/>
        </p:nvSpPr>
        <p:spPr>
          <a:xfrm>
            <a:off x="1886180" y="1088295"/>
            <a:ext cx="12727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FRONTEND</a:t>
            </a:r>
            <a:endParaRPr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864E39E-7270-4DDE-806B-3649D392AFED}"/>
              </a:ext>
            </a:extLst>
          </p:cNvPr>
          <p:cNvSpPr txBox="1"/>
          <p:nvPr/>
        </p:nvSpPr>
        <p:spPr>
          <a:xfrm>
            <a:off x="6145747" y="1005890"/>
            <a:ext cx="110447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BACKEND</a:t>
            </a:r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775CACE-C498-49B5-A8CC-EEBCB1E4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180" y="1494623"/>
            <a:ext cx="1219199" cy="12191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07949CB-F28A-48FA-8F8A-D5741D9EF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382" y="1494622"/>
            <a:ext cx="1219200" cy="12192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8260D4-70B1-418F-AD6E-E8410ED0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7" y="3214645"/>
            <a:ext cx="961939" cy="9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de HTML del W3C">
            <a:extLst>
              <a:ext uri="{FF2B5EF4-FFF2-40B4-BE49-F238E27FC236}">
                <a16:creationId xmlns:a16="http://schemas.microsoft.com/office/drawing/2014/main" id="{05DC848A-919B-4CE8-91EA-C2206B6B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73" y="2985873"/>
            <a:ext cx="564786" cy="5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de CSS: la historia y el significado del logotipo, la marca y el  símbolo. | png, vector">
            <a:extLst>
              <a:ext uri="{FF2B5EF4-FFF2-40B4-BE49-F238E27FC236}">
                <a16:creationId xmlns:a16="http://schemas.microsoft.com/office/drawing/2014/main" id="{D13B53A4-ADA1-4927-B22F-1D5E3CD60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r="26835"/>
          <a:stretch/>
        </p:blipFill>
        <p:spPr bwMode="auto">
          <a:xfrm>
            <a:off x="2641281" y="2985873"/>
            <a:ext cx="466017" cy="5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 Js Logo Código - Gráficos vectoriales gratis en Pixabay">
            <a:extLst>
              <a:ext uri="{FF2B5EF4-FFF2-40B4-BE49-F238E27FC236}">
                <a16:creationId xmlns:a16="http://schemas.microsoft.com/office/drawing/2014/main" id="{029445FA-BA88-4A74-A587-990EBE48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61" y="3683375"/>
            <a:ext cx="725515" cy="7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AA3D106-6890-4BEA-BC84-9286966F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06" y="3214645"/>
            <a:ext cx="1866449" cy="11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52">
            <a:extLst>
              <a:ext uri="{FF2B5EF4-FFF2-40B4-BE49-F238E27FC236}">
                <a16:creationId xmlns:a16="http://schemas.microsoft.com/office/drawing/2014/main" id="{30C1E66D-0E29-4B37-BF02-EF392FFB75E4}"/>
              </a:ext>
            </a:extLst>
          </p:cNvPr>
          <p:cNvSpPr/>
          <p:nvPr/>
        </p:nvSpPr>
        <p:spPr>
          <a:xfrm>
            <a:off x="680083" y="3129767"/>
            <a:ext cx="860406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Contenido</a:t>
            </a:r>
            <a:endParaRPr dirty="0"/>
          </a:p>
        </p:txBody>
      </p:sp>
      <p:sp>
        <p:nvSpPr>
          <p:cNvPr id="42" name="Rectángulo 52">
            <a:extLst>
              <a:ext uri="{FF2B5EF4-FFF2-40B4-BE49-F238E27FC236}">
                <a16:creationId xmlns:a16="http://schemas.microsoft.com/office/drawing/2014/main" id="{42FB5DD6-C354-4C1A-86E5-3C087E093FB6}"/>
              </a:ext>
            </a:extLst>
          </p:cNvPr>
          <p:cNvSpPr/>
          <p:nvPr/>
        </p:nvSpPr>
        <p:spPr>
          <a:xfrm>
            <a:off x="3333011" y="3129767"/>
            <a:ext cx="47637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Estilo</a:t>
            </a:r>
            <a:endParaRPr dirty="0"/>
          </a:p>
        </p:txBody>
      </p:sp>
      <p:sp>
        <p:nvSpPr>
          <p:cNvPr id="43" name="Rectángulo 52">
            <a:extLst>
              <a:ext uri="{FF2B5EF4-FFF2-40B4-BE49-F238E27FC236}">
                <a16:creationId xmlns:a16="http://schemas.microsoft.com/office/drawing/2014/main" id="{E01FAECD-7B80-424B-813C-708D435056C2}"/>
              </a:ext>
            </a:extLst>
          </p:cNvPr>
          <p:cNvSpPr/>
          <p:nvPr/>
        </p:nvSpPr>
        <p:spPr>
          <a:xfrm>
            <a:off x="1775027" y="4591034"/>
            <a:ext cx="1325554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Comportamiento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JavaScript, de un </a:t>
            </a:r>
            <a:r>
              <a:rPr dirty="0" err="1"/>
              <a:t>vistazo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Multiparadigma</a:t>
              </a:r>
              <a:endParaRPr dirty="0"/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5033561" cy="369330"/>
            <a:chOff x="-1155502" y="0"/>
            <a:chExt cx="5033560" cy="369329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2694005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dirty="0"/>
                <a:t>Client-</a:t>
              </a:r>
              <a:r>
                <a:rPr lang="es-ES" dirty="0" err="1"/>
                <a:t>side</a:t>
              </a:r>
              <a:r>
                <a:rPr lang="es-ES" dirty="0"/>
                <a:t> &amp; server-</a:t>
              </a:r>
              <a:r>
                <a:rPr lang="es-ES" dirty="0" err="1"/>
                <a:t>side</a:t>
              </a:r>
              <a:endParaRPr dirty="0"/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016864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00DAD7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251154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427786"/>
            <a:ext cx="3537698" cy="280048"/>
            <a:chOff x="0" y="0"/>
            <a:chExt cx="3537697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73452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“strict mode”</a:t>
              </a:r>
              <a:r>
                <a:rPr lang="es-ES" dirty="0"/>
                <a:t>, </a:t>
              </a:r>
              <a:r>
                <a:rPr lang="es-ES" dirty="0" err="1"/>
                <a:t>map</a:t>
              </a:r>
              <a:r>
                <a:rPr lang="es-ES" dirty="0"/>
                <a:t>, </a:t>
              </a:r>
              <a:r>
                <a:rPr lang="es-ES" dirty="0" err="1"/>
                <a:t>filter</a:t>
              </a:r>
              <a:r>
                <a:rPr lang="es-ES" dirty="0"/>
                <a:t>, reduce, </a:t>
              </a:r>
              <a:r>
                <a:rPr lang="es-ES" dirty="0" err="1"/>
                <a:t>etc</a:t>
              </a:r>
              <a:endParaRPr dirty="0"/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606705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19806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662843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74532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A5853E2B-922C-4BC3-8EF1-92C54507C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8" y="3492814"/>
            <a:ext cx="136663" cy="13666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3B693CAB-7AAB-46CB-88D3-15540D15C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206" y="3853094"/>
            <a:ext cx="136663" cy="136663"/>
          </a:xfrm>
          <a:prstGeom prst="rect">
            <a:avLst/>
          </a:prstGeom>
        </p:spPr>
      </p:pic>
      <p:grpSp>
        <p:nvGrpSpPr>
          <p:cNvPr id="80" name="Grupo 7">
            <a:extLst>
              <a:ext uri="{FF2B5EF4-FFF2-40B4-BE49-F238E27FC236}">
                <a16:creationId xmlns:a16="http://schemas.microsoft.com/office/drawing/2014/main" id="{73F60D97-8574-4B28-96B8-7EB1B9536749}"/>
              </a:ext>
            </a:extLst>
          </p:cNvPr>
          <p:cNvGrpSpPr/>
          <p:nvPr/>
        </p:nvGrpSpPr>
        <p:grpSpPr>
          <a:xfrm>
            <a:off x="4619194" y="2839470"/>
            <a:ext cx="2753393" cy="280048"/>
            <a:chOff x="137" y="0"/>
            <a:chExt cx="2753392" cy="280047"/>
          </a:xfrm>
        </p:grpSpPr>
        <p:sp>
          <p:nvSpPr>
            <p:cNvPr id="81" name="Rectángulo redondeado">
              <a:extLst>
                <a:ext uri="{FF2B5EF4-FFF2-40B4-BE49-F238E27FC236}">
                  <a16:creationId xmlns:a16="http://schemas.microsoft.com/office/drawing/2014/main" id="{48E050D6-570C-4629-ACB4-AFFCCD3DBB49}"/>
                </a:ext>
              </a:extLst>
            </p:cNvPr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5.1</a:t>
              </a:r>
              <a:endParaRPr dirty="0"/>
            </a:p>
          </p:txBody>
        </p:sp>
        <p:sp>
          <p:nvSpPr>
            <p:cNvPr id="82" name="Rectángulo 57">
              <a:extLst>
                <a:ext uri="{FF2B5EF4-FFF2-40B4-BE49-F238E27FC236}">
                  <a16:creationId xmlns:a16="http://schemas.microsoft.com/office/drawing/2014/main" id="{2025DD66-BBD5-42F7-9394-2BB00F72F4A1}"/>
                </a:ext>
              </a:extLst>
            </p:cNvPr>
            <p:cNvSpPr/>
            <p:nvPr/>
          </p:nvSpPr>
          <p:spPr>
            <a:xfrm>
              <a:off x="803175" y="3051"/>
              <a:ext cx="1950354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dirty="0"/>
                <a:t>Mantenimiento, </a:t>
              </a:r>
              <a:r>
                <a:rPr lang="es-ES" dirty="0" err="1"/>
                <a:t>bugfixing</a:t>
              </a:r>
              <a:endParaRPr dirty="0"/>
            </a:p>
          </p:txBody>
        </p:sp>
        <p:sp>
          <p:nvSpPr>
            <p:cNvPr id="83" name="Rectangle: Rounded Corners 8">
              <a:extLst>
                <a:ext uri="{FF2B5EF4-FFF2-40B4-BE49-F238E27FC236}">
                  <a16:creationId xmlns:a16="http://schemas.microsoft.com/office/drawing/2014/main" id="{55D462B2-378C-4569-BE43-B764B31CECCD}"/>
                </a:ext>
              </a:extLst>
            </p:cNvPr>
            <p:cNvSpPr txBox="1"/>
            <p:nvPr/>
          </p:nvSpPr>
          <p:spPr>
            <a:xfrm>
              <a:off x="137" y="62596"/>
              <a:ext cx="294953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</a:t>
              </a:r>
              <a:r>
                <a:rPr lang="es-ES" dirty="0">
                  <a:solidFill>
                    <a:srgbClr val="006A7B"/>
                  </a:solidFill>
                </a:rPr>
                <a:t>11</a:t>
              </a:r>
              <a:endParaRPr dirty="0">
                <a:solidFill>
                  <a:srgbClr val="006A7B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291</Words>
  <Application>Microsoft Office PowerPoint</Application>
  <PresentationFormat>Presentación en pantalla (16:9)</PresentationFormat>
  <Paragraphs>95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Ámbito</vt:lpstr>
      <vt:lpstr>Un poco de historia</vt:lpstr>
      <vt:lpstr>JavaScript, de un vistazo</vt:lpstr>
      <vt:lpstr>Releases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421</cp:revision>
  <dcterms:modified xsi:type="dcterms:W3CDTF">2021-06-26T10:52:20Z</dcterms:modified>
</cp:coreProperties>
</file>