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4"/>
  </p:notesMasterIdLst>
  <p:sldIdLst>
    <p:sldId id="519" r:id="rId2"/>
    <p:sldId id="778" r:id="rId3"/>
    <p:sldId id="854" r:id="rId4"/>
    <p:sldId id="855" r:id="rId5"/>
    <p:sldId id="869" r:id="rId6"/>
    <p:sldId id="845" r:id="rId7"/>
    <p:sldId id="856" r:id="rId8"/>
    <p:sldId id="870" r:id="rId9"/>
    <p:sldId id="861" r:id="rId10"/>
    <p:sldId id="871" r:id="rId11"/>
    <p:sldId id="872" r:id="rId12"/>
    <p:sldId id="839"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SemiBold" panose="020B0604020202020204" charset="0"/>
      <p:regular r:id="rId19"/>
      <p:bold r:id="rId20"/>
      <p:italic r:id="rId21"/>
      <p:boldItalic r:id="rId22"/>
    </p:embeddedFont>
    <p:embeddedFont>
      <p:font typeface="Neo Sans Std" panose="020B0504030504040204" pitchFamily="34" charset="0"/>
      <p:regular r:id="rId23"/>
      <p:bold r:id="rId24"/>
    </p:embeddedFont>
    <p:embeddedFont>
      <p:font typeface="Neo Sans Std Light" panose="020B0304030504040204" pitchFamily="34" charset="0"/>
      <p:regular r:id="rId25"/>
    </p:embeddedFont>
    <p:embeddedFont>
      <p:font typeface="Neo Sans Std Medium" panose="020B0704030504040204" pitchFamily="34" charset="0"/>
      <p:regular r:id="rId26"/>
    </p:embeddedFont>
    <p:embeddedFont>
      <p:font typeface="Open Sans" panose="020B0606030504020204" pitchFamily="3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userDrawn="1">
          <p15:clr>
            <a:srgbClr val="A4A3A4"/>
          </p15:clr>
        </p15:guide>
        <p15:guide id="4" pos="158" userDrawn="1">
          <p15:clr>
            <a:srgbClr val="A4A3A4"/>
          </p15:clr>
        </p15:guide>
        <p15:guide id="5" pos="5602" userDrawn="1">
          <p15:clr>
            <a:srgbClr val="A4A3A4"/>
          </p15:clr>
        </p15:guide>
        <p15:guide id="6" orient="horz" pos="48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ulio Botella" initials="BB" lastIdx="2" clrIdx="0">
    <p:extLst>
      <p:ext uri="{19B8F6BF-5375-455C-9EA6-DF929625EA0E}">
        <p15:presenceInfo xmlns:p15="http://schemas.microsoft.com/office/powerpoint/2012/main" userId="Braulio Botel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00"/>
    <a:srgbClr val="275C68"/>
    <a:srgbClr val="347584"/>
    <a:srgbClr val="C4BD97"/>
    <a:srgbClr val="DBCB85"/>
    <a:srgbClr val="000000"/>
    <a:srgbClr val="494738"/>
    <a:srgbClr val="ED5023"/>
    <a:srgbClr val="F88F7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069" autoAdjust="0"/>
  </p:normalViewPr>
  <p:slideViewPr>
    <p:cSldViewPr snapToGrid="0" snapToObjects="1">
      <p:cViewPr varScale="1">
        <p:scale>
          <a:sx n="103" d="100"/>
          <a:sy n="103" d="100"/>
        </p:scale>
        <p:origin x="1890" y="108"/>
      </p:cViewPr>
      <p:guideLst>
        <p:guide orient="horz" pos="1620"/>
        <p:guide pos="2880"/>
        <p:guide pos="408"/>
        <p:guide pos="158"/>
        <p:guide pos="5602"/>
        <p:guide orient="horz" pos="4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3540"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1BF19-2FCF-42C1-857B-30F559DE1B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ES"/>
        </a:p>
      </dgm:t>
    </dgm:pt>
    <dgm:pt modelId="{5FE5D853-65CE-4055-AD68-D992AF51D6C2}">
      <dgm:prSet phldrT="[Texto]"/>
      <dgm:spPr/>
      <dgm:t>
        <a:bodyPr/>
        <a:lstStyle/>
        <a:p>
          <a:r>
            <a:rPr lang="es-ES" dirty="0">
              <a:solidFill>
                <a:srgbClr val="494738"/>
              </a:solidFill>
            </a:rPr>
            <a:t>Especificidad</a:t>
          </a:r>
        </a:p>
      </dgm:t>
    </dgm:pt>
    <dgm:pt modelId="{1C0CC3D5-B981-4B76-85F3-837825F93B4F}" type="parTrans" cxnId="{ECF569B3-1A0F-4EDC-962C-8099D2E6F794}">
      <dgm:prSet/>
      <dgm:spPr/>
      <dgm:t>
        <a:bodyPr/>
        <a:lstStyle/>
        <a:p>
          <a:endParaRPr lang="es-ES">
            <a:solidFill>
              <a:srgbClr val="494738"/>
            </a:solidFill>
          </a:endParaRPr>
        </a:p>
      </dgm:t>
    </dgm:pt>
    <dgm:pt modelId="{843C1EC3-2D72-4328-873B-E6469A40A7BB}" type="sibTrans" cxnId="{ECF569B3-1A0F-4EDC-962C-8099D2E6F794}">
      <dgm:prSet/>
      <dgm:spPr/>
      <dgm:t>
        <a:bodyPr/>
        <a:lstStyle/>
        <a:p>
          <a:endParaRPr lang="es-ES">
            <a:solidFill>
              <a:srgbClr val="494738"/>
            </a:solidFill>
          </a:endParaRPr>
        </a:p>
      </dgm:t>
    </dgm:pt>
    <dgm:pt modelId="{16D00D14-53A2-4DEE-9E35-8DF695E72031}">
      <dgm:prSet phldrT="[Texto]"/>
      <dgm:spPr/>
      <dgm:t>
        <a:bodyPr/>
        <a:lstStyle/>
        <a:p>
          <a:r>
            <a:rPr lang="es-ES" dirty="0">
              <a:solidFill>
                <a:srgbClr val="494738"/>
              </a:solidFill>
            </a:rPr>
            <a:t>Cascada</a:t>
          </a:r>
        </a:p>
      </dgm:t>
    </dgm:pt>
    <dgm:pt modelId="{1BD4BE28-CF26-44F9-9304-23AA882870EA}" type="parTrans" cxnId="{DE6BBEB4-121C-475E-94FA-8519C9F9FF54}">
      <dgm:prSet/>
      <dgm:spPr/>
      <dgm:t>
        <a:bodyPr/>
        <a:lstStyle/>
        <a:p>
          <a:endParaRPr lang="es-ES">
            <a:solidFill>
              <a:srgbClr val="494738"/>
            </a:solidFill>
          </a:endParaRPr>
        </a:p>
      </dgm:t>
    </dgm:pt>
    <dgm:pt modelId="{60F5CC89-F4E7-4517-AAD9-58DDAEAB89C3}" type="sibTrans" cxnId="{DE6BBEB4-121C-475E-94FA-8519C9F9FF54}">
      <dgm:prSet/>
      <dgm:spPr/>
      <dgm:t>
        <a:bodyPr/>
        <a:lstStyle/>
        <a:p>
          <a:endParaRPr lang="es-ES">
            <a:solidFill>
              <a:srgbClr val="494738"/>
            </a:solidFill>
          </a:endParaRPr>
        </a:p>
      </dgm:t>
    </dgm:pt>
    <dgm:pt modelId="{4EC092F2-95D2-4950-B460-128BDED9E309}">
      <dgm:prSet phldrT="[Texto]"/>
      <dgm:spPr/>
      <dgm:t>
        <a:bodyPr/>
        <a:lstStyle/>
        <a:p>
          <a:r>
            <a:rPr lang="es-ES" dirty="0">
              <a:solidFill>
                <a:srgbClr val="494738"/>
              </a:solidFill>
            </a:rPr>
            <a:t>Herencia</a:t>
          </a:r>
        </a:p>
      </dgm:t>
    </dgm:pt>
    <dgm:pt modelId="{B616DDDC-8E2E-4BF7-BC1C-BB6E054B5090}" type="sibTrans" cxnId="{4F52470B-E0AA-4CDB-9A71-95DFFCCF411E}">
      <dgm:prSet/>
      <dgm:spPr/>
      <dgm:t>
        <a:bodyPr/>
        <a:lstStyle/>
        <a:p>
          <a:endParaRPr lang="es-ES">
            <a:solidFill>
              <a:srgbClr val="494738"/>
            </a:solidFill>
          </a:endParaRPr>
        </a:p>
      </dgm:t>
    </dgm:pt>
    <dgm:pt modelId="{26388305-171D-4BBB-9992-CF78445D6023}" type="parTrans" cxnId="{4F52470B-E0AA-4CDB-9A71-95DFFCCF411E}">
      <dgm:prSet/>
      <dgm:spPr/>
      <dgm:t>
        <a:bodyPr/>
        <a:lstStyle/>
        <a:p>
          <a:endParaRPr lang="es-ES">
            <a:solidFill>
              <a:srgbClr val="494738"/>
            </a:solidFill>
          </a:endParaRPr>
        </a:p>
      </dgm:t>
    </dgm:pt>
    <dgm:pt modelId="{633E0B02-4FC0-4175-BD22-0C3C21A3DE0C}" type="pres">
      <dgm:prSet presAssocID="{A391BF19-2FCF-42C1-857B-30F559DE1B34}" presName="Name0" presStyleCnt="0">
        <dgm:presLayoutVars>
          <dgm:chMax val="7"/>
          <dgm:chPref val="7"/>
          <dgm:dir/>
        </dgm:presLayoutVars>
      </dgm:prSet>
      <dgm:spPr/>
    </dgm:pt>
    <dgm:pt modelId="{88A1914F-E25E-41D2-B4B4-440D65583B12}" type="pres">
      <dgm:prSet presAssocID="{A391BF19-2FCF-42C1-857B-30F559DE1B34}" presName="Name1" presStyleCnt="0"/>
      <dgm:spPr/>
    </dgm:pt>
    <dgm:pt modelId="{9B976CB6-5EE0-4B7A-B012-E0263AA971ED}" type="pres">
      <dgm:prSet presAssocID="{A391BF19-2FCF-42C1-857B-30F559DE1B34}" presName="cycle" presStyleCnt="0"/>
      <dgm:spPr/>
    </dgm:pt>
    <dgm:pt modelId="{0EBC9FD1-C938-4C1D-86F2-7CC6482FECC1}" type="pres">
      <dgm:prSet presAssocID="{A391BF19-2FCF-42C1-857B-30F559DE1B34}" presName="srcNode" presStyleLbl="node1" presStyleIdx="0" presStyleCnt="3"/>
      <dgm:spPr/>
    </dgm:pt>
    <dgm:pt modelId="{53C88B00-9C21-478C-891B-C4B0720E7122}" type="pres">
      <dgm:prSet presAssocID="{A391BF19-2FCF-42C1-857B-30F559DE1B34}" presName="conn" presStyleLbl="parChTrans1D2" presStyleIdx="0" presStyleCnt="1"/>
      <dgm:spPr/>
    </dgm:pt>
    <dgm:pt modelId="{C8492BE7-EEC0-443E-A405-A88A37728CF3}" type="pres">
      <dgm:prSet presAssocID="{A391BF19-2FCF-42C1-857B-30F559DE1B34}" presName="extraNode" presStyleLbl="node1" presStyleIdx="0" presStyleCnt="3"/>
      <dgm:spPr/>
    </dgm:pt>
    <dgm:pt modelId="{08B8B7CA-03AC-4442-A109-5A9DBDA857D1}" type="pres">
      <dgm:prSet presAssocID="{A391BF19-2FCF-42C1-857B-30F559DE1B34}" presName="dstNode" presStyleLbl="node1" presStyleIdx="0" presStyleCnt="3"/>
      <dgm:spPr/>
    </dgm:pt>
    <dgm:pt modelId="{BC978584-F189-45C3-A51D-1D84888E7908}" type="pres">
      <dgm:prSet presAssocID="{5FE5D853-65CE-4055-AD68-D992AF51D6C2}" presName="text_1" presStyleLbl="node1" presStyleIdx="0" presStyleCnt="3">
        <dgm:presLayoutVars>
          <dgm:bulletEnabled val="1"/>
        </dgm:presLayoutVars>
      </dgm:prSet>
      <dgm:spPr/>
    </dgm:pt>
    <dgm:pt modelId="{D6DF9C3C-7CA6-4A74-971F-45938E44D76E}" type="pres">
      <dgm:prSet presAssocID="{5FE5D853-65CE-4055-AD68-D992AF51D6C2}" presName="accent_1" presStyleCnt="0"/>
      <dgm:spPr/>
    </dgm:pt>
    <dgm:pt modelId="{6230FFA4-A0CC-4603-9439-46D13515592F}" type="pres">
      <dgm:prSet presAssocID="{5FE5D853-65CE-4055-AD68-D992AF51D6C2}" presName="accentRepeatNode" presStyleLbl="solidFgAcc1" presStyleIdx="0" presStyleCnt="3"/>
      <dgm:spPr/>
    </dgm:pt>
    <dgm:pt modelId="{85D1FDF3-4980-4479-9686-C77ECC9D6C73}" type="pres">
      <dgm:prSet presAssocID="{16D00D14-53A2-4DEE-9E35-8DF695E72031}" presName="text_2" presStyleLbl="node1" presStyleIdx="1" presStyleCnt="3">
        <dgm:presLayoutVars>
          <dgm:bulletEnabled val="1"/>
        </dgm:presLayoutVars>
      </dgm:prSet>
      <dgm:spPr/>
    </dgm:pt>
    <dgm:pt modelId="{CF9930EB-DAAC-4105-A00A-AA63BD533C99}" type="pres">
      <dgm:prSet presAssocID="{16D00D14-53A2-4DEE-9E35-8DF695E72031}" presName="accent_2" presStyleCnt="0"/>
      <dgm:spPr/>
    </dgm:pt>
    <dgm:pt modelId="{19CB2109-EED2-4298-88B6-B9385A42A73C}" type="pres">
      <dgm:prSet presAssocID="{16D00D14-53A2-4DEE-9E35-8DF695E72031}" presName="accentRepeatNode" presStyleLbl="solidFgAcc1" presStyleIdx="1" presStyleCnt="3"/>
      <dgm:spPr/>
    </dgm:pt>
    <dgm:pt modelId="{E5C65D2D-D1AD-45B2-A55C-481655ECD7BE}" type="pres">
      <dgm:prSet presAssocID="{4EC092F2-95D2-4950-B460-128BDED9E309}" presName="text_3" presStyleLbl="node1" presStyleIdx="2" presStyleCnt="3">
        <dgm:presLayoutVars>
          <dgm:bulletEnabled val="1"/>
        </dgm:presLayoutVars>
      </dgm:prSet>
      <dgm:spPr/>
    </dgm:pt>
    <dgm:pt modelId="{420454AF-89D9-41A0-8D7B-808D80D8B506}" type="pres">
      <dgm:prSet presAssocID="{4EC092F2-95D2-4950-B460-128BDED9E309}" presName="accent_3" presStyleCnt="0"/>
      <dgm:spPr/>
    </dgm:pt>
    <dgm:pt modelId="{8E41255E-E0D1-4E9D-A1AB-BDD94583E088}" type="pres">
      <dgm:prSet presAssocID="{4EC092F2-95D2-4950-B460-128BDED9E309}" presName="accentRepeatNode" presStyleLbl="solidFgAcc1" presStyleIdx="2" presStyleCnt="3"/>
      <dgm:spPr/>
    </dgm:pt>
  </dgm:ptLst>
  <dgm:cxnLst>
    <dgm:cxn modelId="{4F52470B-E0AA-4CDB-9A71-95DFFCCF411E}" srcId="{A391BF19-2FCF-42C1-857B-30F559DE1B34}" destId="{4EC092F2-95D2-4950-B460-128BDED9E309}" srcOrd="2" destOrd="0" parTransId="{26388305-171D-4BBB-9992-CF78445D6023}" sibTransId="{B616DDDC-8E2E-4BF7-BC1C-BB6E054B5090}"/>
    <dgm:cxn modelId="{85F2A90C-D8CF-4EFB-96C6-1B089F746972}" type="presOf" srcId="{A391BF19-2FCF-42C1-857B-30F559DE1B34}" destId="{633E0B02-4FC0-4175-BD22-0C3C21A3DE0C}" srcOrd="0" destOrd="0" presId="urn:microsoft.com/office/officeart/2008/layout/VerticalCurvedList"/>
    <dgm:cxn modelId="{89C2F52B-4C9F-4359-B8E3-27E11B0DE51A}" type="presOf" srcId="{4EC092F2-95D2-4950-B460-128BDED9E309}" destId="{E5C65D2D-D1AD-45B2-A55C-481655ECD7BE}" srcOrd="0" destOrd="0" presId="urn:microsoft.com/office/officeart/2008/layout/VerticalCurvedList"/>
    <dgm:cxn modelId="{2159C93C-9F7E-4368-95BF-569D770088D9}" type="presOf" srcId="{5FE5D853-65CE-4055-AD68-D992AF51D6C2}" destId="{BC978584-F189-45C3-A51D-1D84888E7908}" srcOrd="0" destOrd="0" presId="urn:microsoft.com/office/officeart/2008/layout/VerticalCurvedList"/>
    <dgm:cxn modelId="{0B961C60-3E89-4968-80C1-119D990A19C5}" type="presOf" srcId="{16D00D14-53A2-4DEE-9E35-8DF695E72031}" destId="{85D1FDF3-4980-4479-9686-C77ECC9D6C73}" srcOrd="0" destOrd="0" presId="urn:microsoft.com/office/officeart/2008/layout/VerticalCurvedList"/>
    <dgm:cxn modelId="{C24D8E66-E71C-44CA-B18D-816ADDD9046E}" type="presOf" srcId="{843C1EC3-2D72-4328-873B-E6469A40A7BB}" destId="{53C88B00-9C21-478C-891B-C4B0720E7122}" srcOrd="0" destOrd="0" presId="urn:microsoft.com/office/officeart/2008/layout/VerticalCurvedList"/>
    <dgm:cxn modelId="{ECF569B3-1A0F-4EDC-962C-8099D2E6F794}" srcId="{A391BF19-2FCF-42C1-857B-30F559DE1B34}" destId="{5FE5D853-65CE-4055-AD68-D992AF51D6C2}" srcOrd="0" destOrd="0" parTransId="{1C0CC3D5-B981-4B76-85F3-837825F93B4F}" sibTransId="{843C1EC3-2D72-4328-873B-E6469A40A7BB}"/>
    <dgm:cxn modelId="{DE6BBEB4-121C-475E-94FA-8519C9F9FF54}" srcId="{A391BF19-2FCF-42C1-857B-30F559DE1B34}" destId="{16D00D14-53A2-4DEE-9E35-8DF695E72031}" srcOrd="1" destOrd="0" parTransId="{1BD4BE28-CF26-44F9-9304-23AA882870EA}" sibTransId="{60F5CC89-F4E7-4517-AAD9-58DDAEAB89C3}"/>
    <dgm:cxn modelId="{ECD46676-BE57-4520-8C95-AE62238C495C}" type="presParOf" srcId="{633E0B02-4FC0-4175-BD22-0C3C21A3DE0C}" destId="{88A1914F-E25E-41D2-B4B4-440D65583B12}" srcOrd="0" destOrd="0" presId="urn:microsoft.com/office/officeart/2008/layout/VerticalCurvedList"/>
    <dgm:cxn modelId="{5F3E4FBA-7A6A-481D-BB78-BD844B83CED3}" type="presParOf" srcId="{88A1914F-E25E-41D2-B4B4-440D65583B12}" destId="{9B976CB6-5EE0-4B7A-B012-E0263AA971ED}" srcOrd="0" destOrd="0" presId="urn:microsoft.com/office/officeart/2008/layout/VerticalCurvedList"/>
    <dgm:cxn modelId="{43C6581D-C47F-4CCA-A252-4B6551C80CEA}" type="presParOf" srcId="{9B976CB6-5EE0-4B7A-B012-E0263AA971ED}" destId="{0EBC9FD1-C938-4C1D-86F2-7CC6482FECC1}" srcOrd="0" destOrd="0" presId="urn:microsoft.com/office/officeart/2008/layout/VerticalCurvedList"/>
    <dgm:cxn modelId="{7AF7845D-39E5-429D-A896-CFD9D3CEEB3A}" type="presParOf" srcId="{9B976CB6-5EE0-4B7A-B012-E0263AA971ED}" destId="{53C88B00-9C21-478C-891B-C4B0720E7122}" srcOrd="1" destOrd="0" presId="urn:microsoft.com/office/officeart/2008/layout/VerticalCurvedList"/>
    <dgm:cxn modelId="{12B15AD7-0905-4CA1-A30A-26D7EB828445}" type="presParOf" srcId="{9B976CB6-5EE0-4B7A-B012-E0263AA971ED}" destId="{C8492BE7-EEC0-443E-A405-A88A37728CF3}" srcOrd="2" destOrd="0" presId="urn:microsoft.com/office/officeart/2008/layout/VerticalCurvedList"/>
    <dgm:cxn modelId="{1AB00CAE-81A6-4223-B222-BC314A26AF76}" type="presParOf" srcId="{9B976CB6-5EE0-4B7A-B012-E0263AA971ED}" destId="{08B8B7CA-03AC-4442-A109-5A9DBDA857D1}" srcOrd="3" destOrd="0" presId="urn:microsoft.com/office/officeart/2008/layout/VerticalCurvedList"/>
    <dgm:cxn modelId="{CFC1827B-621B-4DDE-9DE3-207384663B39}" type="presParOf" srcId="{88A1914F-E25E-41D2-B4B4-440D65583B12}" destId="{BC978584-F189-45C3-A51D-1D84888E7908}" srcOrd="1" destOrd="0" presId="urn:microsoft.com/office/officeart/2008/layout/VerticalCurvedList"/>
    <dgm:cxn modelId="{6AFC28B8-12A6-4CC1-B0D6-989D9EE4D64E}" type="presParOf" srcId="{88A1914F-E25E-41D2-B4B4-440D65583B12}" destId="{D6DF9C3C-7CA6-4A74-971F-45938E44D76E}" srcOrd="2" destOrd="0" presId="urn:microsoft.com/office/officeart/2008/layout/VerticalCurvedList"/>
    <dgm:cxn modelId="{77F90EFA-AB00-4539-83DC-881FECE4FFE0}" type="presParOf" srcId="{D6DF9C3C-7CA6-4A74-971F-45938E44D76E}" destId="{6230FFA4-A0CC-4603-9439-46D13515592F}" srcOrd="0" destOrd="0" presId="urn:microsoft.com/office/officeart/2008/layout/VerticalCurvedList"/>
    <dgm:cxn modelId="{988C9637-23E4-4003-9488-D087F2BF2B76}" type="presParOf" srcId="{88A1914F-E25E-41D2-B4B4-440D65583B12}" destId="{85D1FDF3-4980-4479-9686-C77ECC9D6C73}" srcOrd="3" destOrd="0" presId="urn:microsoft.com/office/officeart/2008/layout/VerticalCurvedList"/>
    <dgm:cxn modelId="{E825F199-BD1D-498E-8469-FE188CA0E6AC}" type="presParOf" srcId="{88A1914F-E25E-41D2-B4B4-440D65583B12}" destId="{CF9930EB-DAAC-4105-A00A-AA63BD533C99}" srcOrd="4" destOrd="0" presId="urn:microsoft.com/office/officeart/2008/layout/VerticalCurvedList"/>
    <dgm:cxn modelId="{3FFB7CCF-65FB-4366-8C54-CF0AE820E31A}" type="presParOf" srcId="{CF9930EB-DAAC-4105-A00A-AA63BD533C99}" destId="{19CB2109-EED2-4298-88B6-B9385A42A73C}" srcOrd="0" destOrd="0" presId="urn:microsoft.com/office/officeart/2008/layout/VerticalCurvedList"/>
    <dgm:cxn modelId="{0366DDB4-A16A-45FA-9CFF-A0D611819232}" type="presParOf" srcId="{88A1914F-E25E-41D2-B4B4-440D65583B12}" destId="{E5C65D2D-D1AD-45B2-A55C-481655ECD7BE}" srcOrd="5" destOrd="0" presId="urn:microsoft.com/office/officeart/2008/layout/VerticalCurvedList"/>
    <dgm:cxn modelId="{F6B0F11B-7D91-4A18-89F8-8D95EE5E8A31}" type="presParOf" srcId="{88A1914F-E25E-41D2-B4B4-440D65583B12}" destId="{420454AF-89D9-41A0-8D7B-808D80D8B506}" srcOrd="6" destOrd="0" presId="urn:microsoft.com/office/officeart/2008/layout/VerticalCurvedList"/>
    <dgm:cxn modelId="{BF98D9B0-D60C-465C-B264-279DD303DF38}" type="presParOf" srcId="{420454AF-89D9-41A0-8D7B-808D80D8B506}" destId="{8E41255E-E0D1-4E9D-A1AB-BDD94583E088}"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7BE4-AACB-4050-A85C-6AA15CBD9D04}" type="doc">
      <dgm:prSet loTypeId="urn:microsoft.com/office/officeart/2008/layout/HorizontalMultiLevelHierarchy" loCatId="hierarchy" qsTypeId="urn:microsoft.com/office/officeart/2005/8/quickstyle/simple4" qsCatId="simple" csTypeId="urn:microsoft.com/office/officeart/2005/8/colors/accent0_2" csCatId="mainScheme" phldr="1"/>
      <dgm:spPr/>
      <dgm:t>
        <a:bodyPr/>
        <a:lstStyle/>
        <a:p>
          <a:endParaRPr lang="es-ES"/>
        </a:p>
      </dgm:t>
    </dgm:pt>
    <dgm:pt modelId="{9595F236-6CCF-413B-9B32-433D77ED3782}">
      <dgm:prSet phldrT="[Texto]"/>
      <dgm:spPr/>
      <dgm:t>
        <a:bodyPr/>
        <a:lstStyle/>
        <a:p>
          <a:r>
            <a:rPr lang="es-ES" dirty="0"/>
            <a:t>Elemento</a:t>
          </a:r>
        </a:p>
      </dgm:t>
    </dgm:pt>
    <dgm:pt modelId="{7EDBC7AF-8F2E-468C-BCCC-2405F934500C}" type="parTrans" cxnId="{78E4169A-9C04-415A-AFD1-D68D68567518}">
      <dgm:prSet/>
      <dgm:spPr/>
      <dgm:t>
        <a:bodyPr/>
        <a:lstStyle/>
        <a:p>
          <a:endParaRPr lang="es-ES"/>
        </a:p>
      </dgm:t>
    </dgm:pt>
    <dgm:pt modelId="{55C63418-A54B-482E-B30E-16F43CDE3358}" type="sibTrans" cxnId="{78E4169A-9C04-415A-AFD1-D68D68567518}">
      <dgm:prSet/>
      <dgm:spPr/>
      <dgm:t>
        <a:bodyPr/>
        <a:lstStyle/>
        <a:p>
          <a:endParaRPr lang="es-ES"/>
        </a:p>
      </dgm:t>
    </dgm:pt>
    <dgm:pt modelId="{756955BE-F62E-4006-9258-1C4AE956D16C}">
      <dgm:prSet phldrT="[Texto]"/>
      <dgm:spPr/>
      <dgm:t>
        <a:bodyPr lIns="108000"/>
        <a:lstStyle/>
        <a:p>
          <a:pPr algn="l"/>
          <a:r>
            <a:rPr lang="es-ES" b="1" i="0" dirty="0"/>
            <a:t>Estilos inline</a:t>
          </a:r>
          <a:r>
            <a:rPr lang="es-ES" b="0" i="0" dirty="0"/>
            <a:t>. Se aplican en el propio elemento HTML mediante el atributo </a:t>
          </a:r>
          <a:r>
            <a:rPr lang="es-ES" b="1" i="0" dirty="0"/>
            <a:t>style</a:t>
          </a:r>
          <a:r>
            <a:rPr lang="es-ES" b="0" i="0" dirty="0"/>
            <a:t>. No recomendable.</a:t>
          </a:r>
          <a:endParaRPr lang="es-ES" dirty="0"/>
        </a:p>
      </dgm:t>
    </dgm:pt>
    <dgm:pt modelId="{EB9D84FD-9808-47C1-BF9B-F20FA7314F1A}" type="parTrans" cxnId="{8298AB38-B4C1-427B-97BE-21621B1A7553}">
      <dgm:prSet/>
      <dgm:spPr/>
      <dgm:t>
        <a:bodyPr/>
        <a:lstStyle/>
        <a:p>
          <a:endParaRPr lang="es-ES" dirty="0"/>
        </a:p>
      </dgm:t>
    </dgm:pt>
    <dgm:pt modelId="{87AE76D4-7947-460D-AF7D-42DC327EA9D9}" type="sibTrans" cxnId="{8298AB38-B4C1-427B-97BE-21621B1A7553}">
      <dgm:prSet/>
      <dgm:spPr/>
      <dgm:t>
        <a:bodyPr/>
        <a:lstStyle/>
        <a:p>
          <a:endParaRPr lang="es-ES"/>
        </a:p>
      </dgm:t>
    </dgm:pt>
    <dgm:pt modelId="{50F8E594-F592-4120-8496-07B68D6ECCF1}">
      <dgm:prSet phldrT="[Texto]"/>
      <dgm:spPr/>
      <dgm:t>
        <a:bodyPr spcFirstLastPara="0" vert="horz" wrap="square" lIns="108000" tIns="6350" rIns="6350" bIns="6350" numCol="1" spcCol="1270" anchor="ctr" anchorCtr="0"/>
        <a:lstStyle/>
        <a:p>
          <a:pPr algn="l"/>
          <a:r>
            <a:rPr lang="es-ES" b="1" i="0" dirty="0"/>
            <a:t>Selectores ID</a:t>
          </a:r>
          <a:r>
            <a:rPr lang="es-ES" b="0" i="0" dirty="0"/>
            <a:t>. (identificadores) Son los selectores más específicos ya que hacen referencia a un único elemento dentro del documento.</a:t>
          </a:r>
          <a:endParaRPr lang="es-ES" dirty="0"/>
        </a:p>
      </dgm:t>
    </dgm:pt>
    <dgm:pt modelId="{2E7F8989-0471-490C-BB62-57170E3BF074}" type="parTrans" cxnId="{FEE8CD3E-D41E-420B-AE50-21EBA841203A}">
      <dgm:prSet/>
      <dgm:spPr/>
      <dgm:t>
        <a:bodyPr/>
        <a:lstStyle/>
        <a:p>
          <a:endParaRPr lang="es-ES" dirty="0"/>
        </a:p>
      </dgm:t>
    </dgm:pt>
    <dgm:pt modelId="{C3A724B8-D204-4779-948D-184CEE9A67D9}" type="sibTrans" cxnId="{FEE8CD3E-D41E-420B-AE50-21EBA841203A}">
      <dgm:prSet/>
      <dgm:spPr/>
      <dgm:t>
        <a:bodyPr/>
        <a:lstStyle/>
        <a:p>
          <a:endParaRPr lang="es-ES"/>
        </a:p>
      </dgm:t>
    </dgm:pt>
    <dgm:pt modelId="{64E723ED-0209-4DF0-975F-9E2C2838AD0D}">
      <dgm:prSet phldrT="[Texto]" custT="1"/>
      <dgm:spPr/>
      <dgm:t>
        <a:bodyPr spcFirstLastPara="0" vert="horz" wrap="square" lIns="108000" tIns="6350" rIns="6350" bIns="6350" numCol="1" spcCol="1270" anchor="ctr" anchorCtr="0"/>
        <a:lstStyle/>
        <a:p>
          <a:pPr marL="0" lvl="0" indent="0" algn="l" defTabSz="444500">
            <a:lnSpc>
              <a:spcPct val="90000"/>
            </a:lnSpc>
            <a:spcBef>
              <a:spcPct val="0"/>
            </a:spcBef>
            <a:spcAft>
              <a:spcPct val="35000"/>
            </a:spcAft>
            <a:buNone/>
          </a:pPr>
          <a:r>
            <a:rPr lang="es-ES" sz="1000" b="1" i="0" kern="1200" dirty="0">
              <a:latin typeface="Open Sans"/>
              <a:ea typeface="+mn-ea"/>
              <a:cs typeface="+mn-cs"/>
            </a:rPr>
            <a:t>Clases, atributos y pseudo-clases.</a:t>
          </a:r>
        </a:p>
      </dgm:t>
    </dgm:pt>
    <dgm:pt modelId="{34C12985-28C0-4C49-9920-7483BC4AF7BF}" type="parTrans" cxnId="{3E139898-C5F9-40C9-AE3C-9FA663052593}">
      <dgm:prSet/>
      <dgm:spPr/>
      <dgm:t>
        <a:bodyPr/>
        <a:lstStyle/>
        <a:p>
          <a:endParaRPr lang="es-ES" dirty="0"/>
        </a:p>
      </dgm:t>
    </dgm:pt>
    <dgm:pt modelId="{572057C1-A2A6-4DF5-8477-01CED062B8E9}" type="sibTrans" cxnId="{3E139898-C5F9-40C9-AE3C-9FA663052593}">
      <dgm:prSet/>
      <dgm:spPr/>
      <dgm:t>
        <a:bodyPr/>
        <a:lstStyle/>
        <a:p>
          <a:endParaRPr lang="es-ES"/>
        </a:p>
      </dgm:t>
    </dgm:pt>
    <dgm:pt modelId="{E1E3E773-19CB-4CC1-BCC9-ED8A88F7400A}">
      <dgm:prSet/>
      <dgm:spPr/>
      <dgm:t>
        <a:bodyPr lIns="108000"/>
        <a:lstStyle/>
        <a:p>
          <a:pPr algn="l"/>
          <a:r>
            <a:rPr lang="es-ES" b="1" i="0" dirty="0"/>
            <a:t>Elementos y pseudo-elementos</a:t>
          </a:r>
          <a:endParaRPr lang="es-ES" dirty="0"/>
        </a:p>
      </dgm:t>
    </dgm:pt>
    <dgm:pt modelId="{E60FA3BE-41B0-4413-8D26-285F8E92FB13}" type="parTrans" cxnId="{368D6CB4-154A-4B59-AB56-C849D8D0F146}">
      <dgm:prSet/>
      <dgm:spPr/>
      <dgm:t>
        <a:bodyPr/>
        <a:lstStyle/>
        <a:p>
          <a:endParaRPr lang="es-ES" dirty="0"/>
        </a:p>
      </dgm:t>
    </dgm:pt>
    <dgm:pt modelId="{FF2ACA5A-6B15-44E7-97A8-E7E3409EB838}" type="sibTrans" cxnId="{368D6CB4-154A-4B59-AB56-C849D8D0F146}">
      <dgm:prSet/>
      <dgm:spPr/>
      <dgm:t>
        <a:bodyPr/>
        <a:lstStyle/>
        <a:p>
          <a:endParaRPr lang="es-ES"/>
        </a:p>
      </dgm:t>
    </dgm:pt>
    <dgm:pt modelId="{8D890153-F511-4F3A-B017-267D31944DE2}" type="pres">
      <dgm:prSet presAssocID="{31837BE4-AACB-4050-A85C-6AA15CBD9D04}" presName="Name0" presStyleCnt="0">
        <dgm:presLayoutVars>
          <dgm:chPref val="1"/>
          <dgm:dir/>
          <dgm:animOne val="branch"/>
          <dgm:animLvl val="lvl"/>
          <dgm:resizeHandles val="exact"/>
        </dgm:presLayoutVars>
      </dgm:prSet>
      <dgm:spPr/>
    </dgm:pt>
    <dgm:pt modelId="{F82F767C-55F0-4F49-9A52-9CF68BF7CDFB}" type="pres">
      <dgm:prSet presAssocID="{9595F236-6CCF-413B-9B32-433D77ED3782}" presName="root1" presStyleCnt="0"/>
      <dgm:spPr/>
    </dgm:pt>
    <dgm:pt modelId="{79F7B2E9-18C9-4158-8722-BC51DC3F231D}" type="pres">
      <dgm:prSet presAssocID="{9595F236-6CCF-413B-9B32-433D77ED3782}" presName="LevelOneTextNode" presStyleLbl="node0" presStyleIdx="0" presStyleCnt="1">
        <dgm:presLayoutVars>
          <dgm:chPref val="3"/>
        </dgm:presLayoutVars>
      </dgm:prSet>
      <dgm:spPr/>
    </dgm:pt>
    <dgm:pt modelId="{E7A988F3-138A-40A0-9568-273E37D61D26}" type="pres">
      <dgm:prSet presAssocID="{9595F236-6CCF-413B-9B32-433D77ED3782}" presName="level2hierChild" presStyleCnt="0"/>
      <dgm:spPr/>
    </dgm:pt>
    <dgm:pt modelId="{E65BFABA-54F2-40B6-A94E-6C9CF13A4FC9}" type="pres">
      <dgm:prSet presAssocID="{EB9D84FD-9808-47C1-BF9B-F20FA7314F1A}" presName="conn2-1" presStyleLbl="parChTrans1D2" presStyleIdx="0" presStyleCnt="4"/>
      <dgm:spPr/>
    </dgm:pt>
    <dgm:pt modelId="{A3EFEC17-4976-4309-B0CA-BAC54EE77631}" type="pres">
      <dgm:prSet presAssocID="{EB9D84FD-9808-47C1-BF9B-F20FA7314F1A}" presName="connTx" presStyleLbl="parChTrans1D2" presStyleIdx="0" presStyleCnt="4"/>
      <dgm:spPr/>
    </dgm:pt>
    <dgm:pt modelId="{597614A7-1C6E-453C-837F-B27D46BA0257}" type="pres">
      <dgm:prSet presAssocID="{756955BE-F62E-4006-9258-1C4AE956D16C}" presName="root2" presStyleCnt="0"/>
      <dgm:spPr/>
    </dgm:pt>
    <dgm:pt modelId="{BAE8BB3A-8C7B-4010-AB7E-4AF9F475488A}" type="pres">
      <dgm:prSet presAssocID="{756955BE-F62E-4006-9258-1C4AE956D16C}" presName="LevelTwoTextNode" presStyleLbl="node2" presStyleIdx="0" presStyleCnt="4" custScaleX="241713">
        <dgm:presLayoutVars>
          <dgm:chPref val="3"/>
        </dgm:presLayoutVars>
      </dgm:prSet>
      <dgm:spPr/>
    </dgm:pt>
    <dgm:pt modelId="{5043D454-E0EC-49A2-BFBF-AF7D7EDE4884}" type="pres">
      <dgm:prSet presAssocID="{756955BE-F62E-4006-9258-1C4AE956D16C}" presName="level3hierChild" presStyleCnt="0"/>
      <dgm:spPr/>
    </dgm:pt>
    <dgm:pt modelId="{FAE0F62C-80F9-43FC-8B02-746F23FACC07}" type="pres">
      <dgm:prSet presAssocID="{2E7F8989-0471-490C-BB62-57170E3BF074}" presName="conn2-1" presStyleLbl="parChTrans1D2" presStyleIdx="1" presStyleCnt="4"/>
      <dgm:spPr/>
    </dgm:pt>
    <dgm:pt modelId="{BE86BB22-FE64-44C8-8E72-9EF5224AA345}" type="pres">
      <dgm:prSet presAssocID="{2E7F8989-0471-490C-BB62-57170E3BF074}" presName="connTx" presStyleLbl="parChTrans1D2" presStyleIdx="1" presStyleCnt="4"/>
      <dgm:spPr/>
    </dgm:pt>
    <dgm:pt modelId="{FB8BA5FF-C2EC-417B-BE61-B6B2F4852112}" type="pres">
      <dgm:prSet presAssocID="{50F8E594-F592-4120-8496-07B68D6ECCF1}" presName="root2" presStyleCnt="0"/>
      <dgm:spPr/>
    </dgm:pt>
    <dgm:pt modelId="{1A267879-7612-4604-A625-D1EEC96B5069}" type="pres">
      <dgm:prSet presAssocID="{50F8E594-F592-4120-8496-07B68D6ECCF1}" presName="LevelTwoTextNode" presStyleLbl="node2" presStyleIdx="1" presStyleCnt="4" custScaleX="242278">
        <dgm:presLayoutVars>
          <dgm:chPref val="3"/>
        </dgm:presLayoutVars>
      </dgm:prSet>
      <dgm:spPr>
        <a:xfrm>
          <a:off x="751332" y="1806535"/>
          <a:ext cx="5267763" cy="450929"/>
        </a:xfrm>
        <a:prstGeom prst="rect">
          <a:avLst/>
        </a:prstGeom>
      </dgm:spPr>
    </dgm:pt>
    <dgm:pt modelId="{E8FD54DE-21EB-44D2-B8AC-57417F1E9D0B}" type="pres">
      <dgm:prSet presAssocID="{50F8E594-F592-4120-8496-07B68D6ECCF1}" presName="level3hierChild" presStyleCnt="0"/>
      <dgm:spPr/>
    </dgm:pt>
    <dgm:pt modelId="{446F3BE1-76FF-44B2-AE9F-FDC19B3269FC}" type="pres">
      <dgm:prSet presAssocID="{34C12985-28C0-4C49-9920-7483BC4AF7BF}" presName="conn2-1" presStyleLbl="parChTrans1D2" presStyleIdx="2" presStyleCnt="4"/>
      <dgm:spPr/>
    </dgm:pt>
    <dgm:pt modelId="{0E3FAC97-132D-4014-81DA-E64A1D249085}" type="pres">
      <dgm:prSet presAssocID="{34C12985-28C0-4C49-9920-7483BC4AF7BF}" presName="connTx" presStyleLbl="parChTrans1D2" presStyleIdx="2" presStyleCnt="4"/>
      <dgm:spPr/>
    </dgm:pt>
    <dgm:pt modelId="{5DEA1344-9669-4507-95EA-C65DB0B23162}" type="pres">
      <dgm:prSet presAssocID="{64E723ED-0209-4DF0-975F-9E2C2838AD0D}" presName="root2" presStyleCnt="0"/>
      <dgm:spPr/>
    </dgm:pt>
    <dgm:pt modelId="{9AFBA5F7-67EB-473C-9C74-E89EB6FFB911}" type="pres">
      <dgm:prSet presAssocID="{64E723ED-0209-4DF0-975F-9E2C2838AD0D}" presName="LevelTwoTextNode" presStyleLbl="node2" presStyleIdx="2" presStyleCnt="4" custScaleX="241713">
        <dgm:presLayoutVars>
          <dgm:chPref val="3"/>
        </dgm:presLayoutVars>
      </dgm:prSet>
      <dgm:spPr>
        <a:xfrm>
          <a:off x="1040880" y="2501969"/>
          <a:ext cx="4968007" cy="626625"/>
        </a:xfrm>
        <a:prstGeom prst="rect">
          <a:avLst/>
        </a:prstGeom>
      </dgm:spPr>
    </dgm:pt>
    <dgm:pt modelId="{BDCE5670-596F-4CC5-A574-20422E1B2D96}" type="pres">
      <dgm:prSet presAssocID="{64E723ED-0209-4DF0-975F-9E2C2838AD0D}" presName="level3hierChild" presStyleCnt="0"/>
      <dgm:spPr/>
    </dgm:pt>
    <dgm:pt modelId="{86A3F377-FD32-41A9-98CD-D2B1061E0559}" type="pres">
      <dgm:prSet presAssocID="{E60FA3BE-41B0-4413-8D26-285F8E92FB13}" presName="conn2-1" presStyleLbl="parChTrans1D2" presStyleIdx="3" presStyleCnt="4"/>
      <dgm:spPr/>
    </dgm:pt>
    <dgm:pt modelId="{328B2620-221D-417D-8418-E5BC5E45785D}" type="pres">
      <dgm:prSet presAssocID="{E60FA3BE-41B0-4413-8D26-285F8E92FB13}" presName="connTx" presStyleLbl="parChTrans1D2" presStyleIdx="3" presStyleCnt="4"/>
      <dgm:spPr/>
    </dgm:pt>
    <dgm:pt modelId="{13F621F9-2B50-4561-8E68-6D00D379C627}" type="pres">
      <dgm:prSet presAssocID="{E1E3E773-19CB-4CC1-BCC9-ED8A88F7400A}" presName="root2" presStyleCnt="0"/>
      <dgm:spPr/>
    </dgm:pt>
    <dgm:pt modelId="{37C70879-0F51-40C1-9AF4-D23B26C87511}" type="pres">
      <dgm:prSet presAssocID="{E1E3E773-19CB-4CC1-BCC9-ED8A88F7400A}" presName="LevelTwoTextNode" presStyleLbl="node2" presStyleIdx="3" presStyleCnt="4" custScaleX="241713">
        <dgm:presLayoutVars>
          <dgm:chPref val="3"/>
        </dgm:presLayoutVars>
      </dgm:prSet>
      <dgm:spPr/>
    </dgm:pt>
    <dgm:pt modelId="{78D50C9A-D438-461C-900A-AB979CD0D760}" type="pres">
      <dgm:prSet presAssocID="{E1E3E773-19CB-4CC1-BCC9-ED8A88F7400A}" presName="level3hierChild" presStyleCnt="0"/>
      <dgm:spPr/>
    </dgm:pt>
  </dgm:ptLst>
  <dgm:cxnLst>
    <dgm:cxn modelId="{24089A0C-B426-464D-99B0-ED2BC6E28AC1}" type="presOf" srcId="{50F8E594-F592-4120-8496-07B68D6ECCF1}" destId="{1A267879-7612-4604-A625-D1EEC96B5069}" srcOrd="0" destOrd="0" presId="urn:microsoft.com/office/officeart/2008/layout/HorizontalMultiLevelHierarchy"/>
    <dgm:cxn modelId="{67C26F35-0DBA-42D3-B3D1-5035599D4CAB}" type="presOf" srcId="{EB9D84FD-9808-47C1-BF9B-F20FA7314F1A}" destId="{E65BFABA-54F2-40B6-A94E-6C9CF13A4FC9}" srcOrd="0" destOrd="0" presId="urn:microsoft.com/office/officeart/2008/layout/HorizontalMultiLevelHierarchy"/>
    <dgm:cxn modelId="{2423F235-BA1C-4290-AEE6-011CBB126AA8}" type="presOf" srcId="{34C12985-28C0-4C49-9920-7483BC4AF7BF}" destId="{446F3BE1-76FF-44B2-AE9F-FDC19B3269FC}" srcOrd="0" destOrd="0" presId="urn:microsoft.com/office/officeart/2008/layout/HorizontalMultiLevelHierarchy"/>
    <dgm:cxn modelId="{8298AB38-B4C1-427B-97BE-21621B1A7553}" srcId="{9595F236-6CCF-413B-9B32-433D77ED3782}" destId="{756955BE-F62E-4006-9258-1C4AE956D16C}" srcOrd="0" destOrd="0" parTransId="{EB9D84FD-9808-47C1-BF9B-F20FA7314F1A}" sibTransId="{87AE76D4-7947-460D-AF7D-42DC327EA9D9}"/>
    <dgm:cxn modelId="{FEE8CD3E-D41E-420B-AE50-21EBA841203A}" srcId="{9595F236-6CCF-413B-9B32-433D77ED3782}" destId="{50F8E594-F592-4120-8496-07B68D6ECCF1}" srcOrd="1" destOrd="0" parTransId="{2E7F8989-0471-490C-BB62-57170E3BF074}" sibTransId="{C3A724B8-D204-4779-948D-184CEE9A67D9}"/>
    <dgm:cxn modelId="{7FF4C444-C132-4278-971B-97EDCDB0BB1A}" type="presOf" srcId="{64E723ED-0209-4DF0-975F-9E2C2838AD0D}" destId="{9AFBA5F7-67EB-473C-9C74-E89EB6FFB911}" srcOrd="0" destOrd="0" presId="urn:microsoft.com/office/officeart/2008/layout/HorizontalMultiLevelHierarchy"/>
    <dgm:cxn modelId="{725B7650-9032-4953-A679-18C76D142DC8}" type="presOf" srcId="{9595F236-6CCF-413B-9B32-433D77ED3782}" destId="{79F7B2E9-18C9-4158-8722-BC51DC3F231D}" srcOrd="0" destOrd="0" presId="urn:microsoft.com/office/officeart/2008/layout/HorizontalMultiLevelHierarchy"/>
    <dgm:cxn modelId="{4CB08454-9E62-47E2-9C2D-E784B3EE9E03}" type="presOf" srcId="{2E7F8989-0471-490C-BB62-57170E3BF074}" destId="{BE86BB22-FE64-44C8-8E72-9EF5224AA345}" srcOrd="1" destOrd="0" presId="urn:microsoft.com/office/officeart/2008/layout/HorizontalMultiLevelHierarchy"/>
    <dgm:cxn modelId="{4708407F-E09E-4139-82D1-AE777C8EC865}" type="presOf" srcId="{31837BE4-AACB-4050-A85C-6AA15CBD9D04}" destId="{8D890153-F511-4F3A-B017-267D31944DE2}" srcOrd="0" destOrd="0" presId="urn:microsoft.com/office/officeart/2008/layout/HorizontalMultiLevelHierarchy"/>
    <dgm:cxn modelId="{EED7947F-23B8-4170-9D34-019FC2C5F20A}" type="presOf" srcId="{E60FA3BE-41B0-4413-8D26-285F8E92FB13}" destId="{328B2620-221D-417D-8418-E5BC5E45785D}" srcOrd="1" destOrd="0" presId="urn:microsoft.com/office/officeart/2008/layout/HorizontalMultiLevelHierarchy"/>
    <dgm:cxn modelId="{DE786B8F-180C-499B-81EA-DDA339E3EF4F}" type="presOf" srcId="{756955BE-F62E-4006-9258-1C4AE956D16C}" destId="{BAE8BB3A-8C7B-4010-AB7E-4AF9F475488A}" srcOrd="0" destOrd="0" presId="urn:microsoft.com/office/officeart/2008/layout/HorizontalMultiLevelHierarchy"/>
    <dgm:cxn modelId="{7A13E190-D787-4F1A-A7B7-7ABCA27F7D76}" type="presOf" srcId="{34C12985-28C0-4C49-9920-7483BC4AF7BF}" destId="{0E3FAC97-132D-4014-81DA-E64A1D249085}" srcOrd="1" destOrd="0" presId="urn:microsoft.com/office/officeart/2008/layout/HorizontalMultiLevelHierarchy"/>
    <dgm:cxn modelId="{3E139898-C5F9-40C9-AE3C-9FA663052593}" srcId="{9595F236-6CCF-413B-9B32-433D77ED3782}" destId="{64E723ED-0209-4DF0-975F-9E2C2838AD0D}" srcOrd="2" destOrd="0" parTransId="{34C12985-28C0-4C49-9920-7483BC4AF7BF}" sibTransId="{572057C1-A2A6-4DF5-8477-01CED062B8E9}"/>
    <dgm:cxn modelId="{78E4169A-9C04-415A-AFD1-D68D68567518}" srcId="{31837BE4-AACB-4050-A85C-6AA15CBD9D04}" destId="{9595F236-6CCF-413B-9B32-433D77ED3782}" srcOrd="0" destOrd="0" parTransId="{7EDBC7AF-8F2E-468C-BCCC-2405F934500C}" sibTransId="{55C63418-A54B-482E-B30E-16F43CDE3358}"/>
    <dgm:cxn modelId="{368D6CB4-154A-4B59-AB56-C849D8D0F146}" srcId="{9595F236-6CCF-413B-9B32-433D77ED3782}" destId="{E1E3E773-19CB-4CC1-BCC9-ED8A88F7400A}" srcOrd="3" destOrd="0" parTransId="{E60FA3BE-41B0-4413-8D26-285F8E92FB13}" sibTransId="{FF2ACA5A-6B15-44E7-97A8-E7E3409EB838}"/>
    <dgm:cxn modelId="{F8644FC4-190E-4E1B-A271-BD69C3345A7A}" type="presOf" srcId="{2E7F8989-0471-490C-BB62-57170E3BF074}" destId="{FAE0F62C-80F9-43FC-8B02-746F23FACC07}" srcOrd="0" destOrd="0" presId="urn:microsoft.com/office/officeart/2008/layout/HorizontalMultiLevelHierarchy"/>
    <dgm:cxn modelId="{2B8F20D3-4893-4A76-95F4-DBE0A603A489}" type="presOf" srcId="{E60FA3BE-41B0-4413-8D26-285F8E92FB13}" destId="{86A3F377-FD32-41A9-98CD-D2B1061E0559}" srcOrd="0" destOrd="0" presId="urn:microsoft.com/office/officeart/2008/layout/HorizontalMultiLevelHierarchy"/>
    <dgm:cxn modelId="{658019D5-3601-422C-B366-6E6FCC01CDAA}" type="presOf" srcId="{EB9D84FD-9808-47C1-BF9B-F20FA7314F1A}" destId="{A3EFEC17-4976-4309-B0CA-BAC54EE77631}" srcOrd="1" destOrd="0" presId="urn:microsoft.com/office/officeart/2008/layout/HorizontalMultiLevelHierarchy"/>
    <dgm:cxn modelId="{AAC932DB-1744-46BA-9CF6-84015148AB66}" type="presOf" srcId="{E1E3E773-19CB-4CC1-BCC9-ED8A88F7400A}" destId="{37C70879-0F51-40C1-9AF4-D23B26C87511}" srcOrd="0" destOrd="0" presId="urn:microsoft.com/office/officeart/2008/layout/HorizontalMultiLevelHierarchy"/>
    <dgm:cxn modelId="{10EB5C83-5432-4765-B137-C316EC294FC5}" type="presParOf" srcId="{8D890153-F511-4F3A-B017-267D31944DE2}" destId="{F82F767C-55F0-4F49-9A52-9CF68BF7CDFB}" srcOrd="0" destOrd="0" presId="urn:microsoft.com/office/officeart/2008/layout/HorizontalMultiLevelHierarchy"/>
    <dgm:cxn modelId="{C6D5A66D-6728-4FE2-AD69-A06EDF7051BF}" type="presParOf" srcId="{F82F767C-55F0-4F49-9A52-9CF68BF7CDFB}" destId="{79F7B2E9-18C9-4158-8722-BC51DC3F231D}" srcOrd="0" destOrd="0" presId="urn:microsoft.com/office/officeart/2008/layout/HorizontalMultiLevelHierarchy"/>
    <dgm:cxn modelId="{AD02CE88-C9AD-47F5-9C75-CC8F0CAAF318}" type="presParOf" srcId="{F82F767C-55F0-4F49-9A52-9CF68BF7CDFB}" destId="{E7A988F3-138A-40A0-9568-273E37D61D26}" srcOrd="1" destOrd="0" presId="urn:microsoft.com/office/officeart/2008/layout/HorizontalMultiLevelHierarchy"/>
    <dgm:cxn modelId="{C581A79D-A6A4-4642-8C63-ADC0D5D14361}" type="presParOf" srcId="{E7A988F3-138A-40A0-9568-273E37D61D26}" destId="{E65BFABA-54F2-40B6-A94E-6C9CF13A4FC9}" srcOrd="0" destOrd="0" presId="urn:microsoft.com/office/officeart/2008/layout/HorizontalMultiLevelHierarchy"/>
    <dgm:cxn modelId="{36AD44BB-7894-41AC-BBE6-91A800BC0B1A}" type="presParOf" srcId="{E65BFABA-54F2-40B6-A94E-6C9CF13A4FC9}" destId="{A3EFEC17-4976-4309-B0CA-BAC54EE77631}" srcOrd="0" destOrd="0" presId="urn:microsoft.com/office/officeart/2008/layout/HorizontalMultiLevelHierarchy"/>
    <dgm:cxn modelId="{C03BE8B4-5678-40ED-8633-5D66A683661A}" type="presParOf" srcId="{E7A988F3-138A-40A0-9568-273E37D61D26}" destId="{597614A7-1C6E-453C-837F-B27D46BA0257}" srcOrd="1" destOrd="0" presId="urn:microsoft.com/office/officeart/2008/layout/HorizontalMultiLevelHierarchy"/>
    <dgm:cxn modelId="{2C39E7D8-765C-4ABF-BD2E-CC08BB8828A9}" type="presParOf" srcId="{597614A7-1C6E-453C-837F-B27D46BA0257}" destId="{BAE8BB3A-8C7B-4010-AB7E-4AF9F475488A}" srcOrd="0" destOrd="0" presId="urn:microsoft.com/office/officeart/2008/layout/HorizontalMultiLevelHierarchy"/>
    <dgm:cxn modelId="{1A2B3722-8D2A-4462-BD66-3B77C0318C62}" type="presParOf" srcId="{597614A7-1C6E-453C-837F-B27D46BA0257}" destId="{5043D454-E0EC-49A2-BFBF-AF7D7EDE4884}" srcOrd="1" destOrd="0" presId="urn:microsoft.com/office/officeart/2008/layout/HorizontalMultiLevelHierarchy"/>
    <dgm:cxn modelId="{D3724228-BD96-49B2-9DE0-92428620EF55}" type="presParOf" srcId="{E7A988F3-138A-40A0-9568-273E37D61D26}" destId="{FAE0F62C-80F9-43FC-8B02-746F23FACC07}" srcOrd="2" destOrd="0" presId="urn:microsoft.com/office/officeart/2008/layout/HorizontalMultiLevelHierarchy"/>
    <dgm:cxn modelId="{EA05B85F-5E11-44E2-870B-844E0D28DC53}" type="presParOf" srcId="{FAE0F62C-80F9-43FC-8B02-746F23FACC07}" destId="{BE86BB22-FE64-44C8-8E72-9EF5224AA345}" srcOrd="0" destOrd="0" presId="urn:microsoft.com/office/officeart/2008/layout/HorizontalMultiLevelHierarchy"/>
    <dgm:cxn modelId="{24A1B655-7200-4E86-AA37-555C3D299CF0}" type="presParOf" srcId="{E7A988F3-138A-40A0-9568-273E37D61D26}" destId="{FB8BA5FF-C2EC-417B-BE61-B6B2F4852112}" srcOrd="3" destOrd="0" presId="urn:microsoft.com/office/officeart/2008/layout/HorizontalMultiLevelHierarchy"/>
    <dgm:cxn modelId="{E93E1F1B-4D60-4E0F-82B3-020E260CACBB}" type="presParOf" srcId="{FB8BA5FF-C2EC-417B-BE61-B6B2F4852112}" destId="{1A267879-7612-4604-A625-D1EEC96B5069}" srcOrd="0" destOrd="0" presId="urn:microsoft.com/office/officeart/2008/layout/HorizontalMultiLevelHierarchy"/>
    <dgm:cxn modelId="{A2B12A8A-131F-4B88-B5B7-541929369000}" type="presParOf" srcId="{FB8BA5FF-C2EC-417B-BE61-B6B2F4852112}" destId="{E8FD54DE-21EB-44D2-B8AC-57417F1E9D0B}" srcOrd="1" destOrd="0" presId="urn:microsoft.com/office/officeart/2008/layout/HorizontalMultiLevelHierarchy"/>
    <dgm:cxn modelId="{C6ADC22E-7C1E-412B-BA51-BBB3671E9089}" type="presParOf" srcId="{E7A988F3-138A-40A0-9568-273E37D61D26}" destId="{446F3BE1-76FF-44B2-AE9F-FDC19B3269FC}" srcOrd="4" destOrd="0" presId="urn:microsoft.com/office/officeart/2008/layout/HorizontalMultiLevelHierarchy"/>
    <dgm:cxn modelId="{E7CF4121-8870-49A3-9308-65DE2BBF849D}" type="presParOf" srcId="{446F3BE1-76FF-44B2-AE9F-FDC19B3269FC}" destId="{0E3FAC97-132D-4014-81DA-E64A1D249085}" srcOrd="0" destOrd="0" presId="urn:microsoft.com/office/officeart/2008/layout/HorizontalMultiLevelHierarchy"/>
    <dgm:cxn modelId="{1889EE08-5917-4893-AA58-8A397A7675D9}" type="presParOf" srcId="{E7A988F3-138A-40A0-9568-273E37D61D26}" destId="{5DEA1344-9669-4507-95EA-C65DB0B23162}" srcOrd="5" destOrd="0" presId="urn:microsoft.com/office/officeart/2008/layout/HorizontalMultiLevelHierarchy"/>
    <dgm:cxn modelId="{A2CCD14B-8CC0-42D3-B7F4-1C87CBFD2046}" type="presParOf" srcId="{5DEA1344-9669-4507-95EA-C65DB0B23162}" destId="{9AFBA5F7-67EB-473C-9C74-E89EB6FFB911}" srcOrd="0" destOrd="0" presId="urn:microsoft.com/office/officeart/2008/layout/HorizontalMultiLevelHierarchy"/>
    <dgm:cxn modelId="{5BD25B20-D977-4D6B-BD32-9868230E3B51}" type="presParOf" srcId="{5DEA1344-9669-4507-95EA-C65DB0B23162}" destId="{BDCE5670-596F-4CC5-A574-20422E1B2D96}" srcOrd="1" destOrd="0" presId="urn:microsoft.com/office/officeart/2008/layout/HorizontalMultiLevelHierarchy"/>
    <dgm:cxn modelId="{155D0FAC-EB4E-4A3A-B0BA-7C2D70AD7A55}" type="presParOf" srcId="{E7A988F3-138A-40A0-9568-273E37D61D26}" destId="{86A3F377-FD32-41A9-98CD-D2B1061E0559}" srcOrd="6" destOrd="0" presId="urn:microsoft.com/office/officeart/2008/layout/HorizontalMultiLevelHierarchy"/>
    <dgm:cxn modelId="{05751B51-10A2-4778-9D05-6B406C2BA96C}" type="presParOf" srcId="{86A3F377-FD32-41A9-98CD-D2B1061E0559}" destId="{328B2620-221D-417D-8418-E5BC5E45785D}" srcOrd="0" destOrd="0" presId="urn:microsoft.com/office/officeart/2008/layout/HorizontalMultiLevelHierarchy"/>
    <dgm:cxn modelId="{680E1450-68B5-4450-B909-619E587DD703}" type="presParOf" srcId="{E7A988F3-138A-40A0-9568-273E37D61D26}" destId="{13F621F9-2B50-4561-8E68-6D00D379C627}" srcOrd="7" destOrd="0" presId="urn:microsoft.com/office/officeart/2008/layout/HorizontalMultiLevelHierarchy"/>
    <dgm:cxn modelId="{E4B12DCA-82C5-43B7-9BC6-54C4FC7709DC}" type="presParOf" srcId="{13F621F9-2B50-4561-8E68-6D00D379C627}" destId="{37C70879-0F51-40C1-9AF4-D23B26C87511}" srcOrd="0" destOrd="0" presId="urn:microsoft.com/office/officeart/2008/layout/HorizontalMultiLevelHierarchy"/>
    <dgm:cxn modelId="{F7F56AE2-3FB7-4D13-AA2D-E1C7AF15DC17}" type="presParOf" srcId="{13F621F9-2B50-4561-8E68-6D00D379C627}" destId="{78D50C9A-D438-461C-900A-AB979CD0D760}"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9BE16F-0E5A-4674-87E3-30A739797842}"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s-ES"/>
        </a:p>
      </dgm:t>
    </dgm:pt>
    <dgm:pt modelId="{1C93711C-D924-40B3-9419-0F2343BBB168}">
      <dgm:prSet phldrT="[Texto]" phldr="1"/>
      <dgm:spPr/>
      <dgm:t>
        <a:bodyPr/>
        <a:lstStyle/>
        <a:p>
          <a:endParaRPr lang="es-ES" dirty="0"/>
        </a:p>
      </dgm:t>
    </dgm:pt>
    <dgm:pt modelId="{663C2DA8-D0E7-49A3-AD30-000DC94E0BA3}" type="parTrans" cxnId="{95E0F31E-A987-4A9B-951F-206BCE75AB0B}">
      <dgm:prSet/>
      <dgm:spPr/>
      <dgm:t>
        <a:bodyPr/>
        <a:lstStyle/>
        <a:p>
          <a:endParaRPr lang="es-ES"/>
        </a:p>
      </dgm:t>
    </dgm:pt>
    <dgm:pt modelId="{F0B43BF6-DC98-466A-9240-6D9A5276EC5D}" type="sibTrans" cxnId="{95E0F31E-A987-4A9B-951F-206BCE75AB0B}">
      <dgm:prSet/>
      <dgm:spPr/>
      <dgm:t>
        <a:bodyPr/>
        <a:lstStyle/>
        <a:p>
          <a:endParaRPr lang="es-ES"/>
        </a:p>
      </dgm:t>
    </dgm:pt>
    <dgm:pt modelId="{64394B7F-8E99-4673-BB5C-3C8FB9E285AD}">
      <dgm:prSet phldrT="[Texto]"/>
      <dgm:spPr/>
      <dgm:t>
        <a:bodyPr/>
        <a:lstStyle/>
        <a:p>
          <a:pPr>
            <a:buNone/>
          </a:pPr>
          <a:r>
            <a:rPr lang="es-ES" dirty="0"/>
            <a:t>CSS Navegador</a:t>
          </a:r>
        </a:p>
      </dgm:t>
    </dgm:pt>
    <dgm:pt modelId="{AD96631E-16FA-43FD-8755-C11AFE92C229}" type="parTrans" cxnId="{1E8ED40A-6382-4184-B45D-961D6E4184B1}">
      <dgm:prSet/>
      <dgm:spPr/>
      <dgm:t>
        <a:bodyPr/>
        <a:lstStyle/>
        <a:p>
          <a:endParaRPr lang="es-ES"/>
        </a:p>
      </dgm:t>
    </dgm:pt>
    <dgm:pt modelId="{ABDAC953-634B-42F2-A08C-15982DD9939B}" type="sibTrans" cxnId="{1E8ED40A-6382-4184-B45D-961D6E4184B1}">
      <dgm:prSet/>
      <dgm:spPr/>
      <dgm:t>
        <a:bodyPr/>
        <a:lstStyle/>
        <a:p>
          <a:endParaRPr lang="es-ES"/>
        </a:p>
      </dgm:t>
    </dgm:pt>
    <dgm:pt modelId="{2FF004B9-34AC-4B1F-984F-7DDECE750398}">
      <dgm:prSet phldrT="[Texto]"/>
      <dgm:spPr/>
      <dgm:t>
        <a:bodyPr/>
        <a:lstStyle/>
        <a:p>
          <a:pPr>
            <a:buNone/>
          </a:pPr>
          <a:r>
            <a:rPr lang="es-ES" dirty="0"/>
            <a:t>CSS Usuario</a:t>
          </a:r>
        </a:p>
      </dgm:t>
    </dgm:pt>
    <dgm:pt modelId="{938C5DBC-74C4-4B39-8C10-83EB2D331E76}" type="parTrans" cxnId="{4CE1E1CA-21F5-4FFA-A7BC-6585AEDAB1BE}">
      <dgm:prSet/>
      <dgm:spPr/>
      <dgm:t>
        <a:bodyPr/>
        <a:lstStyle/>
        <a:p>
          <a:endParaRPr lang="es-ES"/>
        </a:p>
      </dgm:t>
    </dgm:pt>
    <dgm:pt modelId="{DC81EDC6-9464-47EC-BF72-B5D2252D200C}" type="sibTrans" cxnId="{4CE1E1CA-21F5-4FFA-A7BC-6585AEDAB1BE}">
      <dgm:prSet/>
      <dgm:spPr/>
      <dgm:t>
        <a:bodyPr/>
        <a:lstStyle/>
        <a:p>
          <a:endParaRPr lang="es-ES"/>
        </a:p>
      </dgm:t>
    </dgm:pt>
    <dgm:pt modelId="{ADCC5636-17C9-4564-BC08-B79DD1B2C9E5}">
      <dgm:prSet phldrT="[Texto]"/>
      <dgm:spPr/>
      <dgm:t>
        <a:bodyPr/>
        <a:lstStyle/>
        <a:p>
          <a:pPr>
            <a:buNone/>
          </a:pPr>
          <a:r>
            <a:rPr lang="es-ES" dirty="0"/>
            <a:t>CSS diseñador</a:t>
          </a:r>
        </a:p>
      </dgm:t>
    </dgm:pt>
    <dgm:pt modelId="{05D2DF1C-BFFB-482A-9251-40D5A5AEEF03}" type="parTrans" cxnId="{78E957BD-8CD8-4BC0-AE80-C18D24EFDD44}">
      <dgm:prSet/>
      <dgm:spPr/>
      <dgm:t>
        <a:bodyPr/>
        <a:lstStyle/>
        <a:p>
          <a:endParaRPr lang="es-ES"/>
        </a:p>
      </dgm:t>
    </dgm:pt>
    <dgm:pt modelId="{866DD750-B061-4953-BE02-8B759FAC158D}" type="sibTrans" cxnId="{78E957BD-8CD8-4BC0-AE80-C18D24EFDD44}">
      <dgm:prSet/>
      <dgm:spPr/>
      <dgm:t>
        <a:bodyPr/>
        <a:lstStyle/>
        <a:p>
          <a:endParaRPr lang="es-ES"/>
        </a:p>
      </dgm:t>
    </dgm:pt>
    <dgm:pt modelId="{9F4B0959-CC47-412B-9183-21508C7437B4}">
      <dgm:prSet phldrT="[Texto]" phldr="1"/>
      <dgm:spPr/>
      <dgm:t>
        <a:bodyPr/>
        <a:lstStyle/>
        <a:p>
          <a:endParaRPr lang="es-ES" dirty="0"/>
        </a:p>
      </dgm:t>
    </dgm:pt>
    <dgm:pt modelId="{5F173DDE-EB5C-46FF-A14A-9E0EAA0EC9C3}" type="sibTrans" cxnId="{754F0FE8-AE34-4EAC-80E7-9135C89E742A}">
      <dgm:prSet/>
      <dgm:spPr/>
      <dgm:t>
        <a:bodyPr/>
        <a:lstStyle/>
        <a:p>
          <a:endParaRPr lang="es-ES"/>
        </a:p>
      </dgm:t>
    </dgm:pt>
    <dgm:pt modelId="{9B38E727-F7FB-43A5-902C-0C57E000296B}" type="parTrans" cxnId="{754F0FE8-AE34-4EAC-80E7-9135C89E742A}">
      <dgm:prSet/>
      <dgm:spPr/>
      <dgm:t>
        <a:bodyPr/>
        <a:lstStyle/>
        <a:p>
          <a:endParaRPr lang="es-ES"/>
        </a:p>
      </dgm:t>
    </dgm:pt>
    <dgm:pt modelId="{48591148-8692-48D7-A057-AE05EE6A528B}">
      <dgm:prSet phldrT="[Texto]"/>
      <dgm:spPr/>
      <dgm:t>
        <a:bodyPr/>
        <a:lstStyle/>
        <a:p>
          <a:endParaRPr lang="es-ES" dirty="0"/>
        </a:p>
      </dgm:t>
    </dgm:pt>
    <dgm:pt modelId="{E3E12821-260B-4AF6-9011-B7DF2947F300}" type="parTrans" cxnId="{9A58DB88-7411-4647-8CD9-BCADE2A6976F}">
      <dgm:prSet/>
      <dgm:spPr/>
      <dgm:t>
        <a:bodyPr/>
        <a:lstStyle/>
        <a:p>
          <a:endParaRPr lang="es-ES"/>
        </a:p>
      </dgm:t>
    </dgm:pt>
    <dgm:pt modelId="{E1CA3067-AC4C-4A8C-B5CF-6F6FE7F17FBD}" type="sibTrans" cxnId="{9A58DB88-7411-4647-8CD9-BCADE2A6976F}">
      <dgm:prSet/>
      <dgm:spPr/>
      <dgm:t>
        <a:bodyPr/>
        <a:lstStyle/>
        <a:p>
          <a:endParaRPr lang="es-ES"/>
        </a:p>
      </dgm:t>
    </dgm:pt>
    <dgm:pt modelId="{87ABE414-5D17-467F-A03D-BC67D357D5C7}">
      <dgm:prSet/>
      <dgm:spPr/>
      <dgm:t>
        <a:bodyPr/>
        <a:lstStyle/>
        <a:p>
          <a:pPr>
            <a:buNone/>
          </a:pPr>
          <a:r>
            <a:rPr lang="es-ES" dirty="0"/>
            <a:t>!important en CSS diseñador</a:t>
          </a:r>
        </a:p>
      </dgm:t>
    </dgm:pt>
    <dgm:pt modelId="{D7B4FB0D-B132-4859-826C-2FD2A674FC6D}" type="parTrans" cxnId="{A36FDA51-C7FA-443F-88AE-596449AA64CF}">
      <dgm:prSet/>
      <dgm:spPr/>
      <dgm:t>
        <a:bodyPr/>
        <a:lstStyle/>
        <a:p>
          <a:endParaRPr lang="es-ES"/>
        </a:p>
      </dgm:t>
    </dgm:pt>
    <dgm:pt modelId="{BC5D82D1-B2E2-4F9A-A27D-E22ABB1FA5CA}" type="sibTrans" cxnId="{A36FDA51-C7FA-443F-88AE-596449AA64CF}">
      <dgm:prSet/>
      <dgm:spPr/>
      <dgm:t>
        <a:bodyPr/>
        <a:lstStyle/>
        <a:p>
          <a:endParaRPr lang="es-ES"/>
        </a:p>
      </dgm:t>
    </dgm:pt>
    <dgm:pt modelId="{3DA5AE54-F694-4411-AEE7-67CD46BB0CA4}">
      <dgm:prSet/>
      <dgm:spPr/>
      <dgm:t>
        <a:bodyPr/>
        <a:lstStyle/>
        <a:p>
          <a:endParaRPr lang="es-ES" dirty="0"/>
        </a:p>
      </dgm:t>
    </dgm:pt>
    <dgm:pt modelId="{552B5D1F-F328-4BEF-90E7-979C56DB8FDE}" type="parTrans" cxnId="{66C5AF06-B94B-458C-B5F3-F07F7CC68548}">
      <dgm:prSet/>
      <dgm:spPr/>
      <dgm:t>
        <a:bodyPr/>
        <a:lstStyle/>
        <a:p>
          <a:endParaRPr lang="es-ES"/>
        </a:p>
      </dgm:t>
    </dgm:pt>
    <dgm:pt modelId="{2AC64E99-2040-40BC-80C4-83CE405C037F}" type="sibTrans" cxnId="{66C5AF06-B94B-458C-B5F3-F07F7CC68548}">
      <dgm:prSet/>
      <dgm:spPr/>
      <dgm:t>
        <a:bodyPr/>
        <a:lstStyle/>
        <a:p>
          <a:endParaRPr lang="es-ES"/>
        </a:p>
      </dgm:t>
    </dgm:pt>
    <dgm:pt modelId="{581BD68F-DB83-42B5-B005-6D099FDB61B2}">
      <dgm:prSet/>
      <dgm:spPr/>
      <dgm:t>
        <a:bodyPr/>
        <a:lstStyle/>
        <a:p>
          <a:pPr>
            <a:buNone/>
          </a:pPr>
          <a:r>
            <a:rPr lang="es-ES" dirty="0"/>
            <a:t>!important en CSS usuario</a:t>
          </a:r>
        </a:p>
      </dgm:t>
    </dgm:pt>
    <dgm:pt modelId="{D5768235-581C-4A39-8523-CC84759640B9}" type="parTrans" cxnId="{5C983B72-9933-4FC0-9DC7-023081684F8C}">
      <dgm:prSet/>
      <dgm:spPr/>
      <dgm:t>
        <a:bodyPr/>
        <a:lstStyle/>
        <a:p>
          <a:endParaRPr lang="es-ES"/>
        </a:p>
      </dgm:t>
    </dgm:pt>
    <dgm:pt modelId="{EFD56186-6295-46D9-836B-2D1A0D780E46}" type="sibTrans" cxnId="{5C983B72-9933-4FC0-9DC7-023081684F8C}">
      <dgm:prSet/>
      <dgm:spPr/>
      <dgm:t>
        <a:bodyPr/>
        <a:lstStyle/>
        <a:p>
          <a:endParaRPr lang="es-ES"/>
        </a:p>
      </dgm:t>
    </dgm:pt>
    <dgm:pt modelId="{EEABA90A-D795-4D38-B6DF-A4619380A14B}">
      <dgm:prSet phldrT="[Texto]"/>
      <dgm:spPr/>
      <dgm:t>
        <a:bodyPr/>
        <a:lstStyle/>
        <a:p>
          <a:endParaRPr lang="es-ES" dirty="0"/>
        </a:p>
      </dgm:t>
    </dgm:pt>
    <dgm:pt modelId="{FBC7C1A0-4591-40BE-969E-822CFB2402C0}" type="parTrans" cxnId="{19EFCA06-E683-47EB-B173-61CFDE6373C5}">
      <dgm:prSet/>
      <dgm:spPr/>
      <dgm:t>
        <a:bodyPr/>
        <a:lstStyle/>
        <a:p>
          <a:endParaRPr lang="es-ES"/>
        </a:p>
      </dgm:t>
    </dgm:pt>
    <dgm:pt modelId="{CB621BD8-DCEC-4536-B5FF-E3F199FC2181}" type="sibTrans" cxnId="{19EFCA06-E683-47EB-B173-61CFDE6373C5}">
      <dgm:prSet/>
      <dgm:spPr/>
      <dgm:t>
        <a:bodyPr/>
        <a:lstStyle/>
        <a:p>
          <a:endParaRPr lang="es-ES"/>
        </a:p>
      </dgm:t>
    </dgm:pt>
    <dgm:pt modelId="{E8EE92A4-838D-4B0F-B133-41FC089BD0C8}" type="pres">
      <dgm:prSet presAssocID="{3F9BE16F-0E5A-4674-87E3-30A739797842}" presName="linearFlow" presStyleCnt="0">
        <dgm:presLayoutVars>
          <dgm:dir/>
          <dgm:animLvl val="lvl"/>
          <dgm:resizeHandles val="exact"/>
        </dgm:presLayoutVars>
      </dgm:prSet>
      <dgm:spPr/>
    </dgm:pt>
    <dgm:pt modelId="{F629C18F-A462-41A4-9D6F-2743704532DD}" type="pres">
      <dgm:prSet presAssocID="{1C93711C-D924-40B3-9419-0F2343BBB168}" presName="composite" presStyleCnt="0"/>
      <dgm:spPr/>
    </dgm:pt>
    <dgm:pt modelId="{6D62B242-49F5-47C7-B8CB-4E11EA04A6BB}" type="pres">
      <dgm:prSet presAssocID="{1C93711C-D924-40B3-9419-0F2343BBB168}" presName="parentText" presStyleLbl="alignNode1" presStyleIdx="0" presStyleCnt="5">
        <dgm:presLayoutVars>
          <dgm:chMax val="1"/>
          <dgm:bulletEnabled val="1"/>
        </dgm:presLayoutVars>
      </dgm:prSet>
      <dgm:spPr/>
    </dgm:pt>
    <dgm:pt modelId="{70EB714B-FD5A-4C01-A61C-B1861F081842}" type="pres">
      <dgm:prSet presAssocID="{1C93711C-D924-40B3-9419-0F2343BBB168}" presName="descendantText" presStyleLbl="alignAcc1" presStyleIdx="0" presStyleCnt="5">
        <dgm:presLayoutVars>
          <dgm:bulletEnabled val="1"/>
        </dgm:presLayoutVars>
      </dgm:prSet>
      <dgm:spPr/>
    </dgm:pt>
    <dgm:pt modelId="{A336547C-F3F8-4C2F-A79F-BB8BADC2D128}" type="pres">
      <dgm:prSet presAssocID="{F0B43BF6-DC98-466A-9240-6D9A5276EC5D}" presName="sp" presStyleCnt="0"/>
      <dgm:spPr/>
    </dgm:pt>
    <dgm:pt modelId="{B3C74FCE-8C2A-415F-A746-2D063EB70EF3}" type="pres">
      <dgm:prSet presAssocID="{9F4B0959-CC47-412B-9183-21508C7437B4}" presName="composite" presStyleCnt="0"/>
      <dgm:spPr/>
    </dgm:pt>
    <dgm:pt modelId="{0450B0D6-7FA8-4AA5-A7C7-2CB1A134DA40}" type="pres">
      <dgm:prSet presAssocID="{9F4B0959-CC47-412B-9183-21508C7437B4}" presName="parentText" presStyleLbl="alignNode1" presStyleIdx="1" presStyleCnt="5">
        <dgm:presLayoutVars>
          <dgm:chMax val="1"/>
          <dgm:bulletEnabled val="1"/>
        </dgm:presLayoutVars>
      </dgm:prSet>
      <dgm:spPr/>
    </dgm:pt>
    <dgm:pt modelId="{AFA022C5-1DF5-4960-84D2-4499C238EA8F}" type="pres">
      <dgm:prSet presAssocID="{9F4B0959-CC47-412B-9183-21508C7437B4}" presName="descendantText" presStyleLbl="alignAcc1" presStyleIdx="1" presStyleCnt="5">
        <dgm:presLayoutVars>
          <dgm:bulletEnabled val="1"/>
        </dgm:presLayoutVars>
      </dgm:prSet>
      <dgm:spPr/>
    </dgm:pt>
    <dgm:pt modelId="{B691418D-BFB9-4E95-8149-15911223486F}" type="pres">
      <dgm:prSet presAssocID="{5F173DDE-EB5C-46FF-A14A-9E0EAA0EC9C3}" presName="sp" presStyleCnt="0"/>
      <dgm:spPr/>
    </dgm:pt>
    <dgm:pt modelId="{FB67B3EA-2E51-4216-9C55-0AECF7307E96}" type="pres">
      <dgm:prSet presAssocID="{EEABA90A-D795-4D38-B6DF-A4619380A14B}" presName="composite" presStyleCnt="0"/>
      <dgm:spPr/>
    </dgm:pt>
    <dgm:pt modelId="{AEA23C60-2479-4D7A-B40C-503FE9B04A09}" type="pres">
      <dgm:prSet presAssocID="{EEABA90A-D795-4D38-B6DF-A4619380A14B}" presName="parentText" presStyleLbl="alignNode1" presStyleIdx="2" presStyleCnt="5">
        <dgm:presLayoutVars>
          <dgm:chMax val="1"/>
          <dgm:bulletEnabled val="1"/>
        </dgm:presLayoutVars>
      </dgm:prSet>
      <dgm:spPr/>
    </dgm:pt>
    <dgm:pt modelId="{C642C629-3A41-4007-B0CD-04391C6C7C45}" type="pres">
      <dgm:prSet presAssocID="{EEABA90A-D795-4D38-B6DF-A4619380A14B}" presName="descendantText" presStyleLbl="alignAcc1" presStyleIdx="2" presStyleCnt="5">
        <dgm:presLayoutVars>
          <dgm:bulletEnabled val="1"/>
        </dgm:presLayoutVars>
      </dgm:prSet>
      <dgm:spPr/>
    </dgm:pt>
    <dgm:pt modelId="{EC4FD59F-729C-4972-9F63-DAE773215693}" type="pres">
      <dgm:prSet presAssocID="{CB621BD8-DCEC-4536-B5FF-E3F199FC2181}" presName="sp" presStyleCnt="0"/>
      <dgm:spPr/>
    </dgm:pt>
    <dgm:pt modelId="{F6242B88-185D-46AD-B210-CD5C52472799}" type="pres">
      <dgm:prSet presAssocID="{48591148-8692-48D7-A057-AE05EE6A528B}" presName="composite" presStyleCnt="0"/>
      <dgm:spPr/>
    </dgm:pt>
    <dgm:pt modelId="{C3296A5B-6D6D-4686-88EF-C8F4B21E5F3B}" type="pres">
      <dgm:prSet presAssocID="{48591148-8692-48D7-A057-AE05EE6A528B}" presName="parentText" presStyleLbl="alignNode1" presStyleIdx="3" presStyleCnt="5">
        <dgm:presLayoutVars>
          <dgm:chMax val="1"/>
          <dgm:bulletEnabled val="1"/>
        </dgm:presLayoutVars>
      </dgm:prSet>
      <dgm:spPr/>
    </dgm:pt>
    <dgm:pt modelId="{97D01BB9-673F-4CBB-9723-D97D60D410D6}" type="pres">
      <dgm:prSet presAssocID="{48591148-8692-48D7-A057-AE05EE6A528B}" presName="descendantText" presStyleLbl="alignAcc1" presStyleIdx="3" presStyleCnt="5">
        <dgm:presLayoutVars>
          <dgm:bulletEnabled val="1"/>
        </dgm:presLayoutVars>
      </dgm:prSet>
      <dgm:spPr/>
    </dgm:pt>
    <dgm:pt modelId="{E0159BB5-28C7-43F0-BDE4-9019F9C587E9}" type="pres">
      <dgm:prSet presAssocID="{E1CA3067-AC4C-4A8C-B5CF-6F6FE7F17FBD}" presName="sp" presStyleCnt="0"/>
      <dgm:spPr/>
    </dgm:pt>
    <dgm:pt modelId="{41019A89-299F-4D9B-B766-847FC70CD057}" type="pres">
      <dgm:prSet presAssocID="{3DA5AE54-F694-4411-AEE7-67CD46BB0CA4}" presName="composite" presStyleCnt="0"/>
      <dgm:spPr/>
    </dgm:pt>
    <dgm:pt modelId="{15381C48-B385-4D7F-8557-F11CABF8FEDB}" type="pres">
      <dgm:prSet presAssocID="{3DA5AE54-F694-4411-AEE7-67CD46BB0CA4}" presName="parentText" presStyleLbl="alignNode1" presStyleIdx="4" presStyleCnt="5">
        <dgm:presLayoutVars>
          <dgm:chMax val="1"/>
          <dgm:bulletEnabled val="1"/>
        </dgm:presLayoutVars>
      </dgm:prSet>
      <dgm:spPr/>
    </dgm:pt>
    <dgm:pt modelId="{76E4F8C7-C67B-4471-BABE-26954DA4503B}" type="pres">
      <dgm:prSet presAssocID="{3DA5AE54-F694-4411-AEE7-67CD46BB0CA4}" presName="descendantText" presStyleLbl="alignAcc1" presStyleIdx="4" presStyleCnt="5">
        <dgm:presLayoutVars>
          <dgm:bulletEnabled val="1"/>
        </dgm:presLayoutVars>
      </dgm:prSet>
      <dgm:spPr/>
    </dgm:pt>
  </dgm:ptLst>
  <dgm:cxnLst>
    <dgm:cxn modelId="{66C5AF06-B94B-458C-B5F3-F07F7CC68548}" srcId="{3F9BE16F-0E5A-4674-87E3-30A739797842}" destId="{3DA5AE54-F694-4411-AEE7-67CD46BB0CA4}" srcOrd="4" destOrd="0" parTransId="{552B5D1F-F328-4BEF-90E7-979C56DB8FDE}" sibTransId="{2AC64E99-2040-40BC-80C4-83CE405C037F}"/>
    <dgm:cxn modelId="{19EFCA06-E683-47EB-B173-61CFDE6373C5}" srcId="{3F9BE16F-0E5A-4674-87E3-30A739797842}" destId="{EEABA90A-D795-4D38-B6DF-A4619380A14B}" srcOrd="2" destOrd="0" parTransId="{FBC7C1A0-4591-40BE-969E-822CFB2402C0}" sibTransId="{CB621BD8-DCEC-4536-B5FF-E3F199FC2181}"/>
    <dgm:cxn modelId="{1E8ED40A-6382-4184-B45D-961D6E4184B1}" srcId="{1C93711C-D924-40B3-9419-0F2343BBB168}" destId="{64394B7F-8E99-4673-BB5C-3C8FB9E285AD}" srcOrd="0" destOrd="0" parTransId="{AD96631E-16FA-43FD-8755-C11AFE92C229}" sibTransId="{ABDAC953-634B-42F2-A08C-15982DD9939B}"/>
    <dgm:cxn modelId="{0364C91C-2484-4EDE-B19E-84D46C0D3D37}" type="presOf" srcId="{1C93711C-D924-40B3-9419-0F2343BBB168}" destId="{6D62B242-49F5-47C7-B8CB-4E11EA04A6BB}" srcOrd="0" destOrd="0" presId="urn:microsoft.com/office/officeart/2005/8/layout/chevron2"/>
    <dgm:cxn modelId="{95E0F31E-A987-4A9B-951F-206BCE75AB0B}" srcId="{3F9BE16F-0E5A-4674-87E3-30A739797842}" destId="{1C93711C-D924-40B3-9419-0F2343BBB168}" srcOrd="0" destOrd="0" parTransId="{663C2DA8-D0E7-49A3-AD30-000DC94E0BA3}" sibTransId="{F0B43BF6-DC98-466A-9240-6D9A5276EC5D}"/>
    <dgm:cxn modelId="{166B725F-6182-4CBB-ADE4-6346391D10FB}" type="presOf" srcId="{3DA5AE54-F694-4411-AEE7-67CD46BB0CA4}" destId="{15381C48-B385-4D7F-8557-F11CABF8FEDB}" srcOrd="0" destOrd="0" presId="urn:microsoft.com/office/officeart/2005/8/layout/chevron2"/>
    <dgm:cxn modelId="{12B2F845-04E1-4E92-AA46-68BEDEE92E64}" type="presOf" srcId="{3F9BE16F-0E5A-4674-87E3-30A739797842}" destId="{E8EE92A4-838D-4B0F-B133-41FC089BD0C8}" srcOrd="0" destOrd="0" presId="urn:microsoft.com/office/officeart/2005/8/layout/chevron2"/>
    <dgm:cxn modelId="{A8E6494E-4061-4F4D-9490-8C9765F2BC99}" type="presOf" srcId="{EEABA90A-D795-4D38-B6DF-A4619380A14B}" destId="{AEA23C60-2479-4D7A-B40C-503FE9B04A09}" srcOrd="0" destOrd="0" presId="urn:microsoft.com/office/officeart/2005/8/layout/chevron2"/>
    <dgm:cxn modelId="{A36FDA51-C7FA-443F-88AE-596449AA64CF}" srcId="{48591148-8692-48D7-A057-AE05EE6A528B}" destId="{87ABE414-5D17-467F-A03D-BC67D357D5C7}" srcOrd="0" destOrd="0" parTransId="{D7B4FB0D-B132-4859-826C-2FD2A674FC6D}" sibTransId="{BC5D82D1-B2E2-4F9A-A27D-E22ABB1FA5CA}"/>
    <dgm:cxn modelId="{5C983B72-9933-4FC0-9DC7-023081684F8C}" srcId="{3DA5AE54-F694-4411-AEE7-67CD46BB0CA4}" destId="{581BD68F-DB83-42B5-B005-6D099FDB61B2}" srcOrd="0" destOrd="0" parTransId="{D5768235-581C-4A39-8523-CC84759640B9}" sibTransId="{EFD56186-6295-46D9-836B-2D1A0D780E46}"/>
    <dgm:cxn modelId="{9A58DB88-7411-4647-8CD9-BCADE2A6976F}" srcId="{3F9BE16F-0E5A-4674-87E3-30A739797842}" destId="{48591148-8692-48D7-A057-AE05EE6A528B}" srcOrd="3" destOrd="0" parTransId="{E3E12821-260B-4AF6-9011-B7DF2947F300}" sibTransId="{E1CA3067-AC4C-4A8C-B5CF-6F6FE7F17FBD}"/>
    <dgm:cxn modelId="{4C84FA9E-E2C6-4D88-A0F5-E2842992FE5A}" type="presOf" srcId="{48591148-8692-48D7-A057-AE05EE6A528B}" destId="{C3296A5B-6D6D-4686-88EF-C8F4B21E5F3B}" srcOrd="0" destOrd="0" presId="urn:microsoft.com/office/officeart/2005/8/layout/chevron2"/>
    <dgm:cxn modelId="{78E957BD-8CD8-4BC0-AE80-C18D24EFDD44}" srcId="{EEABA90A-D795-4D38-B6DF-A4619380A14B}" destId="{ADCC5636-17C9-4564-BC08-B79DD1B2C9E5}" srcOrd="0" destOrd="0" parTransId="{05D2DF1C-BFFB-482A-9251-40D5A5AEEF03}" sibTransId="{866DD750-B061-4953-BE02-8B759FAC158D}"/>
    <dgm:cxn modelId="{543C66C1-0373-4445-80F7-74036204B195}" type="presOf" srcId="{581BD68F-DB83-42B5-B005-6D099FDB61B2}" destId="{76E4F8C7-C67B-4471-BABE-26954DA4503B}" srcOrd="0" destOrd="0" presId="urn:microsoft.com/office/officeart/2005/8/layout/chevron2"/>
    <dgm:cxn modelId="{726AFBC8-A130-4F7D-989D-63CC6E54AAB0}" type="presOf" srcId="{87ABE414-5D17-467F-A03D-BC67D357D5C7}" destId="{97D01BB9-673F-4CBB-9723-D97D60D410D6}" srcOrd="0" destOrd="0" presId="urn:microsoft.com/office/officeart/2005/8/layout/chevron2"/>
    <dgm:cxn modelId="{4CE1E1CA-21F5-4FFA-A7BC-6585AEDAB1BE}" srcId="{9F4B0959-CC47-412B-9183-21508C7437B4}" destId="{2FF004B9-34AC-4B1F-984F-7DDECE750398}" srcOrd="0" destOrd="0" parTransId="{938C5DBC-74C4-4B39-8C10-83EB2D331E76}" sibTransId="{DC81EDC6-9464-47EC-BF72-B5D2252D200C}"/>
    <dgm:cxn modelId="{641B03D6-B60E-4450-88F7-E670F3BFEDB2}" type="presOf" srcId="{9F4B0959-CC47-412B-9183-21508C7437B4}" destId="{0450B0D6-7FA8-4AA5-A7C7-2CB1A134DA40}" srcOrd="0" destOrd="0" presId="urn:microsoft.com/office/officeart/2005/8/layout/chevron2"/>
    <dgm:cxn modelId="{754F0FE8-AE34-4EAC-80E7-9135C89E742A}" srcId="{3F9BE16F-0E5A-4674-87E3-30A739797842}" destId="{9F4B0959-CC47-412B-9183-21508C7437B4}" srcOrd="1" destOrd="0" parTransId="{9B38E727-F7FB-43A5-902C-0C57E000296B}" sibTransId="{5F173DDE-EB5C-46FF-A14A-9E0EAA0EC9C3}"/>
    <dgm:cxn modelId="{5799E1EC-02E7-44A0-A60C-A608919FABD5}" type="presOf" srcId="{ADCC5636-17C9-4564-BC08-B79DD1B2C9E5}" destId="{C642C629-3A41-4007-B0CD-04391C6C7C45}" srcOrd="0" destOrd="0" presId="urn:microsoft.com/office/officeart/2005/8/layout/chevron2"/>
    <dgm:cxn modelId="{8DB200F2-0B40-48FC-8AF6-284ECB2FD622}" type="presOf" srcId="{64394B7F-8E99-4673-BB5C-3C8FB9E285AD}" destId="{70EB714B-FD5A-4C01-A61C-B1861F081842}" srcOrd="0" destOrd="0" presId="urn:microsoft.com/office/officeart/2005/8/layout/chevron2"/>
    <dgm:cxn modelId="{3FC6B8FD-4C9C-4B11-A2DF-5B3EA1870C84}" type="presOf" srcId="{2FF004B9-34AC-4B1F-984F-7DDECE750398}" destId="{AFA022C5-1DF5-4960-84D2-4499C238EA8F}" srcOrd="0" destOrd="0" presId="urn:microsoft.com/office/officeart/2005/8/layout/chevron2"/>
    <dgm:cxn modelId="{0052E7D9-ED0B-4BC0-AE4C-55926F9D64E6}" type="presParOf" srcId="{E8EE92A4-838D-4B0F-B133-41FC089BD0C8}" destId="{F629C18F-A462-41A4-9D6F-2743704532DD}" srcOrd="0" destOrd="0" presId="urn:microsoft.com/office/officeart/2005/8/layout/chevron2"/>
    <dgm:cxn modelId="{A1224C1B-76E1-44FD-B79E-01CE762D48D3}" type="presParOf" srcId="{F629C18F-A462-41A4-9D6F-2743704532DD}" destId="{6D62B242-49F5-47C7-B8CB-4E11EA04A6BB}" srcOrd="0" destOrd="0" presId="urn:microsoft.com/office/officeart/2005/8/layout/chevron2"/>
    <dgm:cxn modelId="{A2A65A64-7D01-4645-85F8-C87DA1F9B415}" type="presParOf" srcId="{F629C18F-A462-41A4-9D6F-2743704532DD}" destId="{70EB714B-FD5A-4C01-A61C-B1861F081842}" srcOrd="1" destOrd="0" presId="urn:microsoft.com/office/officeart/2005/8/layout/chevron2"/>
    <dgm:cxn modelId="{E5226827-8EFC-48A9-8E5F-F9AAF463F59C}" type="presParOf" srcId="{E8EE92A4-838D-4B0F-B133-41FC089BD0C8}" destId="{A336547C-F3F8-4C2F-A79F-BB8BADC2D128}" srcOrd="1" destOrd="0" presId="urn:microsoft.com/office/officeart/2005/8/layout/chevron2"/>
    <dgm:cxn modelId="{DC4E7FD7-AAF3-4ECF-B2FD-5CAF047E8668}" type="presParOf" srcId="{E8EE92A4-838D-4B0F-B133-41FC089BD0C8}" destId="{B3C74FCE-8C2A-415F-A746-2D063EB70EF3}" srcOrd="2" destOrd="0" presId="urn:microsoft.com/office/officeart/2005/8/layout/chevron2"/>
    <dgm:cxn modelId="{28F5A265-42D1-4270-84E1-891F283F6693}" type="presParOf" srcId="{B3C74FCE-8C2A-415F-A746-2D063EB70EF3}" destId="{0450B0D6-7FA8-4AA5-A7C7-2CB1A134DA40}" srcOrd="0" destOrd="0" presId="urn:microsoft.com/office/officeart/2005/8/layout/chevron2"/>
    <dgm:cxn modelId="{92D78D0A-E088-4586-8DCF-C72C5E54A503}" type="presParOf" srcId="{B3C74FCE-8C2A-415F-A746-2D063EB70EF3}" destId="{AFA022C5-1DF5-4960-84D2-4499C238EA8F}" srcOrd="1" destOrd="0" presId="urn:microsoft.com/office/officeart/2005/8/layout/chevron2"/>
    <dgm:cxn modelId="{5D245B14-9D50-42B9-8525-EE4272A17868}" type="presParOf" srcId="{E8EE92A4-838D-4B0F-B133-41FC089BD0C8}" destId="{B691418D-BFB9-4E95-8149-15911223486F}" srcOrd="3" destOrd="0" presId="urn:microsoft.com/office/officeart/2005/8/layout/chevron2"/>
    <dgm:cxn modelId="{22B7510C-9930-48BC-A53F-E0E89BDA8252}" type="presParOf" srcId="{E8EE92A4-838D-4B0F-B133-41FC089BD0C8}" destId="{FB67B3EA-2E51-4216-9C55-0AECF7307E96}" srcOrd="4" destOrd="0" presId="urn:microsoft.com/office/officeart/2005/8/layout/chevron2"/>
    <dgm:cxn modelId="{AA9DB62A-E87F-4F17-9C50-BE24620C570F}" type="presParOf" srcId="{FB67B3EA-2E51-4216-9C55-0AECF7307E96}" destId="{AEA23C60-2479-4D7A-B40C-503FE9B04A09}" srcOrd="0" destOrd="0" presId="urn:microsoft.com/office/officeart/2005/8/layout/chevron2"/>
    <dgm:cxn modelId="{074C01EF-796F-47CB-A673-AEFFC8297CC8}" type="presParOf" srcId="{FB67B3EA-2E51-4216-9C55-0AECF7307E96}" destId="{C642C629-3A41-4007-B0CD-04391C6C7C45}" srcOrd="1" destOrd="0" presId="urn:microsoft.com/office/officeart/2005/8/layout/chevron2"/>
    <dgm:cxn modelId="{C8AD27E5-3CC6-4F77-8541-2B2B869FA810}" type="presParOf" srcId="{E8EE92A4-838D-4B0F-B133-41FC089BD0C8}" destId="{EC4FD59F-729C-4972-9F63-DAE773215693}" srcOrd="5" destOrd="0" presId="urn:microsoft.com/office/officeart/2005/8/layout/chevron2"/>
    <dgm:cxn modelId="{2996AB64-8CB0-44C0-9F01-CCD60C8B9A09}" type="presParOf" srcId="{E8EE92A4-838D-4B0F-B133-41FC089BD0C8}" destId="{F6242B88-185D-46AD-B210-CD5C52472799}" srcOrd="6" destOrd="0" presId="urn:microsoft.com/office/officeart/2005/8/layout/chevron2"/>
    <dgm:cxn modelId="{08E8F9DF-0C74-4D6F-821E-E6E2FB07DB0C}" type="presParOf" srcId="{F6242B88-185D-46AD-B210-CD5C52472799}" destId="{C3296A5B-6D6D-4686-88EF-C8F4B21E5F3B}" srcOrd="0" destOrd="0" presId="urn:microsoft.com/office/officeart/2005/8/layout/chevron2"/>
    <dgm:cxn modelId="{8975DBA4-7DC9-4CC9-A657-01DFF264DC7F}" type="presParOf" srcId="{F6242B88-185D-46AD-B210-CD5C52472799}" destId="{97D01BB9-673F-4CBB-9723-D97D60D410D6}" srcOrd="1" destOrd="0" presId="urn:microsoft.com/office/officeart/2005/8/layout/chevron2"/>
    <dgm:cxn modelId="{47427573-9435-433A-916A-3C9041CA791A}" type="presParOf" srcId="{E8EE92A4-838D-4B0F-B133-41FC089BD0C8}" destId="{E0159BB5-28C7-43F0-BDE4-9019F9C587E9}" srcOrd="7" destOrd="0" presId="urn:microsoft.com/office/officeart/2005/8/layout/chevron2"/>
    <dgm:cxn modelId="{EEC9119F-9AFD-4944-B292-391AB1E82DB4}" type="presParOf" srcId="{E8EE92A4-838D-4B0F-B133-41FC089BD0C8}" destId="{41019A89-299F-4D9B-B766-847FC70CD057}" srcOrd="8" destOrd="0" presId="urn:microsoft.com/office/officeart/2005/8/layout/chevron2"/>
    <dgm:cxn modelId="{61EA2332-1BD6-4E5E-8B04-6C1563BE528B}" type="presParOf" srcId="{41019A89-299F-4D9B-B766-847FC70CD057}" destId="{15381C48-B385-4D7F-8557-F11CABF8FEDB}" srcOrd="0" destOrd="0" presId="urn:microsoft.com/office/officeart/2005/8/layout/chevron2"/>
    <dgm:cxn modelId="{273E9E9D-A282-42D5-BBB7-27182329EE5D}" type="presParOf" srcId="{41019A89-299F-4D9B-B766-847FC70CD057}" destId="{76E4F8C7-C67B-4471-BABE-26954DA4503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88B00-9C21-478C-891B-C4B0720E7122}">
      <dsp:nvSpPr>
        <dsp:cNvPr id="0" name=""/>
        <dsp:cNvSpPr/>
      </dsp:nvSpPr>
      <dsp:spPr>
        <a:xfrm>
          <a:off x="-3690087" y="-566938"/>
          <a:ext cx="4398634" cy="4398634"/>
        </a:xfrm>
        <a:prstGeom prst="blockArc">
          <a:avLst>
            <a:gd name="adj1" fmla="val 18900000"/>
            <a:gd name="adj2" fmla="val 2700000"/>
            <a:gd name="adj3" fmla="val 49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978584-F189-45C3-A51D-1D84888E7908}">
      <dsp:nvSpPr>
        <dsp:cNvPr id="0" name=""/>
        <dsp:cNvSpPr/>
      </dsp:nvSpPr>
      <dsp:spPr>
        <a:xfrm>
          <a:off x="455638" y="326475"/>
          <a:ext cx="4400197" cy="652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8280" tIns="78740" rIns="78740" bIns="78740" numCol="1" spcCol="1270" anchor="ctr" anchorCtr="0">
          <a:noAutofit/>
        </a:bodyPr>
        <a:lstStyle/>
        <a:p>
          <a:pPr marL="0" lvl="0" indent="0" algn="l" defTabSz="1377950">
            <a:lnSpc>
              <a:spcPct val="90000"/>
            </a:lnSpc>
            <a:spcBef>
              <a:spcPct val="0"/>
            </a:spcBef>
            <a:spcAft>
              <a:spcPct val="35000"/>
            </a:spcAft>
            <a:buNone/>
          </a:pPr>
          <a:r>
            <a:rPr lang="es-ES" sz="3100" kern="1200" dirty="0">
              <a:solidFill>
                <a:srgbClr val="494738"/>
              </a:solidFill>
            </a:rPr>
            <a:t>Especificidad</a:t>
          </a:r>
        </a:p>
      </dsp:txBody>
      <dsp:txXfrm>
        <a:off x="455638" y="326475"/>
        <a:ext cx="4400197" cy="652951"/>
      </dsp:txXfrm>
    </dsp:sp>
    <dsp:sp modelId="{6230FFA4-A0CC-4603-9439-46D13515592F}">
      <dsp:nvSpPr>
        <dsp:cNvPr id="0" name=""/>
        <dsp:cNvSpPr/>
      </dsp:nvSpPr>
      <dsp:spPr>
        <a:xfrm>
          <a:off x="47543" y="244856"/>
          <a:ext cx="816189" cy="81618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D1FDF3-4980-4479-9686-C77ECC9D6C73}">
      <dsp:nvSpPr>
        <dsp:cNvPr id="0" name=""/>
        <dsp:cNvSpPr/>
      </dsp:nvSpPr>
      <dsp:spPr>
        <a:xfrm>
          <a:off x="692986" y="1305903"/>
          <a:ext cx="4162850" cy="652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8280" tIns="78740" rIns="78740" bIns="78740" numCol="1" spcCol="1270" anchor="ctr" anchorCtr="0">
          <a:noAutofit/>
        </a:bodyPr>
        <a:lstStyle/>
        <a:p>
          <a:pPr marL="0" lvl="0" indent="0" algn="l" defTabSz="1377950">
            <a:lnSpc>
              <a:spcPct val="90000"/>
            </a:lnSpc>
            <a:spcBef>
              <a:spcPct val="0"/>
            </a:spcBef>
            <a:spcAft>
              <a:spcPct val="35000"/>
            </a:spcAft>
            <a:buNone/>
          </a:pPr>
          <a:r>
            <a:rPr lang="es-ES" sz="3100" kern="1200" dirty="0">
              <a:solidFill>
                <a:srgbClr val="494738"/>
              </a:solidFill>
            </a:rPr>
            <a:t>Cascada</a:t>
          </a:r>
        </a:p>
      </dsp:txBody>
      <dsp:txXfrm>
        <a:off x="692986" y="1305903"/>
        <a:ext cx="4162850" cy="652951"/>
      </dsp:txXfrm>
    </dsp:sp>
    <dsp:sp modelId="{19CB2109-EED2-4298-88B6-B9385A42A73C}">
      <dsp:nvSpPr>
        <dsp:cNvPr id="0" name=""/>
        <dsp:cNvSpPr/>
      </dsp:nvSpPr>
      <dsp:spPr>
        <a:xfrm>
          <a:off x="284891" y="1224284"/>
          <a:ext cx="816189" cy="81618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C65D2D-D1AD-45B2-A55C-481655ECD7BE}">
      <dsp:nvSpPr>
        <dsp:cNvPr id="0" name=""/>
        <dsp:cNvSpPr/>
      </dsp:nvSpPr>
      <dsp:spPr>
        <a:xfrm>
          <a:off x="455638" y="2285330"/>
          <a:ext cx="4400197" cy="652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8280" tIns="78740" rIns="78740" bIns="78740" numCol="1" spcCol="1270" anchor="ctr" anchorCtr="0">
          <a:noAutofit/>
        </a:bodyPr>
        <a:lstStyle/>
        <a:p>
          <a:pPr marL="0" lvl="0" indent="0" algn="l" defTabSz="1377950">
            <a:lnSpc>
              <a:spcPct val="90000"/>
            </a:lnSpc>
            <a:spcBef>
              <a:spcPct val="0"/>
            </a:spcBef>
            <a:spcAft>
              <a:spcPct val="35000"/>
            </a:spcAft>
            <a:buNone/>
          </a:pPr>
          <a:r>
            <a:rPr lang="es-ES" sz="3100" kern="1200" dirty="0">
              <a:solidFill>
                <a:srgbClr val="494738"/>
              </a:solidFill>
            </a:rPr>
            <a:t>Herencia</a:t>
          </a:r>
        </a:p>
      </dsp:txBody>
      <dsp:txXfrm>
        <a:off x="455638" y="2285330"/>
        <a:ext cx="4400197" cy="652951"/>
      </dsp:txXfrm>
    </dsp:sp>
    <dsp:sp modelId="{8E41255E-E0D1-4E9D-A1AB-BDD94583E088}">
      <dsp:nvSpPr>
        <dsp:cNvPr id="0" name=""/>
        <dsp:cNvSpPr/>
      </dsp:nvSpPr>
      <dsp:spPr>
        <a:xfrm>
          <a:off x="47543" y="2203711"/>
          <a:ext cx="816189" cy="81618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3F377-FD32-41A9-98CD-D2B1061E0559}">
      <dsp:nvSpPr>
        <dsp:cNvPr id="0" name=""/>
        <dsp:cNvSpPr/>
      </dsp:nvSpPr>
      <dsp:spPr>
        <a:xfrm>
          <a:off x="573620" y="1946799"/>
          <a:ext cx="374873" cy="1071476"/>
        </a:xfrm>
        <a:custGeom>
          <a:avLst/>
          <a:gdLst/>
          <a:ahLst/>
          <a:cxnLst/>
          <a:rect l="0" t="0" r="0" b="0"/>
          <a:pathLst>
            <a:path>
              <a:moveTo>
                <a:pt x="0" y="0"/>
              </a:moveTo>
              <a:lnTo>
                <a:pt x="187436" y="0"/>
              </a:lnTo>
              <a:lnTo>
                <a:pt x="187436" y="1071476"/>
              </a:lnTo>
              <a:lnTo>
                <a:pt x="374873" y="1071476"/>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732678" y="2454158"/>
        <a:ext cx="56758" cy="56758"/>
      </dsp:txXfrm>
    </dsp:sp>
    <dsp:sp modelId="{446F3BE1-76FF-44B2-AE9F-FDC19B3269FC}">
      <dsp:nvSpPr>
        <dsp:cNvPr id="0" name=""/>
        <dsp:cNvSpPr/>
      </dsp:nvSpPr>
      <dsp:spPr>
        <a:xfrm>
          <a:off x="573620" y="1946799"/>
          <a:ext cx="374873" cy="357158"/>
        </a:xfrm>
        <a:custGeom>
          <a:avLst/>
          <a:gdLst/>
          <a:ahLst/>
          <a:cxnLst/>
          <a:rect l="0" t="0" r="0" b="0"/>
          <a:pathLst>
            <a:path>
              <a:moveTo>
                <a:pt x="0" y="0"/>
              </a:moveTo>
              <a:lnTo>
                <a:pt x="187436" y="0"/>
              </a:lnTo>
              <a:lnTo>
                <a:pt x="187436" y="357158"/>
              </a:lnTo>
              <a:lnTo>
                <a:pt x="374873" y="357158"/>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748112" y="2112433"/>
        <a:ext cx="25888" cy="25888"/>
      </dsp:txXfrm>
    </dsp:sp>
    <dsp:sp modelId="{FAE0F62C-80F9-43FC-8B02-746F23FACC07}">
      <dsp:nvSpPr>
        <dsp:cNvPr id="0" name=""/>
        <dsp:cNvSpPr/>
      </dsp:nvSpPr>
      <dsp:spPr>
        <a:xfrm>
          <a:off x="573620" y="1589640"/>
          <a:ext cx="374873" cy="357158"/>
        </a:xfrm>
        <a:custGeom>
          <a:avLst/>
          <a:gdLst/>
          <a:ahLst/>
          <a:cxnLst/>
          <a:rect l="0" t="0" r="0" b="0"/>
          <a:pathLst>
            <a:path>
              <a:moveTo>
                <a:pt x="0" y="357158"/>
              </a:moveTo>
              <a:lnTo>
                <a:pt x="187436" y="357158"/>
              </a:lnTo>
              <a:lnTo>
                <a:pt x="187436" y="0"/>
              </a:lnTo>
              <a:lnTo>
                <a:pt x="374873" y="0"/>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748112" y="1755275"/>
        <a:ext cx="25888" cy="25888"/>
      </dsp:txXfrm>
    </dsp:sp>
    <dsp:sp modelId="{E65BFABA-54F2-40B6-A94E-6C9CF13A4FC9}">
      <dsp:nvSpPr>
        <dsp:cNvPr id="0" name=""/>
        <dsp:cNvSpPr/>
      </dsp:nvSpPr>
      <dsp:spPr>
        <a:xfrm>
          <a:off x="573620" y="875322"/>
          <a:ext cx="374873" cy="1071476"/>
        </a:xfrm>
        <a:custGeom>
          <a:avLst/>
          <a:gdLst/>
          <a:ahLst/>
          <a:cxnLst/>
          <a:rect l="0" t="0" r="0" b="0"/>
          <a:pathLst>
            <a:path>
              <a:moveTo>
                <a:pt x="0" y="1071476"/>
              </a:moveTo>
              <a:lnTo>
                <a:pt x="187436" y="1071476"/>
              </a:lnTo>
              <a:lnTo>
                <a:pt x="187436" y="0"/>
              </a:lnTo>
              <a:lnTo>
                <a:pt x="374873" y="0"/>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732678" y="1382681"/>
        <a:ext cx="56758" cy="56758"/>
      </dsp:txXfrm>
    </dsp:sp>
    <dsp:sp modelId="{79F7B2E9-18C9-4158-8722-BC51DC3F231D}">
      <dsp:nvSpPr>
        <dsp:cNvPr id="0" name=""/>
        <dsp:cNvSpPr/>
      </dsp:nvSpPr>
      <dsp:spPr>
        <a:xfrm rot="16200000">
          <a:off x="-1215932" y="1661072"/>
          <a:ext cx="3007652"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s-ES" sz="3300" kern="1200" dirty="0"/>
            <a:t>Elemento</a:t>
          </a:r>
        </a:p>
      </dsp:txBody>
      <dsp:txXfrm>
        <a:off x="-1215932" y="1661072"/>
        <a:ext cx="3007652" cy="571453"/>
      </dsp:txXfrm>
    </dsp:sp>
    <dsp:sp modelId="{BAE8BB3A-8C7B-4010-AB7E-4AF9F475488A}">
      <dsp:nvSpPr>
        <dsp:cNvPr id="0" name=""/>
        <dsp:cNvSpPr/>
      </dsp:nvSpPr>
      <dsp:spPr>
        <a:xfrm>
          <a:off x="948494" y="589595"/>
          <a:ext cx="453059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5715" rIns="5715" bIns="5715" numCol="1" spcCol="1270" anchor="ctr" anchorCtr="0">
          <a:noAutofit/>
        </a:bodyPr>
        <a:lstStyle/>
        <a:p>
          <a:pPr marL="0" lvl="0" indent="0" algn="l" defTabSz="400050">
            <a:lnSpc>
              <a:spcPct val="90000"/>
            </a:lnSpc>
            <a:spcBef>
              <a:spcPct val="0"/>
            </a:spcBef>
            <a:spcAft>
              <a:spcPct val="35000"/>
            </a:spcAft>
            <a:buNone/>
          </a:pPr>
          <a:r>
            <a:rPr lang="es-ES" sz="900" b="1" i="0" kern="1200" dirty="0"/>
            <a:t>Estilos inline</a:t>
          </a:r>
          <a:r>
            <a:rPr lang="es-ES" sz="900" b="0" i="0" kern="1200" dirty="0"/>
            <a:t>. Se aplican en el propio elemento HTML mediante el atributo </a:t>
          </a:r>
          <a:r>
            <a:rPr lang="es-ES" sz="900" b="1" i="0" kern="1200" dirty="0"/>
            <a:t>style</a:t>
          </a:r>
          <a:r>
            <a:rPr lang="es-ES" sz="900" b="0" i="0" kern="1200" dirty="0"/>
            <a:t>. No recomendable.</a:t>
          </a:r>
          <a:endParaRPr lang="es-ES" sz="900" kern="1200" dirty="0"/>
        </a:p>
      </dsp:txBody>
      <dsp:txXfrm>
        <a:off x="948494" y="589595"/>
        <a:ext cx="4530593" cy="571453"/>
      </dsp:txXfrm>
    </dsp:sp>
    <dsp:sp modelId="{1A267879-7612-4604-A625-D1EEC96B5069}">
      <dsp:nvSpPr>
        <dsp:cNvPr id="0" name=""/>
        <dsp:cNvSpPr/>
      </dsp:nvSpPr>
      <dsp:spPr>
        <a:xfrm>
          <a:off x="948494" y="1303913"/>
          <a:ext cx="454118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6350" rIns="6350" bIns="6350" numCol="1" spcCol="1270" anchor="ctr" anchorCtr="0">
          <a:noAutofit/>
        </a:bodyPr>
        <a:lstStyle/>
        <a:p>
          <a:pPr marL="0" lvl="0" indent="0" algn="l" defTabSz="355600">
            <a:lnSpc>
              <a:spcPct val="90000"/>
            </a:lnSpc>
            <a:spcBef>
              <a:spcPct val="0"/>
            </a:spcBef>
            <a:spcAft>
              <a:spcPct val="35000"/>
            </a:spcAft>
            <a:buNone/>
          </a:pPr>
          <a:r>
            <a:rPr lang="es-ES" sz="800" b="1" i="0" kern="1200" dirty="0"/>
            <a:t>Selectores ID</a:t>
          </a:r>
          <a:r>
            <a:rPr lang="es-ES" sz="800" b="0" i="0" kern="1200" dirty="0"/>
            <a:t>. (identificadores) Son los selectores más específicos ya que hacen referencia a un único elemento dentro del documento.</a:t>
          </a:r>
          <a:endParaRPr lang="es-ES" sz="800" kern="1200" dirty="0"/>
        </a:p>
      </dsp:txBody>
      <dsp:txXfrm>
        <a:off x="948494" y="1303913"/>
        <a:ext cx="4541183" cy="571453"/>
      </dsp:txXfrm>
    </dsp:sp>
    <dsp:sp modelId="{9AFBA5F7-67EB-473C-9C74-E89EB6FFB911}">
      <dsp:nvSpPr>
        <dsp:cNvPr id="0" name=""/>
        <dsp:cNvSpPr/>
      </dsp:nvSpPr>
      <dsp:spPr>
        <a:xfrm>
          <a:off x="948494" y="2018230"/>
          <a:ext cx="453059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6350" rIns="6350" bIns="6350" numCol="1" spcCol="1270" anchor="ctr" anchorCtr="0">
          <a:noAutofit/>
        </a:bodyPr>
        <a:lstStyle/>
        <a:p>
          <a:pPr marL="0" lvl="0" indent="0" algn="l" defTabSz="444500">
            <a:lnSpc>
              <a:spcPct val="90000"/>
            </a:lnSpc>
            <a:spcBef>
              <a:spcPct val="0"/>
            </a:spcBef>
            <a:spcAft>
              <a:spcPct val="35000"/>
            </a:spcAft>
            <a:buNone/>
          </a:pPr>
          <a:r>
            <a:rPr lang="es-ES" sz="1000" b="1" i="0" kern="1200" dirty="0">
              <a:latin typeface="Open Sans"/>
              <a:ea typeface="+mn-ea"/>
              <a:cs typeface="+mn-cs"/>
            </a:rPr>
            <a:t>Clases, atributos y pseudo-clases.</a:t>
          </a:r>
        </a:p>
      </dsp:txBody>
      <dsp:txXfrm>
        <a:off x="948494" y="2018230"/>
        <a:ext cx="4530593" cy="571453"/>
      </dsp:txXfrm>
    </dsp:sp>
    <dsp:sp modelId="{37C70879-0F51-40C1-9AF4-D23B26C87511}">
      <dsp:nvSpPr>
        <dsp:cNvPr id="0" name=""/>
        <dsp:cNvSpPr/>
      </dsp:nvSpPr>
      <dsp:spPr>
        <a:xfrm>
          <a:off x="948494" y="2732548"/>
          <a:ext cx="453059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5080" rIns="5080" bIns="5080" numCol="1" spcCol="1270" anchor="ctr" anchorCtr="0">
          <a:noAutofit/>
        </a:bodyPr>
        <a:lstStyle/>
        <a:p>
          <a:pPr marL="0" lvl="0" indent="0" algn="l" defTabSz="355600">
            <a:lnSpc>
              <a:spcPct val="90000"/>
            </a:lnSpc>
            <a:spcBef>
              <a:spcPct val="0"/>
            </a:spcBef>
            <a:spcAft>
              <a:spcPct val="35000"/>
            </a:spcAft>
            <a:buNone/>
          </a:pPr>
          <a:r>
            <a:rPr lang="es-ES" sz="800" b="1" i="0" kern="1200" dirty="0"/>
            <a:t>Elementos y pseudo-elementos</a:t>
          </a:r>
          <a:endParaRPr lang="es-ES" sz="800" kern="1200" dirty="0"/>
        </a:p>
      </dsp:txBody>
      <dsp:txXfrm>
        <a:off x="948494" y="2732548"/>
        <a:ext cx="4530593" cy="571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2B242-49F5-47C7-B8CB-4E11EA04A6BB}">
      <dsp:nvSpPr>
        <dsp:cNvPr id="0" name=""/>
        <dsp:cNvSpPr/>
      </dsp:nvSpPr>
      <dsp:spPr>
        <a:xfrm rot="5400000">
          <a:off x="-87320" y="87622"/>
          <a:ext cx="582139" cy="407497"/>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rot="-5400000">
        <a:off x="2" y="204050"/>
        <a:ext cx="407497" cy="174642"/>
      </dsp:txXfrm>
    </dsp:sp>
    <dsp:sp modelId="{70EB714B-FD5A-4C01-A61C-B1861F081842}">
      <dsp:nvSpPr>
        <dsp:cNvPr id="0" name=""/>
        <dsp:cNvSpPr/>
      </dsp:nvSpPr>
      <dsp:spPr>
        <a:xfrm rot="5400000">
          <a:off x="3062553" y="-2654754"/>
          <a:ext cx="378390" cy="568850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CSS Navegador</a:t>
          </a:r>
        </a:p>
      </dsp:txBody>
      <dsp:txXfrm rot="-5400000">
        <a:off x="407498" y="18772"/>
        <a:ext cx="5670031" cy="341448"/>
      </dsp:txXfrm>
    </dsp:sp>
    <dsp:sp modelId="{0450B0D6-7FA8-4AA5-A7C7-2CB1A134DA40}">
      <dsp:nvSpPr>
        <dsp:cNvPr id="0" name=""/>
        <dsp:cNvSpPr/>
      </dsp:nvSpPr>
      <dsp:spPr>
        <a:xfrm rot="5400000">
          <a:off x="-87320" y="539242"/>
          <a:ext cx="582139" cy="407497"/>
        </a:xfrm>
        <a:prstGeom prst="chevron">
          <a:avLst/>
        </a:prstGeom>
        <a:solidFill>
          <a:schemeClr val="accent5">
            <a:hueOff val="-814245"/>
            <a:satOff val="-2869"/>
            <a:lumOff val="-9755"/>
            <a:alphaOff val="0"/>
          </a:schemeClr>
        </a:solidFill>
        <a:ln w="25400" cap="flat" cmpd="sng" algn="ctr">
          <a:solidFill>
            <a:schemeClr val="accent5">
              <a:hueOff val="-814245"/>
              <a:satOff val="-2869"/>
              <a:lumOff val="-97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ES" sz="900" kern="1200" dirty="0"/>
        </a:p>
      </dsp:txBody>
      <dsp:txXfrm rot="-5400000">
        <a:off x="2" y="655670"/>
        <a:ext cx="407497" cy="174642"/>
      </dsp:txXfrm>
    </dsp:sp>
    <dsp:sp modelId="{AFA022C5-1DF5-4960-84D2-4499C238EA8F}">
      <dsp:nvSpPr>
        <dsp:cNvPr id="0" name=""/>
        <dsp:cNvSpPr/>
      </dsp:nvSpPr>
      <dsp:spPr>
        <a:xfrm rot="5400000">
          <a:off x="3062553" y="-2203134"/>
          <a:ext cx="378390" cy="5688502"/>
        </a:xfrm>
        <a:prstGeom prst="round2SameRect">
          <a:avLst/>
        </a:prstGeom>
        <a:solidFill>
          <a:schemeClr val="lt1">
            <a:alpha val="90000"/>
            <a:hueOff val="0"/>
            <a:satOff val="0"/>
            <a:lumOff val="0"/>
            <a:alphaOff val="0"/>
          </a:schemeClr>
        </a:solidFill>
        <a:ln w="25400" cap="flat" cmpd="sng" algn="ctr">
          <a:solidFill>
            <a:schemeClr val="accent5">
              <a:hueOff val="-814245"/>
              <a:satOff val="-2869"/>
              <a:lumOff val="-97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CSS Usuario</a:t>
          </a:r>
        </a:p>
      </dsp:txBody>
      <dsp:txXfrm rot="-5400000">
        <a:off x="407498" y="470392"/>
        <a:ext cx="5670031" cy="341448"/>
      </dsp:txXfrm>
    </dsp:sp>
    <dsp:sp modelId="{AEA23C60-2479-4D7A-B40C-503FE9B04A09}">
      <dsp:nvSpPr>
        <dsp:cNvPr id="0" name=""/>
        <dsp:cNvSpPr/>
      </dsp:nvSpPr>
      <dsp:spPr>
        <a:xfrm rot="5400000">
          <a:off x="-87320" y="990862"/>
          <a:ext cx="582139" cy="407497"/>
        </a:xfrm>
        <a:prstGeom prst="chevron">
          <a:avLst/>
        </a:prstGeom>
        <a:solidFill>
          <a:schemeClr val="accent5">
            <a:hueOff val="-1628489"/>
            <a:satOff val="-5737"/>
            <a:lumOff val="-19510"/>
            <a:alphaOff val="0"/>
          </a:schemeClr>
        </a:solidFill>
        <a:ln w="25400" cap="flat" cmpd="sng" algn="ctr">
          <a:solidFill>
            <a:schemeClr val="accent5">
              <a:hueOff val="-1628489"/>
              <a:satOff val="-5737"/>
              <a:lumOff val="-195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s-ES" sz="1000" kern="1200" dirty="0"/>
        </a:p>
      </dsp:txBody>
      <dsp:txXfrm rot="-5400000">
        <a:off x="2" y="1107290"/>
        <a:ext cx="407497" cy="174642"/>
      </dsp:txXfrm>
    </dsp:sp>
    <dsp:sp modelId="{C642C629-3A41-4007-B0CD-04391C6C7C45}">
      <dsp:nvSpPr>
        <dsp:cNvPr id="0" name=""/>
        <dsp:cNvSpPr/>
      </dsp:nvSpPr>
      <dsp:spPr>
        <a:xfrm rot="5400000">
          <a:off x="3062553" y="-1751514"/>
          <a:ext cx="378390" cy="5688502"/>
        </a:xfrm>
        <a:prstGeom prst="round2SameRect">
          <a:avLst/>
        </a:prstGeom>
        <a:solidFill>
          <a:schemeClr val="lt1">
            <a:alpha val="90000"/>
            <a:hueOff val="0"/>
            <a:satOff val="0"/>
            <a:lumOff val="0"/>
            <a:alphaOff val="0"/>
          </a:schemeClr>
        </a:solidFill>
        <a:ln w="25400" cap="flat" cmpd="sng" algn="ctr">
          <a:solidFill>
            <a:schemeClr val="accent5">
              <a:hueOff val="-1628489"/>
              <a:satOff val="-5737"/>
              <a:lumOff val="-195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CSS diseñador</a:t>
          </a:r>
        </a:p>
      </dsp:txBody>
      <dsp:txXfrm rot="-5400000">
        <a:off x="407498" y="922012"/>
        <a:ext cx="5670031" cy="341448"/>
      </dsp:txXfrm>
    </dsp:sp>
    <dsp:sp modelId="{C3296A5B-6D6D-4686-88EF-C8F4B21E5F3B}">
      <dsp:nvSpPr>
        <dsp:cNvPr id="0" name=""/>
        <dsp:cNvSpPr/>
      </dsp:nvSpPr>
      <dsp:spPr>
        <a:xfrm rot="5400000">
          <a:off x="-87320" y="1442482"/>
          <a:ext cx="582139" cy="407497"/>
        </a:xfrm>
        <a:prstGeom prst="chevron">
          <a:avLst/>
        </a:prstGeom>
        <a:solidFill>
          <a:schemeClr val="accent5">
            <a:hueOff val="-2442734"/>
            <a:satOff val="-8606"/>
            <a:lumOff val="-29265"/>
            <a:alphaOff val="0"/>
          </a:schemeClr>
        </a:solidFill>
        <a:ln w="25400" cap="flat" cmpd="sng" algn="ctr">
          <a:solidFill>
            <a:schemeClr val="accent5">
              <a:hueOff val="-2442734"/>
              <a:satOff val="-8606"/>
              <a:lumOff val="-292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s-ES" sz="1000" kern="1200" dirty="0"/>
        </a:p>
      </dsp:txBody>
      <dsp:txXfrm rot="-5400000">
        <a:off x="2" y="1558910"/>
        <a:ext cx="407497" cy="174642"/>
      </dsp:txXfrm>
    </dsp:sp>
    <dsp:sp modelId="{97D01BB9-673F-4CBB-9723-D97D60D410D6}">
      <dsp:nvSpPr>
        <dsp:cNvPr id="0" name=""/>
        <dsp:cNvSpPr/>
      </dsp:nvSpPr>
      <dsp:spPr>
        <a:xfrm rot="5400000">
          <a:off x="3062553" y="-1299894"/>
          <a:ext cx="378390" cy="5688502"/>
        </a:xfrm>
        <a:prstGeom prst="round2SameRect">
          <a:avLst/>
        </a:prstGeom>
        <a:solidFill>
          <a:schemeClr val="lt1">
            <a:alpha val="90000"/>
            <a:hueOff val="0"/>
            <a:satOff val="0"/>
            <a:lumOff val="0"/>
            <a:alphaOff val="0"/>
          </a:schemeClr>
        </a:solidFill>
        <a:ln w="25400" cap="flat" cmpd="sng" algn="ctr">
          <a:solidFill>
            <a:schemeClr val="accent5">
              <a:hueOff val="-2442734"/>
              <a:satOff val="-8606"/>
              <a:lumOff val="-292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!important en CSS diseñador</a:t>
          </a:r>
        </a:p>
      </dsp:txBody>
      <dsp:txXfrm rot="-5400000">
        <a:off x="407498" y="1373632"/>
        <a:ext cx="5670031" cy="341448"/>
      </dsp:txXfrm>
    </dsp:sp>
    <dsp:sp modelId="{15381C48-B385-4D7F-8557-F11CABF8FEDB}">
      <dsp:nvSpPr>
        <dsp:cNvPr id="0" name=""/>
        <dsp:cNvSpPr/>
      </dsp:nvSpPr>
      <dsp:spPr>
        <a:xfrm rot="5400000">
          <a:off x="-87320" y="1894101"/>
          <a:ext cx="582139" cy="407497"/>
        </a:xfrm>
        <a:prstGeom prst="chevron">
          <a:avLst/>
        </a:prstGeom>
        <a:solidFill>
          <a:schemeClr val="accent5">
            <a:hueOff val="-3256979"/>
            <a:satOff val="-11475"/>
            <a:lumOff val="-39020"/>
            <a:alphaOff val="0"/>
          </a:schemeClr>
        </a:solidFill>
        <a:ln w="25400" cap="flat" cmpd="sng" algn="ctr">
          <a:solidFill>
            <a:schemeClr val="accent5">
              <a:hueOff val="-3256979"/>
              <a:satOff val="-11475"/>
              <a:lumOff val="-3902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s-ES" sz="1000" kern="1200" dirty="0"/>
        </a:p>
      </dsp:txBody>
      <dsp:txXfrm rot="-5400000">
        <a:off x="2" y="2010529"/>
        <a:ext cx="407497" cy="174642"/>
      </dsp:txXfrm>
    </dsp:sp>
    <dsp:sp modelId="{76E4F8C7-C67B-4471-BABE-26954DA4503B}">
      <dsp:nvSpPr>
        <dsp:cNvPr id="0" name=""/>
        <dsp:cNvSpPr/>
      </dsp:nvSpPr>
      <dsp:spPr>
        <a:xfrm rot="5400000">
          <a:off x="3062553" y="-848274"/>
          <a:ext cx="378390" cy="5688502"/>
        </a:xfrm>
        <a:prstGeom prst="round2SameRect">
          <a:avLst/>
        </a:prstGeom>
        <a:solidFill>
          <a:schemeClr val="lt1">
            <a:alpha val="90000"/>
            <a:hueOff val="0"/>
            <a:satOff val="0"/>
            <a:lumOff val="0"/>
            <a:alphaOff val="0"/>
          </a:schemeClr>
        </a:solidFill>
        <a:ln w="25400" cap="flat" cmpd="sng" algn="ctr">
          <a:solidFill>
            <a:schemeClr val="accent5">
              <a:hueOff val="-3256979"/>
              <a:satOff val="-11475"/>
              <a:lumOff val="-390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!important en CSS usuario</a:t>
          </a:r>
        </a:p>
      </dsp:txBody>
      <dsp:txXfrm rot="-5400000">
        <a:off x="407498" y="1825252"/>
        <a:ext cx="5670031" cy="34144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B6EE4-302D-42F1-9E0F-295CEEA59884}" type="datetimeFigureOut">
              <a:rPr lang="es-ES" smtClean="0"/>
              <a:t>20/05/2021</a:t>
            </a:fld>
            <a:endParaRPr lang="es-E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2E3C7-4DED-451B-AD6F-BFB932FF2CAD}" type="slidenum">
              <a:rPr lang="es-ES" smtClean="0"/>
              <a:t>‹Nº›</a:t>
            </a:fld>
            <a:endParaRPr lang="es-ES" dirty="0"/>
          </a:p>
        </p:txBody>
      </p:sp>
    </p:spTree>
    <p:extLst>
      <p:ext uri="{BB962C8B-B14F-4D97-AF65-F5344CB8AC3E}">
        <p14:creationId xmlns:p14="http://schemas.microsoft.com/office/powerpoint/2010/main" val="358134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B2E3C7-4DED-451B-AD6F-BFB932FF2CAD}" type="slidenum">
              <a:rPr lang="es-ES" smtClean="0"/>
              <a:t>1</a:t>
            </a:fld>
            <a:endParaRPr lang="es-ES" dirty="0"/>
          </a:p>
        </p:txBody>
      </p:sp>
    </p:spTree>
    <p:extLst>
      <p:ext uri="{BB962C8B-B14F-4D97-AF65-F5344CB8AC3E}">
        <p14:creationId xmlns:p14="http://schemas.microsoft.com/office/powerpoint/2010/main" val="3174185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10</a:t>
            </a:fld>
            <a:endParaRPr lang="es-ES" dirty="0"/>
          </a:p>
        </p:txBody>
      </p:sp>
    </p:spTree>
    <p:extLst>
      <p:ext uri="{BB962C8B-B14F-4D97-AF65-F5344CB8AC3E}">
        <p14:creationId xmlns:p14="http://schemas.microsoft.com/office/powerpoint/2010/main" val="1856309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11</a:t>
            </a:fld>
            <a:endParaRPr lang="es-ES" dirty="0"/>
          </a:p>
        </p:txBody>
      </p:sp>
    </p:spTree>
    <p:extLst>
      <p:ext uri="{BB962C8B-B14F-4D97-AF65-F5344CB8AC3E}">
        <p14:creationId xmlns:p14="http://schemas.microsoft.com/office/powerpoint/2010/main" val="355392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7B2E3C7-4DED-451B-AD6F-BFB932FF2CAD}" type="slidenum">
              <a:rPr lang="es-ES" smtClean="0"/>
              <a:t>12</a:t>
            </a:fld>
            <a:endParaRPr lang="es-ES" dirty="0"/>
          </a:p>
        </p:txBody>
      </p:sp>
    </p:spTree>
    <p:extLst>
      <p:ext uri="{BB962C8B-B14F-4D97-AF65-F5344CB8AC3E}">
        <p14:creationId xmlns:p14="http://schemas.microsoft.com/office/powerpoint/2010/main" val="269937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a:p>
            <a:endParaRPr lang="es-ES_tradnl" sz="1200" dirty="0"/>
          </a:p>
        </p:txBody>
      </p:sp>
      <p:sp>
        <p:nvSpPr>
          <p:cNvPr id="4" name="Slide Number Placeholder 3"/>
          <p:cNvSpPr>
            <a:spLocks noGrp="1"/>
          </p:cNvSpPr>
          <p:nvPr>
            <p:ph type="sldNum" sz="quarter" idx="5"/>
          </p:nvPr>
        </p:nvSpPr>
        <p:spPr/>
        <p:txBody>
          <a:bodyPr/>
          <a:lstStyle/>
          <a:p>
            <a:fld id="{D7B2E3C7-4DED-451B-AD6F-BFB932FF2CAD}" type="slidenum">
              <a:rPr lang="es-ES" smtClean="0"/>
              <a:t>2</a:t>
            </a:fld>
            <a:endParaRPr lang="es-ES" dirty="0"/>
          </a:p>
        </p:txBody>
      </p:sp>
    </p:spTree>
    <p:extLst>
      <p:ext uri="{BB962C8B-B14F-4D97-AF65-F5344CB8AC3E}">
        <p14:creationId xmlns:p14="http://schemas.microsoft.com/office/powerpoint/2010/main" val="177851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332436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i="0" dirty="0">
                <a:solidFill>
                  <a:srgbClr val="000000"/>
                </a:solidFill>
                <a:effectLst/>
                <a:latin typeface="Helvetica Neue"/>
              </a:rPr>
              <a:t>Estilos inline</a:t>
            </a:r>
            <a:r>
              <a:rPr lang="es-ES" b="0" i="0" dirty="0">
                <a:solidFill>
                  <a:srgbClr val="333333"/>
                </a:solidFill>
                <a:effectLst/>
                <a:latin typeface="Helvetica Neue"/>
              </a:rPr>
              <a:t>. Se aplican en el propio elemento HTML mediante el atributo </a:t>
            </a:r>
            <a:r>
              <a:rPr lang="es-ES" dirty="0"/>
              <a:t>style</a:t>
            </a:r>
            <a:r>
              <a:rPr lang="es-ES" b="0" i="0" dirty="0">
                <a:solidFill>
                  <a:srgbClr val="333333"/>
                </a:solidFill>
                <a:effectLst/>
                <a:latin typeface="Helvetica Neue"/>
              </a:rPr>
              <a:t>. No es la manera más habitual y tampoco la más recomendable debido a su mayor prioridad respecto al resto y por considerarse de mejor práctica tener los estilos en una hoja externa.</a:t>
            </a:r>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dirty="0"/>
          </a:p>
        </p:txBody>
      </p:sp>
    </p:spTree>
    <p:extLst>
      <p:ext uri="{BB962C8B-B14F-4D97-AF65-F5344CB8AC3E}">
        <p14:creationId xmlns:p14="http://schemas.microsoft.com/office/powerpoint/2010/main" val="159059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s-ES" b="1" i="0" dirty="0">
                <a:solidFill>
                  <a:srgbClr val="000000"/>
                </a:solidFill>
                <a:effectLst/>
                <a:latin typeface="Helvetica Neue"/>
              </a:rPr>
              <a:t>El uso de !important está considerado como una mala práctica</a:t>
            </a:r>
            <a:r>
              <a:rPr lang="es-ES" b="0" i="0" dirty="0">
                <a:solidFill>
                  <a:srgbClr val="333333"/>
                </a:solidFill>
                <a:effectLst/>
                <a:latin typeface="Helvetica Neue"/>
              </a:rPr>
              <a:t>.</a:t>
            </a:r>
          </a:p>
          <a:p>
            <a:pPr algn="l">
              <a:buFont typeface="Arial" panose="020B0604020202020204" pitchFamily="34" charset="0"/>
              <a:buChar char="•"/>
            </a:pPr>
            <a:r>
              <a:rPr lang="es-ES" b="0" i="0" dirty="0">
                <a:solidFill>
                  <a:srgbClr val="333333"/>
                </a:solidFill>
                <a:effectLst/>
                <a:latin typeface="Helvetica Neue"/>
              </a:rPr>
              <a:t>Su uso hace que el código sea más difícil de depurar.</a:t>
            </a:r>
          </a:p>
          <a:p>
            <a:pPr algn="l">
              <a:buFont typeface="Arial" panose="020B0604020202020204" pitchFamily="34" charset="0"/>
              <a:buChar char="•"/>
            </a:pPr>
            <a:endParaRPr lang="es-ES" b="0" i="0" dirty="0">
              <a:solidFill>
                <a:srgbClr val="333333"/>
              </a:solidFill>
              <a:effectLst/>
              <a:latin typeface="Helvetica Neue"/>
            </a:endParaRPr>
          </a:p>
          <a:p>
            <a:pPr algn="l">
              <a:buFont typeface="Arial" panose="020B0604020202020204" pitchFamily="34" charset="0"/>
              <a:buChar char="•"/>
            </a:pPr>
            <a:r>
              <a:rPr lang="es-ES" b="0" i="0" dirty="0">
                <a:solidFill>
                  <a:srgbClr val="333333"/>
                </a:solidFill>
                <a:effectLst/>
                <a:latin typeface="Helvetica Neue"/>
              </a:rPr>
              <a:t>Utilízalo solo cuando realmente sea necesario, por ejemplo se puede dar el caso que al utilizar una librería externa como Bootstrap sea necesario para poder sobrescribir una propiedad.</a:t>
            </a:r>
          </a:p>
          <a:p>
            <a:endParaRPr lang="es-ES" b="0" u="sng" dirty="0"/>
          </a:p>
        </p:txBody>
      </p:sp>
      <p:sp>
        <p:nvSpPr>
          <p:cNvPr id="4" name="Slide Number Placeholder 3"/>
          <p:cNvSpPr>
            <a:spLocks noGrp="1"/>
          </p:cNvSpPr>
          <p:nvPr>
            <p:ph type="sldNum" sz="quarter" idx="5"/>
          </p:nvPr>
        </p:nvSpPr>
        <p:spPr/>
        <p:txBody>
          <a:bodyPr/>
          <a:lstStyle/>
          <a:p>
            <a:fld id="{D7B2E3C7-4DED-451B-AD6F-BFB932FF2CAD}" type="slidenum">
              <a:rPr lang="es-ES" smtClean="0"/>
              <a:t>5</a:t>
            </a:fld>
            <a:endParaRPr lang="es-ES" dirty="0"/>
          </a:p>
        </p:txBody>
      </p:sp>
    </p:spTree>
    <p:extLst>
      <p:ext uri="{BB962C8B-B14F-4D97-AF65-F5344CB8AC3E}">
        <p14:creationId xmlns:p14="http://schemas.microsoft.com/office/powerpoint/2010/main" val="79136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6</a:t>
            </a:fld>
            <a:endParaRPr lang="es-ES" dirty="0"/>
          </a:p>
        </p:txBody>
      </p:sp>
    </p:spTree>
    <p:extLst>
      <p:ext uri="{BB962C8B-B14F-4D97-AF65-F5344CB8AC3E}">
        <p14:creationId xmlns:p14="http://schemas.microsoft.com/office/powerpoint/2010/main" val="110520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333333"/>
                </a:solidFill>
                <a:effectLst/>
                <a:latin typeface="Helvetica Neue"/>
              </a:rPr>
              <a:t>El orden de carga en el documento HTML de los archivos externos CSS, dónde se definan estilos en este y el orden de los </a:t>
            </a:r>
            <a:r>
              <a:rPr lang="es-ES" dirty="0"/>
              <a:t>@import</a:t>
            </a:r>
            <a:r>
              <a:rPr lang="es-ES" b="0" i="0" dirty="0">
                <a:solidFill>
                  <a:srgbClr val="333333"/>
                </a:solidFill>
                <a:effectLst/>
                <a:latin typeface="Helvetica Neue"/>
              </a:rPr>
              <a:t> en los archivos CSS definen el orden de los estilos que se aplican a una página, recordar que las últimas prevalecen sobre las anteriores</a:t>
            </a:r>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7</a:t>
            </a:fld>
            <a:endParaRPr lang="es-ES" dirty="0"/>
          </a:p>
        </p:txBody>
      </p:sp>
    </p:spTree>
    <p:extLst>
      <p:ext uri="{BB962C8B-B14F-4D97-AF65-F5344CB8AC3E}">
        <p14:creationId xmlns:p14="http://schemas.microsoft.com/office/powerpoint/2010/main" val="372269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8</a:t>
            </a:fld>
            <a:endParaRPr lang="es-ES" dirty="0"/>
          </a:p>
        </p:txBody>
      </p:sp>
    </p:spTree>
    <p:extLst>
      <p:ext uri="{BB962C8B-B14F-4D97-AF65-F5344CB8AC3E}">
        <p14:creationId xmlns:p14="http://schemas.microsoft.com/office/powerpoint/2010/main" val="360100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9</a:t>
            </a:fld>
            <a:endParaRPr lang="es-ES" dirty="0"/>
          </a:p>
        </p:txBody>
      </p:sp>
    </p:spTree>
    <p:extLst>
      <p:ext uri="{BB962C8B-B14F-4D97-AF65-F5344CB8AC3E}">
        <p14:creationId xmlns:p14="http://schemas.microsoft.com/office/powerpoint/2010/main" val="285124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95300" y="2847976"/>
            <a:ext cx="7772400" cy="933449"/>
          </a:xfrm>
        </p:spPr>
        <p:txBody>
          <a:bodyPr>
            <a:normAutofit/>
          </a:bodyPr>
          <a:lstStyle/>
          <a:p>
            <a:pPr algn="l"/>
            <a:r>
              <a:rPr lang="en-US" sz="7200" spc="-300" dirty="0" err="1">
                <a:latin typeface="Neo Sans Std Medium"/>
                <a:cs typeface="Neo Sans Std Medium"/>
              </a:rPr>
              <a:t>Título</a:t>
            </a:r>
            <a:endParaRPr lang="en-US" sz="7200" spc="-300" dirty="0">
              <a:latin typeface="Neo Sans Std Medium"/>
              <a:cs typeface="Neo Sans Std Medium"/>
            </a:endParaRPr>
          </a:p>
        </p:txBody>
      </p:sp>
      <p:sp>
        <p:nvSpPr>
          <p:cNvPr id="8" name="Subtitle 2"/>
          <p:cNvSpPr>
            <a:spLocks noGrp="1"/>
          </p:cNvSpPr>
          <p:nvPr>
            <p:ph type="subTitle" idx="1" hasCustomPrompt="1"/>
          </p:nvPr>
        </p:nvSpPr>
        <p:spPr>
          <a:xfrm>
            <a:off x="533400" y="3657600"/>
            <a:ext cx="8013700" cy="495300"/>
          </a:xfrm>
        </p:spPr>
        <p:txBody>
          <a:bodyPr>
            <a:normAutofit/>
          </a:bodyPr>
          <a:lstStyle>
            <a:lvl1pPr marL="0" indent="0">
              <a:buNone/>
              <a:defRPr>
                <a:solidFill>
                  <a:schemeClr val="bg1">
                    <a:lumMod val="50000"/>
                  </a:schemeClr>
                </a:solidFill>
              </a:defRPr>
            </a:lvl1pPr>
          </a:lstStyle>
          <a:p>
            <a:pPr algn="l"/>
            <a:r>
              <a:rPr lang="en-US" sz="2800" dirty="0" err="1">
                <a:latin typeface="Neo Sans Std Light"/>
                <a:cs typeface="Neo Sans Std Light"/>
              </a:rPr>
              <a:t>Subtítulo</a:t>
            </a:r>
            <a:endParaRPr lang="en-US" sz="2800" dirty="0">
              <a:latin typeface="Neo Sans Std Light"/>
              <a:cs typeface="Neo Sans Std Light"/>
            </a:endParaRPr>
          </a:p>
        </p:txBody>
      </p:sp>
    </p:spTree>
    <p:extLst>
      <p:ext uri="{BB962C8B-B14F-4D97-AF65-F5344CB8AC3E}">
        <p14:creationId xmlns:p14="http://schemas.microsoft.com/office/powerpoint/2010/main" val="216049630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60646344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60300878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7968573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148388265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1555828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5876232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5767902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144158249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0681480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20687762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3229"/>
            <a:ext cx="8229600" cy="85725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2175803"/>
            <a:ext cx="8229600" cy="215667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02049509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p:titleStyle>
    <p:bodyStyle>
      <a:lvl1pPr marL="0" indent="0" algn="l" defTabSz="457200" rtl="0" eaLnBrk="1" latinLnBrk="0" hangingPunct="1">
        <a:spcBef>
          <a:spcPct val="20000"/>
        </a:spcBef>
        <a:buFont typeface="Arial"/>
        <a:buNone/>
        <a:defRPr sz="3200" b="0" i="0" kern="1200">
          <a:solidFill>
            <a:schemeClr val="tx1"/>
          </a:solidFill>
          <a:latin typeface="Neo Sans Std"/>
          <a:ea typeface="+mn-ea"/>
          <a:cs typeface="Neo Sans Std"/>
        </a:defRPr>
      </a:lvl1pPr>
      <a:lvl2pPr marL="457200" indent="0" algn="l" defTabSz="457200" rtl="0" eaLnBrk="1" latinLnBrk="0" hangingPunct="1">
        <a:spcBef>
          <a:spcPct val="20000"/>
        </a:spcBef>
        <a:buFont typeface="Arial"/>
        <a:buNone/>
        <a:defRPr sz="2800" b="0" i="0" kern="1200">
          <a:solidFill>
            <a:schemeClr val="tx1"/>
          </a:solidFill>
          <a:latin typeface="Neo Sans Std"/>
          <a:ea typeface="+mn-ea"/>
          <a:cs typeface="Neo Sans Std"/>
        </a:defRPr>
      </a:lvl2pPr>
      <a:lvl3pPr marL="914400" indent="0" algn="l" defTabSz="457200" rtl="0" eaLnBrk="1" latinLnBrk="0" hangingPunct="1">
        <a:spcBef>
          <a:spcPct val="20000"/>
        </a:spcBef>
        <a:buFont typeface="Arial"/>
        <a:buNone/>
        <a:defRPr sz="2400" b="0" i="0" kern="1200">
          <a:solidFill>
            <a:schemeClr val="tx1"/>
          </a:solidFill>
          <a:latin typeface="Neo Sans Std"/>
          <a:ea typeface="+mn-ea"/>
          <a:cs typeface="Neo Sans Std"/>
        </a:defRPr>
      </a:lvl3pPr>
      <a:lvl4pPr marL="1371600" indent="0" algn="l" defTabSz="457200" rtl="0" eaLnBrk="1" latinLnBrk="0" hangingPunct="1">
        <a:spcBef>
          <a:spcPct val="20000"/>
        </a:spcBef>
        <a:buFont typeface="Arial"/>
        <a:buNone/>
        <a:defRPr sz="2000" b="0" i="0" kern="1200">
          <a:solidFill>
            <a:schemeClr val="tx1"/>
          </a:solidFill>
          <a:latin typeface="Neo Sans Std"/>
          <a:ea typeface="+mn-ea"/>
          <a:cs typeface="Neo Sans Std"/>
        </a:defRPr>
      </a:lvl4pPr>
      <a:lvl5pPr marL="1828800" indent="0" algn="l" defTabSz="457200" rtl="0" eaLnBrk="1" latinLnBrk="0" hangingPunct="1">
        <a:spcBef>
          <a:spcPct val="20000"/>
        </a:spcBef>
        <a:buFont typeface="Arial"/>
        <a:buNone/>
        <a:defRPr sz="2000" b="0" i="0" kern="1200">
          <a:solidFill>
            <a:schemeClr val="tx1"/>
          </a:solidFill>
          <a:latin typeface="Neo Sans Std"/>
          <a:ea typeface="+mn-ea"/>
          <a:cs typeface="Neo Sans St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github.com/lemoncod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2.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78557BC-75CE-4181-9589-2628A4A7F07D}"/>
              </a:ext>
            </a:extLst>
          </p:cNvPr>
          <p:cNvSpPr/>
          <p:nvPr/>
        </p:nvSpPr>
        <p:spPr>
          <a:xfrm>
            <a:off x="0" y="3443908"/>
            <a:ext cx="9144000" cy="1699591"/>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5" name="Title 1">
            <a:extLst>
              <a:ext uri="{FF2B5EF4-FFF2-40B4-BE49-F238E27FC236}">
                <a16:creationId xmlns:a16="http://schemas.microsoft.com/office/drawing/2014/main" id="{86B6CDE2-EADE-430A-81A9-A4C92D7A9C60}"/>
              </a:ext>
            </a:extLst>
          </p:cNvPr>
          <p:cNvSpPr txBox="1">
            <a:spLocks/>
          </p:cNvSpPr>
          <p:nvPr/>
        </p:nvSpPr>
        <p:spPr>
          <a:xfrm>
            <a:off x="572755" y="2270925"/>
            <a:ext cx="8320419" cy="1170605"/>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7200" spc="-300" dirty="0">
                <a:solidFill>
                  <a:schemeClr val="bg1">
                    <a:lumMod val="50000"/>
                  </a:schemeClr>
                </a:solidFill>
                <a:latin typeface="Montserrat SemiBold" panose="00000700000000000000" pitchFamily="2" charset="0"/>
              </a:rPr>
              <a:t>CSS</a:t>
            </a:r>
            <a:endParaRPr lang="en-US" sz="7200" spc="-300" dirty="0">
              <a:solidFill>
                <a:schemeClr val="bg1">
                  <a:lumMod val="50000"/>
                </a:schemeClr>
              </a:solidFill>
              <a:effectLst/>
              <a:latin typeface="Montserrat SemiBold" panose="00000700000000000000" pitchFamily="2" charset="0"/>
            </a:endParaRPr>
          </a:p>
        </p:txBody>
      </p:sp>
      <p:sp>
        <p:nvSpPr>
          <p:cNvPr id="17" name="Title 1">
            <a:extLst>
              <a:ext uri="{FF2B5EF4-FFF2-40B4-BE49-F238E27FC236}">
                <a16:creationId xmlns:a16="http://schemas.microsoft.com/office/drawing/2014/main" id="{1E846C75-EA81-4B08-9B7A-76A26EDBBCE3}"/>
              </a:ext>
            </a:extLst>
          </p:cNvPr>
          <p:cNvSpPr txBox="1">
            <a:spLocks/>
          </p:cNvSpPr>
          <p:nvPr/>
        </p:nvSpPr>
        <p:spPr>
          <a:xfrm>
            <a:off x="607926" y="3442251"/>
            <a:ext cx="8285248" cy="756000"/>
          </a:xfrm>
          <a:prstGeom prst="rect">
            <a:avLst/>
          </a:prstGeom>
        </p:spPr>
        <p:txBody>
          <a:bodyPr vert="horz" lIns="0" tIns="45720" rIns="91440" bIns="45720" rtlCol="0" anchor="b">
            <a:normAutofit fontScale="97500"/>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endParaRPr lang="en-US" sz="4000" spc="-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Gráfico 9">
            <a:extLst>
              <a:ext uri="{FF2B5EF4-FFF2-40B4-BE49-F238E27FC236}">
                <a16:creationId xmlns:a16="http://schemas.microsoft.com/office/drawing/2014/main" id="{E94D9FF3-C3BC-45FD-BE97-970A880FF2F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0688" t="-754" r="13873" b="52337"/>
          <a:stretch/>
        </p:blipFill>
        <p:spPr>
          <a:xfrm rot="16200000">
            <a:off x="7481612" y="3481111"/>
            <a:ext cx="1701968" cy="1622809"/>
          </a:xfrm>
          <a:prstGeom prst="rect">
            <a:avLst/>
          </a:prstGeom>
        </p:spPr>
      </p:pic>
      <p:sp>
        <p:nvSpPr>
          <p:cNvPr id="6" name="Title 1">
            <a:extLst>
              <a:ext uri="{FF2B5EF4-FFF2-40B4-BE49-F238E27FC236}">
                <a16:creationId xmlns:a16="http://schemas.microsoft.com/office/drawing/2014/main" id="{E6A1BA4C-967C-4335-B891-4613818B9D1D}"/>
              </a:ext>
            </a:extLst>
          </p:cNvPr>
          <p:cNvSpPr txBox="1">
            <a:spLocks/>
          </p:cNvSpPr>
          <p:nvPr/>
        </p:nvSpPr>
        <p:spPr>
          <a:xfrm>
            <a:off x="572755" y="3695971"/>
            <a:ext cx="8285248" cy="756000"/>
          </a:xfrm>
          <a:prstGeom prst="rect">
            <a:avLst/>
          </a:prstGeom>
        </p:spPr>
        <p:txBody>
          <a:bodyPr vert="horz" lIns="0" tIns="45720" rIns="91440" bIns="45720" rtlCol="0" anchor="b">
            <a:normAutofit fontScale="97500"/>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r>
              <a:rPr lang="en-US" sz="4000" spc="-200" dirty="0">
                <a:latin typeface="Open Sans" panose="020B0606030504020204" pitchFamily="34" charset="0"/>
                <a:ea typeface="Open Sans" panose="020B0606030504020204" pitchFamily="34" charset="0"/>
                <a:cs typeface="Open Sans" panose="020B0606030504020204" pitchFamily="34" charset="0"/>
              </a:rPr>
              <a:t>Especificidad, Cascada, Herencia</a:t>
            </a:r>
          </a:p>
        </p:txBody>
      </p:sp>
    </p:spTree>
    <p:extLst>
      <p:ext uri="{BB962C8B-B14F-4D97-AF65-F5344CB8AC3E}">
        <p14:creationId xmlns:p14="http://schemas.microsoft.com/office/powerpoint/2010/main" val="346701633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Control de herencia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4" name="CuadroTexto 13">
            <a:extLst>
              <a:ext uri="{FF2B5EF4-FFF2-40B4-BE49-F238E27FC236}">
                <a16:creationId xmlns:a16="http://schemas.microsoft.com/office/drawing/2014/main" id="{A4403FC3-22A4-4CFF-935B-6A44C085A83E}"/>
              </a:ext>
            </a:extLst>
          </p:cNvPr>
          <p:cNvSpPr txBox="1"/>
          <p:nvPr/>
        </p:nvSpPr>
        <p:spPr>
          <a:xfrm>
            <a:off x="647699" y="1015917"/>
            <a:ext cx="8417651" cy="307777"/>
          </a:xfrm>
          <a:prstGeom prst="rect">
            <a:avLst/>
          </a:prstGeom>
          <a:noFill/>
        </p:spPr>
        <p:txBody>
          <a:bodyPr wrap="square" rtlCol="0">
            <a:spAutoFit/>
          </a:bodyPr>
          <a:lstStyle/>
          <a:p>
            <a:r>
              <a:rPr lang="es-ES" sz="1400" dirty="0">
                <a:solidFill>
                  <a:schemeClr val="bg1">
                    <a:lumMod val="50000"/>
                  </a:schemeClr>
                </a:solidFill>
              </a:rPr>
              <a:t>Todas las propiedades CSS aceptan estos valores:</a:t>
            </a:r>
          </a:p>
        </p:txBody>
      </p:sp>
      <p:sp>
        <p:nvSpPr>
          <p:cNvPr id="4" name="CuadroTexto 3">
            <a:extLst>
              <a:ext uri="{FF2B5EF4-FFF2-40B4-BE49-F238E27FC236}">
                <a16:creationId xmlns:a16="http://schemas.microsoft.com/office/drawing/2014/main" id="{9AC2B6A4-68C5-4988-B9CD-97684C4E3100}"/>
              </a:ext>
            </a:extLst>
          </p:cNvPr>
          <p:cNvSpPr txBox="1"/>
          <p:nvPr/>
        </p:nvSpPr>
        <p:spPr>
          <a:xfrm>
            <a:off x="821922" y="1585418"/>
            <a:ext cx="7897030" cy="2677656"/>
          </a:xfrm>
          <a:prstGeom prst="rect">
            <a:avLst/>
          </a:prstGeom>
          <a:noFill/>
        </p:spPr>
        <p:txBody>
          <a:bodyPr wrap="square" rtlCol="0">
            <a:spAutoFit/>
          </a:bodyPr>
          <a:lstStyle/>
          <a:p>
            <a:pPr marL="285750" indent="-285750">
              <a:buFont typeface="Arial" panose="020B0604020202020204" pitchFamily="34" charset="0"/>
              <a:buChar char="•"/>
            </a:pPr>
            <a:r>
              <a:rPr lang="es-ES" sz="1400" b="1" u="sng" dirty="0">
                <a:solidFill>
                  <a:schemeClr val="bg1"/>
                </a:solidFill>
              </a:rPr>
              <a:t>inherit</a:t>
            </a:r>
            <a:r>
              <a:rPr lang="es-ES" sz="1400" dirty="0">
                <a:solidFill>
                  <a:schemeClr val="bg1"/>
                </a:solidFill>
              </a:rPr>
              <a:t> hace que la propiedad del elemento al cual se aplica tome el valor de la propiedad de su elemento padre.</a:t>
            </a:r>
          </a:p>
          <a:p>
            <a:pPr marL="285750" indent="-285750">
              <a:buFont typeface="Arial" panose="020B0604020202020204" pitchFamily="34" charset="0"/>
              <a:buChar char="•"/>
            </a:pPr>
            <a:endParaRPr lang="es-ES" sz="1400" dirty="0">
              <a:solidFill>
                <a:schemeClr val="bg1"/>
              </a:solidFill>
            </a:endParaRPr>
          </a:p>
          <a:p>
            <a:pPr marL="285750" indent="-285750">
              <a:buFont typeface="Arial" panose="020B0604020202020204" pitchFamily="34" charset="0"/>
              <a:buChar char="•"/>
            </a:pPr>
            <a:r>
              <a:rPr lang="es-ES" sz="1400" b="1" u="sng" dirty="0">
                <a:solidFill>
                  <a:schemeClr val="bg1"/>
                </a:solidFill>
              </a:rPr>
              <a:t>initial</a:t>
            </a:r>
            <a:r>
              <a:rPr lang="es-ES" sz="1400" dirty="0">
                <a:solidFill>
                  <a:schemeClr val="bg1"/>
                </a:solidFill>
              </a:rPr>
              <a:t> hace que la propiedad del elemento al cual se aplica tenga el mismo valor que esté establecido para esa propiedad en la hoja de estilo por defecto del navegador.</a:t>
            </a:r>
          </a:p>
          <a:p>
            <a:pPr marL="285750" indent="-285750">
              <a:buFont typeface="Arial" panose="020B0604020202020204" pitchFamily="34" charset="0"/>
              <a:buChar char="•"/>
            </a:pPr>
            <a:endParaRPr lang="es-ES" sz="1400" dirty="0">
              <a:solidFill>
                <a:schemeClr val="bg1"/>
              </a:solidFill>
            </a:endParaRPr>
          </a:p>
          <a:p>
            <a:pPr marL="285750" indent="-285750">
              <a:buFont typeface="Arial" panose="020B0604020202020204" pitchFamily="34" charset="0"/>
              <a:buChar char="•"/>
            </a:pPr>
            <a:r>
              <a:rPr lang="es-ES" sz="1400" b="1" u="sng" dirty="0">
                <a:solidFill>
                  <a:schemeClr val="bg1"/>
                </a:solidFill>
              </a:rPr>
              <a:t>unset</a:t>
            </a:r>
            <a:r>
              <a:rPr lang="es-ES" sz="1400" dirty="0">
                <a:solidFill>
                  <a:schemeClr val="bg1"/>
                </a:solidFill>
              </a:rPr>
              <a:t> restablece la propiedad a su valor natural, lo que significa que si la propiedad se hereda de forma natural, actúa como `inherit`, y en caso contrario como `initial`.</a:t>
            </a:r>
          </a:p>
          <a:p>
            <a:pPr marL="285750" indent="-285750">
              <a:buFont typeface="Arial" panose="020B0604020202020204" pitchFamily="34" charset="0"/>
              <a:buChar char="•"/>
            </a:pPr>
            <a:endParaRPr lang="es-ES" sz="1400" dirty="0">
              <a:solidFill>
                <a:schemeClr val="bg1"/>
              </a:solidFill>
            </a:endParaRPr>
          </a:p>
          <a:p>
            <a:pPr marL="285750" indent="-285750">
              <a:buFont typeface="Arial" panose="020B0604020202020204" pitchFamily="34" charset="0"/>
              <a:buChar char="•"/>
            </a:pPr>
            <a:r>
              <a:rPr lang="es-ES" sz="1400" b="1" u="sng" dirty="0">
                <a:solidFill>
                  <a:schemeClr val="bg1"/>
                </a:solidFill>
              </a:rPr>
              <a:t>revert </a:t>
            </a:r>
            <a:r>
              <a:rPr lang="es-ES" sz="1400" dirty="0">
                <a:solidFill>
                  <a:schemeClr val="bg1"/>
                </a:solidFill>
              </a:rPr>
              <a:t>restablece la propiedad a su valor heredado si hereda de su padre o al valor predeterminado establecido para esa propiedad en el elemento por el navegador o usuario. Se puede aplicar a cualquier propiedad CSS incluida la abreviatura `all`.</a:t>
            </a:r>
          </a:p>
        </p:txBody>
      </p:sp>
    </p:spTree>
    <p:extLst>
      <p:ext uri="{BB962C8B-B14F-4D97-AF65-F5344CB8AC3E}">
        <p14:creationId xmlns:p14="http://schemas.microsoft.com/office/powerpoint/2010/main" val="513109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Control de herencia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1" name="CuadroTexto 10">
            <a:extLst>
              <a:ext uri="{FF2B5EF4-FFF2-40B4-BE49-F238E27FC236}">
                <a16:creationId xmlns:a16="http://schemas.microsoft.com/office/drawing/2014/main" id="{A90588F1-AEEC-40E4-8671-53C0BA2A4C2F}"/>
              </a:ext>
            </a:extLst>
          </p:cNvPr>
          <p:cNvSpPr txBox="1"/>
          <p:nvPr/>
        </p:nvSpPr>
        <p:spPr>
          <a:xfrm>
            <a:off x="647699" y="809030"/>
            <a:ext cx="8245476" cy="4093428"/>
          </a:xfrm>
          <a:prstGeom prst="rect">
            <a:avLst/>
          </a:prstGeom>
          <a:solidFill>
            <a:schemeClr val="bg2">
              <a:lumMod val="50000"/>
            </a:schemeClr>
          </a:solidFill>
        </p:spPr>
        <p:txBody>
          <a:bodyPr wrap="square">
            <a:spAutoFit/>
          </a:bodyPr>
          <a:lstStyle/>
          <a:p>
            <a:r>
              <a:rPr lang="es-ES" sz="1000" b="0" dirty="0">
                <a:solidFill>
                  <a:srgbClr val="C5C5C5"/>
                </a:solidFill>
                <a:effectLst/>
              </a:rPr>
              <a:t>&lt;</a:t>
            </a:r>
            <a:r>
              <a:rPr lang="es-ES" sz="1000" b="0" dirty="0">
                <a:solidFill>
                  <a:srgbClr val="FF2C6B"/>
                </a:solidFill>
                <a:effectLst/>
              </a:rPr>
              <a:t>style</a:t>
            </a:r>
            <a:r>
              <a:rPr lang="es-ES" sz="1000" b="0" dirty="0">
                <a:solidFill>
                  <a:srgbClr val="C5C5C5"/>
                </a:solidFill>
                <a:effectLst/>
              </a:rPr>
              <a:t>&gt;</a:t>
            </a:r>
            <a:endParaRPr lang="es-ES" sz="1000" b="0" dirty="0">
              <a:solidFill>
                <a:srgbClr val="E6E6E6"/>
              </a:solidFill>
              <a:effectLst/>
            </a:endParaRPr>
          </a:p>
          <a:p>
            <a:r>
              <a:rPr lang="es-ES" sz="1000" dirty="0">
                <a:solidFill>
                  <a:srgbClr val="FF2C6B"/>
                </a:solidFill>
              </a:rPr>
              <a:t>    </a:t>
            </a:r>
            <a:r>
              <a:rPr lang="es-ES" sz="1000" b="0" dirty="0">
                <a:solidFill>
                  <a:srgbClr val="FF2C6B"/>
                </a:solidFill>
                <a:effectLst/>
              </a:rPr>
              <a:t>div</a:t>
            </a:r>
            <a:r>
              <a:rPr lang="es-ES" sz="1000" b="0" dirty="0">
                <a:solidFill>
                  <a:srgbClr val="E6E6E6"/>
                </a:solidFill>
                <a:effectLst/>
              </a:rPr>
              <a:t> </a:t>
            </a:r>
            <a:r>
              <a:rPr lang="es-ES" sz="1000" b="0" dirty="0">
                <a:solidFill>
                  <a:srgbClr val="B9B8B8"/>
                </a:solidFill>
                <a:effectLst/>
              </a:rPr>
              <a:t>{</a:t>
            </a:r>
            <a:r>
              <a:rPr lang="es-ES" sz="1000" dirty="0">
                <a:solidFill>
                  <a:srgbClr val="E6E6E6"/>
                </a:solidFill>
              </a:rPr>
              <a:t> </a:t>
            </a:r>
            <a:r>
              <a:rPr lang="es-ES" sz="1000" b="0" dirty="0">
                <a:solidFill>
                  <a:srgbClr val="E6E6E6"/>
                </a:solidFill>
                <a:effectLst/>
              </a:rPr>
              <a:t> </a:t>
            </a:r>
            <a:r>
              <a:rPr lang="es-ES" sz="1000" b="0" dirty="0">
                <a:solidFill>
                  <a:srgbClr val="A0B9C4"/>
                </a:solidFill>
                <a:effectLst/>
              </a:rPr>
              <a:t>font-weight</a:t>
            </a:r>
            <a:r>
              <a:rPr lang="es-ES" sz="1000" b="0" dirty="0">
                <a:solidFill>
                  <a:srgbClr val="A7A2A2"/>
                </a:solidFill>
                <a:effectLst/>
              </a:rPr>
              <a:t>:</a:t>
            </a:r>
            <a:r>
              <a:rPr lang="es-ES" sz="1000" b="0" dirty="0">
                <a:solidFill>
                  <a:srgbClr val="E6E6E6"/>
                </a:solidFill>
                <a:effectLst/>
              </a:rPr>
              <a:t> </a:t>
            </a:r>
            <a:r>
              <a:rPr lang="es-ES" sz="1000" b="0" dirty="0">
                <a:solidFill>
                  <a:srgbClr val="7CC0D1"/>
                </a:solidFill>
                <a:effectLst/>
              </a:rPr>
              <a:t>bold</a:t>
            </a:r>
            <a:r>
              <a:rPr lang="es-ES" sz="1000" b="0" dirty="0">
                <a:solidFill>
                  <a:srgbClr val="A7A2A2"/>
                </a:solidFill>
                <a:effectLst/>
              </a:rPr>
              <a:t>;</a:t>
            </a:r>
            <a:r>
              <a:rPr lang="es-ES" sz="1000" dirty="0">
                <a:solidFill>
                  <a:srgbClr val="E6E6E6"/>
                </a:solidFill>
              </a:rPr>
              <a:t> </a:t>
            </a:r>
            <a:r>
              <a:rPr lang="es-ES" sz="1000" b="0" dirty="0">
                <a:solidFill>
                  <a:srgbClr val="B9B8B8"/>
                </a:solidFill>
                <a:effectLst/>
              </a:rPr>
              <a:t>}</a:t>
            </a:r>
          </a:p>
          <a:p>
            <a:endParaRPr lang="es-ES" sz="1000" b="0" dirty="0">
              <a:solidFill>
                <a:srgbClr val="E6E6E6"/>
              </a:solidFill>
              <a:effectLst/>
            </a:endParaRPr>
          </a:p>
          <a:p>
            <a:r>
              <a:rPr lang="es-ES" sz="1000" b="0" dirty="0">
                <a:solidFill>
                  <a:srgbClr val="E6E6E6"/>
                </a:solidFill>
                <a:effectLst/>
              </a:rPr>
              <a:t>    </a:t>
            </a:r>
            <a:r>
              <a:rPr lang="es-ES" sz="1000" b="0" dirty="0">
                <a:solidFill>
                  <a:srgbClr val="FF2C6B"/>
                </a:solidFill>
                <a:effectLst/>
              </a:rPr>
              <a:t>h3</a:t>
            </a:r>
            <a:r>
              <a:rPr lang="es-ES" sz="1000" b="0" dirty="0">
                <a:solidFill>
                  <a:srgbClr val="E6E6E6"/>
                </a:solidFill>
                <a:effectLst/>
              </a:rPr>
              <a:t> </a:t>
            </a:r>
            <a:r>
              <a:rPr lang="es-ES" sz="1000" b="0" dirty="0">
                <a:solidFill>
                  <a:srgbClr val="B9B8B8"/>
                </a:solidFill>
                <a:effectLst/>
              </a:rPr>
              <a:t>{</a:t>
            </a:r>
            <a:r>
              <a:rPr lang="es-ES" sz="1000" dirty="0">
                <a:solidFill>
                  <a:srgbClr val="E6E6E6"/>
                </a:solidFill>
              </a:rPr>
              <a:t> </a:t>
            </a:r>
            <a:r>
              <a:rPr lang="es-ES" sz="1000" b="0" dirty="0">
                <a:solidFill>
                  <a:srgbClr val="E6E6E6"/>
                </a:solidFill>
                <a:effectLst/>
              </a:rPr>
              <a:t>  </a:t>
            </a:r>
            <a:r>
              <a:rPr lang="es-ES" sz="1000" b="0" dirty="0">
                <a:solidFill>
                  <a:srgbClr val="A0B9C4"/>
                </a:solidFill>
                <a:effectLst/>
              </a:rPr>
              <a:t>font-weight</a:t>
            </a:r>
            <a:r>
              <a:rPr lang="es-ES" sz="1000" b="0" dirty="0">
                <a:solidFill>
                  <a:srgbClr val="A7A2A2"/>
                </a:solidFill>
                <a:effectLst/>
              </a:rPr>
              <a:t>:</a:t>
            </a:r>
            <a:r>
              <a:rPr lang="es-ES" sz="1000" b="0" dirty="0">
                <a:solidFill>
                  <a:srgbClr val="E6E6E6"/>
                </a:solidFill>
                <a:effectLst/>
              </a:rPr>
              <a:t> </a:t>
            </a:r>
            <a:r>
              <a:rPr lang="es-ES" sz="1000" b="0" dirty="0">
                <a:solidFill>
                  <a:srgbClr val="7CC0D1"/>
                </a:solidFill>
                <a:effectLst/>
              </a:rPr>
              <a:t>lighter</a:t>
            </a:r>
            <a:r>
              <a:rPr lang="es-ES" sz="1000" b="0" dirty="0">
                <a:solidFill>
                  <a:srgbClr val="A7A2A2"/>
                </a:solidFill>
                <a:effectLst/>
              </a:rPr>
              <a:t>;</a:t>
            </a:r>
            <a:r>
              <a:rPr lang="es-ES" sz="1000" b="0" dirty="0">
                <a:solidFill>
                  <a:srgbClr val="E6E6E6"/>
                </a:solidFill>
                <a:effectLst/>
              </a:rPr>
              <a:t> </a:t>
            </a:r>
            <a:r>
              <a:rPr lang="es-ES" sz="1000" b="0" dirty="0">
                <a:solidFill>
                  <a:srgbClr val="B9B8B8"/>
                </a:solidFill>
                <a:effectLst/>
              </a:rPr>
              <a:t>}</a:t>
            </a:r>
            <a:endParaRPr lang="es-ES" sz="1000" b="0" dirty="0">
              <a:solidFill>
                <a:srgbClr val="E6E6E6"/>
              </a:solidFill>
              <a:effectLst/>
            </a:endParaRPr>
          </a:p>
          <a:p>
            <a:r>
              <a:rPr lang="es-ES" sz="1000" b="0" dirty="0">
                <a:solidFill>
                  <a:srgbClr val="C5C5C5"/>
                </a:solidFill>
                <a:effectLst/>
              </a:rPr>
              <a:t>&lt;/</a:t>
            </a:r>
            <a:r>
              <a:rPr lang="es-ES" sz="1000" b="0" dirty="0">
                <a:solidFill>
                  <a:srgbClr val="FF2C6B"/>
                </a:solidFill>
                <a:effectLst/>
              </a:rPr>
              <a:t>style</a:t>
            </a:r>
            <a:r>
              <a:rPr lang="es-ES" sz="1000" b="0" dirty="0">
                <a:solidFill>
                  <a:srgbClr val="C5C5C5"/>
                </a:solidFill>
                <a:effectLst/>
              </a:rPr>
              <a:t>&gt;</a:t>
            </a:r>
          </a:p>
          <a:p>
            <a:endParaRPr lang="es-ES" sz="1000" b="0" i="1" dirty="0">
              <a:solidFill>
                <a:srgbClr val="8A8787"/>
              </a:solidFill>
              <a:effectLst/>
            </a:endParaRPr>
          </a:p>
          <a:p>
            <a:r>
              <a:rPr lang="es-ES" sz="1000" b="0" i="1" dirty="0">
                <a:solidFill>
                  <a:srgbClr val="8A8787"/>
                </a:solidFill>
                <a:effectLst/>
              </a:rPr>
              <a:t>&lt;!-- Inherit en el h3 hace que su propiedad "font-weight" tome el valor del padre, es decir "bold"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div</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a:solidFill>
                  <a:srgbClr val="00ABC1"/>
                </a:solidFill>
                <a:effectLst/>
              </a:rPr>
              <a:t>font-weight: inherit;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div</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Initial restablece el texto como "font-weight: normal" porque este es el valor por defecto de la propiedad "font-weight"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a:solidFill>
                  <a:srgbClr val="00ABC1"/>
                </a:solidFill>
                <a:effectLst/>
              </a:rPr>
              <a:t>font-weight: initial;</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Unset restablece el texto como "font-weight: normal" porque este es el valor por defecto de la propiedad "font-weight" (unset en este caso actúa como initial)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a:solidFill>
                  <a:srgbClr val="00ABC1"/>
                </a:solidFill>
                <a:effectLst/>
              </a:rPr>
              <a:t>font-weight: unset;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Unset en el h3 hace que su propiedad "font-weight" tome el valor del padre, es decir "bold" (unset en este caso actúa como inherit)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div</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a:solidFill>
                  <a:srgbClr val="00ABC1"/>
                </a:solidFill>
                <a:effectLst/>
              </a:rPr>
              <a:t>font-weight: unset;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div</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Revert restablece el texto como "font-weight: bold" porque este es el valor por defecto de la propiedad "font-weight" en el elemento "h3"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a:solidFill>
                  <a:srgbClr val="00ABC1"/>
                </a:solidFill>
                <a:effectLst/>
              </a:rPr>
              <a:t>font-weight: revert;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p:txBody>
      </p:sp>
    </p:spTree>
    <p:extLst>
      <p:ext uri="{BB962C8B-B14F-4D97-AF65-F5344CB8AC3E}">
        <p14:creationId xmlns:p14="http://schemas.microsoft.com/office/powerpoint/2010/main" val="39513867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0AE468CF-C9F3-40C3-A89C-4C326053FAA7}"/>
              </a:ext>
            </a:extLst>
          </p:cNvPr>
          <p:cNvGrpSpPr/>
          <p:nvPr/>
        </p:nvGrpSpPr>
        <p:grpSpPr>
          <a:xfrm>
            <a:off x="0" y="4552303"/>
            <a:ext cx="9144000" cy="595617"/>
            <a:chOff x="0" y="3441532"/>
            <a:chExt cx="9144000" cy="1701968"/>
          </a:xfrm>
        </p:grpSpPr>
        <p:sp>
          <p:nvSpPr>
            <p:cNvPr id="28" name="Rectángulo 27">
              <a:extLst>
                <a:ext uri="{FF2B5EF4-FFF2-40B4-BE49-F238E27FC236}">
                  <a16:creationId xmlns:a16="http://schemas.microsoft.com/office/drawing/2014/main" id="{E8EB039E-7C53-48B9-A178-2D9F139BF605}"/>
                </a:ext>
              </a:extLst>
            </p:cNvPr>
            <p:cNvSpPr/>
            <p:nvPr/>
          </p:nvSpPr>
          <p:spPr>
            <a:xfrm>
              <a:off x="0" y="3443908"/>
              <a:ext cx="9144000" cy="1699591"/>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pic>
          <p:nvPicPr>
            <p:cNvPr id="30" name="Gráfico 29">
              <a:extLst>
                <a:ext uri="{FF2B5EF4-FFF2-40B4-BE49-F238E27FC236}">
                  <a16:creationId xmlns:a16="http://schemas.microsoft.com/office/drawing/2014/main" id="{39140972-EDE5-42CB-83E4-EFD1098C8D3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0688" t="-754" r="13873" b="52337"/>
            <a:stretch/>
          </p:blipFill>
          <p:spPr>
            <a:xfrm rot="16200000">
              <a:off x="7481612" y="3481111"/>
              <a:ext cx="1701968" cy="1622809"/>
            </a:xfrm>
            <a:prstGeom prst="rect">
              <a:avLst/>
            </a:prstGeom>
          </p:spPr>
        </p:pic>
      </p:grpSp>
      <p:sp>
        <p:nvSpPr>
          <p:cNvPr id="4" name="Title 1">
            <a:extLst>
              <a:ext uri="{FF2B5EF4-FFF2-40B4-BE49-F238E27FC236}">
                <a16:creationId xmlns:a16="http://schemas.microsoft.com/office/drawing/2014/main" id="{F941E975-CE3A-41A0-B3B7-AC3579E4EDE3}"/>
              </a:ext>
            </a:extLst>
          </p:cNvPr>
          <p:cNvSpPr>
            <a:spLocks noGrp="1"/>
          </p:cNvSpPr>
          <p:nvPr>
            <p:ph type="title"/>
          </p:nvPr>
        </p:nvSpPr>
        <p:spPr>
          <a:xfrm>
            <a:off x="449262" y="569472"/>
            <a:ext cx="8245476" cy="810657"/>
          </a:xfrm>
        </p:spPr>
        <p:txBody>
          <a:bodyPr lIns="0" anchor="b"/>
          <a:lstStyle/>
          <a:p>
            <a:pPr algn="ctr"/>
            <a:r>
              <a:rPr lang="es-ES_tradnl" spc="-300" dirty="0">
                <a:solidFill>
                  <a:schemeClr val="bg1">
                    <a:lumMod val="50000"/>
                  </a:schemeClr>
                </a:solidFill>
                <a:latin typeface="Montserrat SemiBold" panose="00000700000000000000" pitchFamily="2" charset="0"/>
              </a:rPr>
              <a:t>¡ Muchas gracias !</a:t>
            </a:r>
          </a:p>
        </p:txBody>
      </p:sp>
      <p:pic>
        <p:nvPicPr>
          <p:cNvPr id="6" name="Picture 8" descr="A close up of a logo&#10;&#10;Description automatically generated">
            <a:extLst>
              <a:ext uri="{FF2B5EF4-FFF2-40B4-BE49-F238E27FC236}">
                <a16:creationId xmlns:a16="http://schemas.microsoft.com/office/drawing/2014/main" id="{37B99DDB-6C2C-4350-AD66-5C0B54D47C4C}"/>
              </a:ext>
            </a:extLst>
          </p:cNvPr>
          <p:cNvPicPr>
            <a:picLocks noChangeAspect="1"/>
          </p:cNvPicPr>
          <p:nvPr/>
        </p:nvPicPr>
        <p:blipFill>
          <a:blip r:embed="rId5"/>
          <a:stretch>
            <a:fillRect/>
          </a:stretch>
        </p:blipFill>
        <p:spPr>
          <a:xfrm>
            <a:off x="5273687" y="2259881"/>
            <a:ext cx="2160000" cy="1182624"/>
          </a:xfrm>
          <a:prstGeom prst="rect">
            <a:avLst/>
          </a:prstGeom>
        </p:spPr>
      </p:pic>
      <p:grpSp>
        <p:nvGrpSpPr>
          <p:cNvPr id="26" name="Grupo 25">
            <a:extLst>
              <a:ext uri="{FF2B5EF4-FFF2-40B4-BE49-F238E27FC236}">
                <a16:creationId xmlns:a16="http://schemas.microsoft.com/office/drawing/2014/main" id="{A52CE25C-FCB7-40CE-B804-8F6E44520965}"/>
              </a:ext>
            </a:extLst>
          </p:cNvPr>
          <p:cNvGrpSpPr/>
          <p:nvPr/>
        </p:nvGrpSpPr>
        <p:grpSpPr>
          <a:xfrm>
            <a:off x="703404" y="4712019"/>
            <a:ext cx="7737191" cy="307777"/>
            <a:chOff x="875185" y="4588305"/>
            <a:chExt cx="7737191" cy="307777"/>
          </a:xfrm>
        </p:grpSpPr>
        <p:grpSp>
          <p:nvGrpSpPr>
            <p:cNvPr id="21" name="Grupo 20">
              <a:extLst>
                <a:ext uri="{FF2B5EF4-FFF2-40B4-BE49-F238E27FC236}">
                  <a16:creationId xmlns:a16="http://schemas.microsoft.com/office/drawing/2014/main" id="{8522F6A9-360E-4A61-92FC-3770A145E6C8}"/>
                </a:ext>
              </a:extLst>
            </p:cNvPr>
            <p:cNvGrpSpPr/>
            <p:nvPr/>
          </p:nvGrpSpPr>
          <p:grpSpPr>
            <a:xfrm>
              <a:off x="875185" y="4588305"/>
              <a:ext cx="1408076" cy="307777"/>
              <a:chOff x="864555" y="4303993"/>
              <a:chExt cx="1408076" cy="307777"/>
            </a:xfrm>
          </p:grpSpPr>
          <p:pic>
            <p:nvPicPr>
              <p:cNvPr id="8" name="Picture 12" descr="A close up of a logo&#10;&#10;Description automatically generated">
                <a:extLst>
                  <a:ext uri="{FF2B5EF4-FFF2-40B4-BE49-F238E27FC236}">
                    <a16:creationId xmlns:a16="http://schemas.microsoft.com/office/drawing/2014/main" id="{0D9614B6-4E34-4875-96E2-FA5F3FA82B23}"/>
                  </a:ext>
                </a:extLst>
              </p:cNvPr>
              <p:cNvPicPr>
                <a:picLocks noChangeAspect="1"/>
              </p:cNvPicPr>
              <p:nvPr/>
            </p:nvPicPr>
            <p:blipFill>
              <a:blip r:embed="rId6">
                <a:duotone>
                  <a:schemeClr val="accent3">
                    <a:shade val="45000"/>
                    <a:satMod val="135000"/>
                  </a:schemeClr>
                  <a:prstClr val="white"/>
                </a:duotone>
              </a:blip>
              <a:stretch>
                <a:fillRect/>
              </a:stretch>
            </p:blipFill>
            <p:spPr>
              <a:xfrm>
                <a:off x="864555" y="4349881"/>
                <a:ext cx="216000" cy="216000"/>
              </a:xfrm>
              <a:prstGeom prst="rect">
                <a:avLst/>
              </a:prstGeom>
            </p:spPr>
          </p:pic>
          <p:sp>
            <p:nvSpPr>
              <p:cNvPr id="10" name="TextBox 13">
                <a:extLst>
                  <a:ext uri="{FF2B5EF4-FFF2-40B4-BE49-F238E27FC236}">
                    <a16:creationId xmlns:a16="http://schemas.microsoft.com/office/drawing/2014/main" id="{E45AD2FE-DC3D-4DEA-8C3B-6619BB1A6B48}"/>
                  </a:ext>
                </a:extLst>
              </p:cNvPr>
              <p:cNvSpPr txBox="1"/>
              <p:nvPr/>
            </p:nvSpPr>
            <p:spPr>
              <a:xfrm>
                <a:off x="1080556" y="4303993"/>
                <a:ext cx="119207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chemeClr val="accent6">
                        <a:lumMod val="50000"/>
                      </a:schemeClr>
                    </a:solidFill>
                    <a:effectLst/>
                    <a:uLnTx/>
                    <a:uFillTx/>
                    <a:latin typeface="Open Sans"/>
                    <a:ea typeface="+mn-ea"/>
                    <a:cs typeface="+mn-cs"/>
                  </a:rPr>
                  <a:t>@</a:t>
                </a:r>
                <a:r>
                  <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rPr>
                  <a:t>lemoncoders</a:t>
                </a:r>
              </a:p>
            </p:txBody>
          </p:sp>
        </p:grpSp>
        <p:grpSp>
          <p:nvGrpSpPr>
            <p:cNvPr id="22" name="Grupo 21">
              <a:extLst>
                <a:ext uri="{FF2B5EF4-FFF2-40B4-BE49-F238E27FC236}">
                  <a16:creationId xmlns:a16="http://schemas.microsoft.com/office/drawing/2014/main" id="{3509CB7E-415F-4517-9A62-2955D991114D}"/>
                </a:ext>
              </a:extLst>
            </p:cNvPr>
            <p:cNvGrpSpPr/>
            <p:nvPr/>
          </p:nvGrpSpPr>
          <p:grpSpPr>
            <a:xfrm>
              <a:off x="7019584" y="4588305"/>
              <a:ext cx="1592792" cy="307777"/>
              <a:chOff x="864555" y="3945692"/>
              <a:chExt cx="1592792" cy="307777"/>
            </a:xfrm>
          </p:grpSpPr>
          <p:pic>
            <p:nvPicPr>
              <p:cNvPr id="9" name="Picture 14" descr="A close up of a logo&#10;&#10;Description automatically generated">
                <a:extLst>
                  <a:ext uri="{FF2B5EF4-FFF2-40B4-BE49-F238E27FC236}">
                    <a16:creationId xmlns:a16="http://schemas.microsoft.com/office/drawing/2014/main" id="{D6400212-8887-4432-860F-C7FE721A5326}"/>
                  </a:ext>
                </a:extLst>
              </p:cNvPr>
              <p:cNvPicPr>
                <a:picLocks noChangeAspect="1"/>
              </p:cNvPicPr>
              <p:nvPr/>
            </p:nvPicPr>
            <p:blipFill>
              <a:blip r:embed="rId6">
                <a:duotone>
                  <a:schemeClr val="accent3">
                    <a:shade val="45000"/>
                    <a:satMod val="135000"/>
                  </a:schemeClr>
                  <a:prstClr val="white"/>
                </a:duotone>
              </a:blip>
              <a:stretch>
                <a:fillRect/>
              </a:stretch>
            </p:blipFill>
            <p:spPr>
              <a:xfrm>
                <a:off x="864555" y="3991580"/>
                <a:ext cx="216000" cy="216000"/>
              </a:xfrm>
              <a:prstGeom prst="rect">
                <a:avLst/>
              </a:prstGeom>
            </p:spPr>
          </p:pic>
          <p:sp>
            <p:nvSpPr>
              <p:cNvPr id="11" name="TextBox 16">
                <a:extLst>
                  <a:ext uri="{FF2B5EF4-FFF2-40B4-BE49-F238E27FC236}">
                    <a16:creationId xmlns:a16="http://schemas.microsoft.com/office/drawing/2014/main" id="{E103FA33-3F63-4267-9045-AEC89B936392}"/>
                  </a:ext>
                </a:extLst>
              </p:cNvPr>
              <p:cNvSpPr txBox="1"/>
              <p:nvPr/>
            </p:nvSpPr>
            <p:spPr>
              <a:xfrm>
                <a:off x="1083002" y="3945692"/>
                <a:ext cx="13743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chemeClr val="accent6">
                        <a:lumMod val="50000"/>
                      </a:schemeClr>
                    </a:solidFill>
                    <a:effectLst/>
                    <a:uLnTx/>
                    <a:uFillTx/>
                    <a:latin typeface="Open Sans"/>
                    <a:ea typeface="+mn-ea"/>
                    <a:cs typeface="+mn-cs"/>
                  </a:rPr>
                  <a:t>@</a:t>
                </a:r>
                <a:r>
                  <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rPr>
                  <a:t>basefactorteam</a:t>
                </a:r>
              </a:p>
            </p:txBody>
          </p:sp>
        </p:grpSp>
        <p:grpSp>
          <p:nvGrpSpPr>
            <p:cNvPr id="25" name="Grupo 24">
              <a:extLst>
                <a:ext uri="{FF2B5EF4-FFF2-40B4-BE49-F238E27FC236}">
                  <a16:creationId xmlns:a16="http://schemas.microsoft.com/office/drawing/2014/main" id="{C132C550-1A48-4CA8-B271-0AB7915595FF}"/>
                </a:ext>
              </a:extLst>
            </p:cNvPr>
            <p:cNvGrpSpPr/>
            <p:nvPr/>
          </p:nvGrpSpPr>
          <p:grpSpPr>
            <a:xfrm>
              <a:off x="3481579" y="4598193"/>
              <a:ext cx="2482402" cy="288000"/>
              <a:chOff x="3204295" y="4313881"/>
              <a:chExt cx="2482402" cy="288000"/>
            </a:xfrm>
          </p:grpSpPr>
          <p:sp>
            <p:nvSpPr>
              <p:cNvPr id="13" name="Rectangle 3">
                <a:extLst>
                  <a:ext uri="{FF2B5EF4-FFF2-40B4-BE49-F238E27FC236}">
                    <a16:creationId xmlns:a16="http://schemas.microsoft.com/office/drawing/2014/main" id="{ECD66180-35C2-4E14-9BD7-1271C2DEE7E9}"/>
                  </a:ext>
                </a:extLst>
              </p:cNvPr>
              <p:cNvSpPr/>
              <p:nvPr/>
            </p:nvSpPr>
            <p:spPr>
              <a:xfrm>
                <a:off x="3538305" y="4334771"/>
                <a:ext cx="2148392" cy="24622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hlinkClick r:id="rId7">
                      <a:extLst>
                        <a:ext uri="{A12FA001-AC4F-418D-AE19-62706E023703}">
                          <ahyp:hlinkClr xmlns:ahyp="http://schemas.microsoft.com/office/drawing/2018/hyperlinkcolor" val="tx"/>
                        </a:ext>
                      </a:extLst>
                    </a:hlinkClick>
                  </a:rPr>
                  <a:t>https://github.com/lemoncode</a:t>
                </a:r>
                <a:endPar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endParaRPr>
              </a:p>
            </p:txBody>
          </p:sp>
          <p:pic>
            <p:nvPicPr>
              <p:cNvPr id="24" name="Imagen 23" descr="Imagen que contiene Forma&#10;&#10;Descripción generada automáticamente">
                <a:extLst>
                  <a:ext uri="{FF2B5EF4-FFF2-40B4-BE49-F238E27FC236}">
                    <a16:creationId xmlns:a16="http://schemas.microsoft.com/office/drawing/2014/main" id="{0710EF1C-49F2-4D72-A79F-A17E1E2043D9}"/>
                  </a:ext>
                </a:extLst>
              </p:cNvPr>
              <p:cNvPicPr>
                <a:picLocks noChangeAspect="1"/>
              </p:cNvPicPr>
              <p:nvPr/>
            </p:nvPicPr>
            <p:blipFill>
              <a:blip r:embed="rId8"/>
              <a:stretch>
                <a:fillRect/>
              </a:stretch>
            </p:blipFill>
            <p:spPr>
              <a:xfrm>
                <a:off x="3204295" y="4313881"/>
                <a:ext cx="288000" cy="288000"/>
              </a:xfrm>
              <a:prstGeom prst="rect">
                <a:avLst/>
              </a:prstGeom>
            </p:spPr>
          </p:pic>
        </p:grpSp>
      </p:grpSp>
      <p:pic>
        <p:nvPicPr>
          <p:cNvPr id="20" name="Imagen 19" descr="Logotipo&#10;&#10;Descripción generada automáticamente">
            <a:extLst>
              <a:ext uri="{FF2B5EF4-FFF2-40B4-BE49-F238E27FC236}">
                <a16:creationId xmlns:a16="http://schemas.microsoft.com/office/drawing/2014/main" id="{6C1F3F58-3CCE-4967-B715-75044F4583B8}"/>
              </a:ext>
            </a:extLst>
          </p:cNvPr>
          <p:cNvPicPr>
            <a:picLocks noChangeAspect="1"/>
          </p:cNvPicPr>
          <p:nvPr/>
        </p:nvPicPr>
        <p:blipFill>
          <a:blip r:embed="rId9"/>
          <a:stretch>
            <a:fillRect/>
          </a:stretch>
        </p:blipFill>
        <p:spPr>
          <a:xfrm>
            <a:off x="1664472" y="2440618"/>
            <a:ext cx="2205841" cy="851455"/>
          </a:xfrm>
          <a:prstGeom prst="rect">
            <a:avLst/>
          </a:prstGeom>
        </p:spPr>
      </p:pic>
    </p:spTree>
    <p:extLst>
      <p:ext uri="{BB962C8B-B14F-4D97-AF65-F5344CB8AC3E}">
        <p14:creationId xmlns:p14="http://schemas.microsoft.com/office/powerpoint/2010/main" val="9381346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chemeClr val="bg1">
                    <a:lumMod val="50000"/>
                  </a:schemeClr>
                </a:solidFill>
                <a:latin typeface="Montserrat SemiBold" panose="00000700000000000000" pitchFamily="2" charset="0"/>
              </a:rPr>
              <a:t>Agenda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graphicFrame>
        <p:nvGraphicFramePr>
          <p:cNvPr id="3" name="Diagrama 2">
            <a:extLst>
              <a:ext uri="{FF2B5EF4-FFF2-40B4-BE49-F238E27FC236}">
                <a16:creationId xmlns:a16="http://schemas.microsoft.com/office/drawing/2014/main" id="{930F6C15-13CE-4804-ADD6-E1843D69C01A}"/>
              </a:ext>
            </a:extLst>
          </p:cNvPr>
          <p:cNvGraphicFramePr/>
          <p:nvPr>
            <p:extLst>
              <p:ext uri="{D42A27DB-BD31-4B8C-83A1-F6EECF244321}">
                <p14:modId xmlns:p14="http://schemas.microsoft.com/office/powerpoint/2010/main" val="2443779013"/>
              </p:ext>
            </p:extLst>
          </p:nvPr>
        </p:nvGraphicFramePr>
        <p:xfrm>
          <a:off x="9144000" y="1070034"/>
          <a:ext cx="4898400" cy="3264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Logotipo, Icono&#10;&#10;Descripción generada automáticamente">
            <a:extLst>
              <a:ext uri="{FF2B5EF4-FFF2-40B4-BE49-F238E27FC236}">
                <a16:creationId xmlns:a16="http://schemas.microsoft.com/office/drawing/2014/main" id="{00FDA833-2083-4E0D-9C95-E20DB22FB01F}"/>
              </a:ext>
            </a:extLst>
          </p:cNvPr>
          <p:cNvPicPr>
            <a:picLocks noChangeAspect="1"/>
          </p:cNvPicPr>
          <p:nvPr/>
        </p:nvPicPr>
        <p:blipFill>
          <a:blip r:embed="rId8">
            <a:alphaModFix amt="20000"/>
          </a:blip>
          <a:stretch>
            <a:fillRect/>
          </a:stretch>
        </p:blipFill>
        <p:spPr>
          <a:xfrm>
            <a:off x="2789157" y="1319532"/>
            <a:ext cx="4007654" cy="2913564"/>
          </a:xfrm>
          <a:prstGeom prst="rect">
            <a:avLst/>
          </a:prstGeom>
        </p:spPr>
      </p:pic>
    </p:spTree>
    <p:extLst>
      <p:ext uri="{BB962C8B-B14F-4D97-AF65-F5344CB8AC3E}">
        <p14:creationId xmlns:p14="http://schemas.microsoft.com/office/powerpoint/2010/main" val="3755952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38889E-6 -2.09877E-6 L -0.26545 -2.09877E-6 " pathEditMode="relative" rAng="0" ptsTypes="AA">
                                      <p:cBhvr>
                                        <p:cTn id="6" dur="1000" fill="hold"/>
                                        <p:tgtEl>
                                          <p:spTgt spid="4"/>
                                        </p:tgtEl>
                                        <p:attrNameLst>
                                          <p:attrName>ppt_x</p:attrName>
                                          <p:attrName>ppt_y</p:attrName>
                                        </p:attrNameLst>
                                      </p:cBhvr>
                                      <p:rCtr x="-13281"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0.04045 1.35802E-6 L -0.55555 1.35802E-6 " pathEditMode="relative" rAng="0" ptsTypes="AA">
                                      <p:cBhvr>
                                        <p:cTn id="10" dur="1000" fill="hold"/>
                                        <p:tgtEl>
                                          <p:spTgt spid="3">
                                            <p:graphicEl>
                                              <a:dgm id="{53C88B00-9C21-478C-891B-C4B0720E7122}"/>
                                            </p:graphicEl>
                                          </p:spTgt>
                                        </p:tgtEl>
                                        <p:attrNameLst>
                                          <p:attrName>ppt_x</p:attrName>
                                          <p:attrName>ppt_y</p:attrName>
                                        </p:attrNameLst>
                                      </p:cBhvr>
                                      <p:rCtr x="-29809" y="0"/>
                                    </p:animMotion>
                                  </p:childTnLst>
                                </p:cTn>
                              </p:par>
                              <p:par>
                                <p:cTn id="11" presetID="35" presetClass="path" presetSubtype="0" accel="50000" decel="50000" fill="hold" grpId="0" nodeType="withEffect">
                                  <p:stCondLst>
                                    <p:cond delay="0"/>
                                  </p:stCondLst>
                                  <p:childTnLst>
                                    <p:animMotion origin="layout" path="M 0.04045 1.35802E-6 L -0.55555 1.35802E-6 " pathEditMode="relative" rAng="0" ptsTypes="AA">
                                      <p:cBhvr>
                                        <p:cTn id="12" dur="1000" fill="hold"/>
                                        <p:tgtEl>
                                          <p:spTgt spid="3">
                                            <p:graphicEl>
                                              <a:dgm id="{6230FFA4-A0CC-4603-9439-46D13515592F}"/>
                                            </p:graphicEl>
                                          </p:spTgt>
                                        </p:tgtEl>
                                        <p:attrNameLst>
                                          <p:attrName>ppt_x</p:attrName>
                                          <p:attrName>ppt_y</p:attrName>
                                        </p:attrNameLst>
                                      </p:cBhvr>
                                      <p:rCtr x="-29809" y="0"/>
                                    </p:animMotion>
                                  </p:childTnLst>
                                </p:cTn>
                              </p:par>
                              <p:par>
                                <p:cTn id="13" presetID="35" presetClass="path" presetSubtype="0" accel="50000" decel="50000" fill="hold" grpId="0" nodeType="withEffect">
                                  <p:stCondLst>
                                    <p:cond delay="0"/>
                                  </p:stCondLst>
                                  <p:childTnLst>
                                    <p:animMotion origin="layout" path="M 0.04045 1.35802E-6 L -0.55555 1.35802E-6 " pathEditMode="relative" rAng="0" ptsTypes="AA">
                                      <p:cBhvr>
                                        <p:cTn id="14" dur="1000" fill="hold"/>
                                        <p:tgtEl>
                                          <p:spTgt spid="3">
                                            <p:graphicEl>
                                              <a:dgm id="{BC978584-F189-45C3-A51D-1D84888E7908}"/>
                                            </p:graphicEl>
                                          </p:spTgt>
                                        </p:tgtEl>
                                        <p:attrNameLst>
                                          <p:attrName>ppt_x</p:attrName>
                                          <p:attrName>ppt_y</p:attrName>
                                        </p:attrNameLst>
                                      </p:cBhvr>
                                      <p:rCtr x="-29809"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0.04045 1.35802E-6 L -0.55555 1.35802E-6 " pathEditMode="relative" rAng="0" ptsTypes="AA">
                                      <p:cBhvr>
                                        <p:cTn id="18" dur="1000" fill="hold"/>
                                        <p:tgtEl>
                                          <p:spTgt spid="3">
                                            <p:graphicEl>
                                              <a:dgm id="{19CB2109-EED2-4298-88B6-B9385A42A73C}"/>
                                            </p:graphicEl>
                                          </p:spTgt>
                                        </p:tgtEl>
                                        <p:attrNameLst>
                                          <p:attrName>ppt_x</p:attrName>
                                          <p:attrName>ppt_y</p:attrName>
                                        </p:attrNameLst>
                                      </p:cBhvr>
                                      <p:rCtr x="-29809" y="0"/>
                                    </p:animMotion>
                                  </p:childTnLst>
                                </p:cTn>
                              </p:par>
                              <p:par>
                                <p:cTn id="19" presetID="35" presetClass="path" presetSubtype="0" accel="50000" decel="50000" fill="hold" grpId="0" nodeType="withEffect">
                                  <p:stCondLst>
                                    <p:cond delay="0"/>
                                  </p:stCondLst>
                                  <p:childTnLst>
                                    <p:animMotion origin="layout" path="M 0.04045 1.35802E-6 L -0.55555 1.35802E-6 " pathEditMode="relative" rAng="0" ptsTypes="AA">
                                      <p:cBhvr>
                                        <p:cTn id="20" dur="1000" fill="hold"/>
                                        <p:tgtEl>
                                          <p:spTgt spid="3">
                                            <p:graphicEl>
                                              <a:dgm id="{85D1FDF3-4980-4479-9686-C77ECC9D6C73}"/>
                                            </p:graphicEl>
                                          </p:spTgt>
                                        </p:tgtEl>
                                        <p:attrNameLst>
                                          <p:attrName>ppt_x</p:attrName>
                                          <p:attrName>ppt_y</p:attrName>
                                        </p:attrNameLst>
                                      </p:cBhvr>
                                      <p:rCtr x="-29809" y="0"/>
                                    </p:animMotion>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grpId="0" nodeType="clickEffect">
                                  <p:stCondLst>
                                    <p:cond delay="0"/>
                                  </p:stCondLst>
                                  <p:childTnLst>
                                    <p:animMotion origin="layout" path="M 0.04045 1.35802E-6 L -0.55555 1.35802E-6 " pathEditMode="relative" rAng="0" ptsTypes="AA">
                                      <p:cBhvr>
                                        <p:cTn id="24" dur="1000" fill="hold"/>
                                        <p:tgtEl>
                                          <p:spTgt spid="3">
                                            <p:graphicEl>
                                              <a:dgm id="{8E41255E-E0D1-4E9D-A1AB-BDD94583E088}"/>
                                            </p:graphicEl>
                                          </p:spTgt>
                                        </p:tgtEl>
                                        <p:attrNameLst>
                                          <p:attrName>ppt_x</p:attrName>
                                          <p:attrName>ppt_y</p:attrName>
                                        </p:attrNameLst>
                                      </p:cBhvr>
                                      <p:rCtr x="-29809" y="0"/>
                                    </p:animMotion>
                                  </p:childTnLst>
                                </p:cTn>
                              </p:par>
                              <p:par>
                                <p:cTn id="25" presetID="35" presetClass="path" presetSubtype="0" accel="50000" decel="50000" fill="hold" grpId="0" nodeType="withEffect">
                                  <p:stCondLst>
                                    <p:cond delay="0"/>
                                  </p:stCondLst>
                                  <p:childTnLst>
                                    <p:animMotion origin="layout" path="M 0.04045 1.35802E-6 L -0.55555 1.35802E-6 " pathEditMode="relative" rAng="0" ptsTypes="AA">
                                      <p:cBhvr>
                                        <p:cTn id="26" dur="1000" fill="hold"/>
                                        <p:tgtEl>
                                          <p:spTgt spid="3">
                                            <p:graphicEl>
                                              <a:dgm id="{E5C65D2D-D1AD-45B2-A55C-481655ECD7BE}"/>
                                            </p:graphicEl>
                                          </p:spTgt>
                                        </p:tgtEl>
                                        <p:attrNameLst>
                                          <p:attrName>ppt_x</p:attrName>
                                          <p:attrName>ppt_y</p:attrName>
                                        </p:attrNameLst>
                                      </p:cBhvr>
                                      <p:rCtr x="-2980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Especificidad</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2" name="CuadroTexto 1">
            <a:extLst>
              <a:ext uri="{FF2B5EF4-FFF2-40B4-BE49-F238E27FC236}">
                <a16:creationId xmlns:a16="http://schemas.microsoft.com/office/drawing/2014/main" id="{9CA4973A-0760-4FC8-BF1F-13DE20F3EDA9}"/>
              </a:ext>
            </a:extLst>
          </p:cNvPr>
          <p:cNvSpPr txBox="1"/>
          <p:nvPr/>
        </p:nvSpPr>
        <p:spPr>
          <a:xfrm>
            <a:off x="647699" y="809030"/>
            <a:ext cx="8012330" cy="830997"/>
          </a:xfrm>
          <a:prstGeom prst="rect">
            <a:avLst/>
          </a:prstGeom>
          <a:noFill/>
        </p:spPr>
        <p:txBody>
          <a:bodyPr wrap="square" rtlCol="0">
            <a:spAutoFit/>
          </a:bodyPr>
          <a:lstStyle/>
          <a:p>
            <a:pPr algn="just"/>
            <a:r>
              <a:rPr lang="es-ES" sz="1600" i="1" dirty="0">
                <a:solidFill>
                  <a:srgbClr val="333333"/>
                </a:solidFill>
              </a:rPr>
              <a:t>"La especificidad es la manera mediante la cual los navegadores deciden qué valores de una propiedad CSS son más relevantes para un elemento y, por lo tanto, serán aplicados."</a:t>
            </a:r>
            <a:endParaRPr lang="es-ES" sz="1600" i="1" dirty="0">
              <a:solidFill>
                <a:schemeClr val="bg1"/>
              </a:solidFill>
            </a:endParaRPr>
          </a:p>
        </p:txBody>
      </p:sp>
      <p:sp>
        <p:nvSpPr>
          <p:cNvPr id="6" name="Forma libre: forma 5">
            <a:extLst>
              <a:ext uri="{FF2B5EF4-FFF2-40B4-BE49-F238E27FC236}">
                <a16:creationId xmlns:a16="http://schemas.microsoft.com/office/drawing/2014/main" id="{4106405F-AB93-4256-8CA5-E668BBF0B19D}"/>
              </a:ext>
            </a:extLst>
          </p:cNvPr>
          <p:cNvSpPr/>
          <p:nvPr/>
        </p:nvSpPr>
        <p:spPr>
          <a:xfrm>
            <a:off x="647699" y="1872944"/>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La especificidad se calcula en base a la jerarquía de los selectores y en función del orden y lugar donde estén ubicados los estilos</a:t>
            </a:r>
            <a:endParaRPr lang="es-ES_tradnl" sz="1600" b="1" dirty="0"/>
          </a:p>
        </p:txBody>
      </p:sp>
      <p:sp>
        <p:nvSpPr>
          <p:cNvPr id="7" name="Forma libre: forma 6">
            <a:extLst>
              <a:ext uri="{FF2B5EF4-FFF2-40B4-BE49-F238E27FC236}">
                <a16:creationId xmlns:a16="http://schemas.microsoft.com/office/drawing/2014/main" id="{22383375-C7A7-4474-B426-AFE5BB16FAA2}"/>
              </a:ext>
            </a:extLst>
          </p:cNvPr>
          <p:cNvSpPr/>
          <p:nvPr/>
        </p:nvSpPr>
        <p:spPr>
          <a:xfrm>
            <a:off x="647699" y="2831647"/>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Aunque pensemos en términos de selectores y reglas, no es toda la regla la que se sobrescribe, sino solo las propiedades que entran en conflicto</a:t>
            </a:r>
            <a:endParaRPr lang="es-ES_tradnl" sz="1600" b="1" dirty="0"/>
          </a:p>
        </p:txBody>
      </p:sp>
      <p:sp>
        <p:nvSpPr>
          <p:cNvPr id="8" name="Forma libre: forma 7">
            <a:extLst>
              <a:ext uri="{FF2B5EF4-FFF2-40B4-BE49-F238E27FC236}">
                <a16:creationId xmlns:a16="http://schemas.microsoft.com/office/drawing/2014/main" id="{1C2259B8-298E-4B49-AA1E-FDEFBC702C84}"/>
              </a:ext>
            </a:extLst>
          </p:cNvPr>
          <p:cNvSpPr/>
          <p:nvPr/>
        </p:nvSpPr>
        <p:spPr>
          <a:xfrm>
            <a:off x="647699" y="3790350"/>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Si dos reglas o propiedades en conflicto tienen la misma especificidad se aplicará siempre la de más abajo (la procesada más recientemente)</a:t>
            </a:r>
            <a:endParaRPr lang="es-ES_tradnl" sz="1600" dirty="0"/>
          </a:p>
        </p:txBody>
      </p:sp>
    </p:spTree>
    <p:extLst>
      <p:ext uri="{BB962C8B-B14F-4D97-AF65-F5344CB8AC3E}">
        <p14:creationId xmlns:p14="http://schemas.microsoft.com/office/powerpoint/2010/main" val="1519982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 sz="3600" spc="-300" dirty="0">
                <a:solidFill>
                  <a:schemeClr val="bg1">
                    <a:lumMod val="50000"/>
                  </a:schemeClr>
                </a:solidFill>
                <a:latin typeface="Montserrat SemiBold" panose="00000700000000000000" pitchFamily="2" charset="0"/>
              </a:rPr>
              <a:t>Jerarquía de mayor a menor</a:t>
            </a:r>
            <a:endParaRPr lang="es-ES_tradnl" sz="3600" spc="-300" dirty="0">
              <a:solidFill>
                <a:schemeClr val="bg1">
                  <a:lumMod val="50000"/>
                </a:schemeClr>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graphicFrame>
        <p:nvGraphicFramePr>
          <p:cNvPr id="3" name="Diagrama 2">
            <a:extLst>
              <a:ext uri="{FF2B5EF4-FFF2-40B4-BE49-F238E27FC236}">
                <a16:creationId xmlns:a16="http://schemas.microsoft.com/office/drawing/2014/main" id="{B34B6EA0-DF91-4BD8-90E0-7629362ED8E5}"/>
              </a:ext>
            </a:extLst>
          </p:cNvPr>
          <p:cNvGraphicFramePr/>
          <p:nvPr>
            <p:extLst>
              <p:ext uri="{D42A27DB-BD31-4B8C-83A1-F6EECF244321}">
                <p14:modId xmlns:p14="http://schemas.microsoft.com/office/powerpoint/2010/main" val="1134564237"/>
              </p:ext>
            </p:extLst>
          </p:nvPr>
        </p:nvGraphicFramePr>
        <p:xfrm>
          <a:off x="511684" y="1331799"/>
          <a:ext cx="5491844" cy="38935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3" name="Grupo 42">
            <a:extLst>
              <a:ext uri="{FF2B5EF4-FFF2-40B4-BE49-F238E27FC236}">
                <a16:creationId xmlns:a16="http://schemas.microsoft.com/office/drawing/2014/main" id="{820D8BF0-80E9-4579-B061-A51A7DF98C30}"/>
              </a:ext>
            </a:extLst>
          </p:cNvPr>
          <p:cNvGrpSpPr/>
          <p:nvPr/>
        </p:nvGrpSpPr>
        <p:grpSpPr>
          <a:xfrm>
            <a:off x="6178991" y="1922106"/>
            <a:ext cx="2905323" cy="578356"/>
            <a:chOff x="6178991" y="1922106"/>
            <a:chExt cx="2905323" cy="578356"/>
          </a:xfrm>
        </p:grpSpPr>
        <p:sp>
          <p:nvSpPr>
            <p:cNvPr id="39" name="Rectángulo 38">
              <a:extLst>
                <a:ext uri="{FF2B5EF4-FFF2-40B4-BE49-F238E27FC236}">
                  <a16:creationId xmlns:a16="http://schemas.microsoft.com/office/drawing/2014/main" id="{74DED07D-4523-4290-BE06-17F50BF1957E}"/>
                </a:ext>
              </a:extLst>
            </p:cNvPr>
            <p:cNvSpPr/>
            <p:nvPr/>
          </p:nvSpPr>
          <p:spPr>
            <a:xfrm>
              <a:off x="6178991" y="1922106"/>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4" name="CuadroTexto 33">
              <a:extLst>
                <a:ext uri="{FF2B5EF4-FFF2-40B4-BE49-F238E27FC236}">
                  <a16:creationId xmlns:a16="http://schemas.microsoft.com/office/drawing/2014/main" id="{4A6AD598-E2F5-4C4E-B415-43E4B2B976EF}"/>
                </a:ext>
              </a:extLst>
            </p:cNvPr>
            <p:cNvSpPr txBox="1"/>
            <p:nvPr/>
          </p:nvSpPr>
          <p:spPr>
            <a:xfrm>
              <a:off x="6213399" y="2080479"/>
              <a:ext cx="2870915" cy="261610"/>
            </a:xfrm>
            <a:prstGeom prst="rect">
              <a:avLst/>
            </a:prstGeom>
            <a:noFill/>
          </p:spPr>
          <p:txBody>
            <a:bodyPr wrap="square">
              <a:spAutoFit/>
            </a:bodyPr>
            <a:lstStyle/>
            <a:p>
              <a:r>
                <a:rPr lang="en-US" sz="1100" b="0" dirty="0">
                  <a:solidFill>
                    <a:srgbClr val="C5C5C5"/>
                  </a:solidFill>
                  <a:effectLst/>
                </a:rPr>
                <a:t>&lt;</a:t>
              </a:r>
              <a:r>
                <a:rPr lang="en-US" sz="1100" b="0" dirty="0">
                  <a:solidFill>
                    <a:srgbClr val="FF2C6B"/>
                  </a:solidFill>
                  <a:effectLst/>
                </a:rPr>
                <a:t>a</a:t>
              </a:r>
              <a:r>
                <a:rPr lang="en-US" sz="1100" b="0" dirty="0">
                  <a:solidFill>
                    <a:srgbClr val="E6E6E6"/>
                  </a:solidFill>
                  <a:effectLst/>
                </a:rPr>
                <a:t> </a:t>
              </a:r>
              <a:r>
                <a:rPr lang="en-US" sz="1100" b="0" dirty="0">
                  <a:solidFill>
                    <a:srgbClr val="FFCC95"/>
                  </a:solidFill>
                  <a:effectLst/>
                </a:rPr>
                <a:t>style</a:t>
              </a:r>
              <a:r>
                <a:rPr lang="en-US" sz="1100" b="0" dirty="0">
                  <a:solidFill>
                    <a:srgbClr val="E6E6E6"/>
                  </a:solidFill>
                  <a:effectLst/>
                </a:rPr>
                <a:t>=</a:t>
              </a:r>
              <a:r>
                <a:rPr lang="en-US" sz="1100" b="0" dirty="0">
                  <a:solidFill>
                    <a:srgbClr val="00ACC1"/>
                  </a:solidFill>
                  <a:effectLst/>
                </a:rPr>
                <a:t>“</a:t>
              </a:r>
              <a:r>
                <a:rPr lang="en-US" sz="1100" dirty="0">
                  <a:solidFill>
                    <a:srgbClr val="00ABC1"/>
                  </a:solidFill>
                </a:rPr>
                <a:t>width: 60px</a:t>
              </a:r>
              <a:r>
                <a:rPr lang="en-US" sz="1100" b="0" dirty="0">
                  <a:solidFill>
                    <a:srgbClr val="00ACC1"/>
                  </a:solidFill>
                  <a:effectLst/>
                </a:rPr>
                <a:t>"</a:t>
              </a:r>
              <a:r>
                <a:rPr lang="en-US" sz="1100" b="0" dirty="0">
                  <a:solidFill>
                    <a:srgbClr val="C5C5C5"/>
                  </a:solidFill>
                  <a:effectLst/>
                </a:rPr>
                <a:t>&gt;</a:t>
              </a:r>
              <a:r>
                <a:rPr lang="en-US" sz="1100" dirty="0">
                  <a:solidFill>
                    <a:srgbClr val="E6E6E6"/>
                  </a:solidFill>
                </a:rPr>
                <a:t>Lemoncode</a:t>
              </a:r>
              <a:r>
                <a:rPr lang="en-US" sz="1100" b="0" dirty="0">
                  <a:solidFill>
                    <a:srgbClr val="C5C5C5"/>
                  </a:solidFill>
                  <a:effectLst/>
                </a:rPr>
                <a:t>&lt;/</a:t>
              </a:r>
              <a:r>
                <a:rPr lang="en-US" sz="1100" dirty="0">
                  <a:solidFill>
                    <a:srgbClr val="FF2C6B"/>
                  </a:solidFill>
                </a:rPr>
                <a:t>a</a:t>
              </a:r>
              <a:r>
                <a:rPr lang="en-US" sz="1100" b="0" dirty="0">
                  <a:solidFill>
                    <a:srgbClr val="C5C5C5"/>
                  </a:solidFill>
                  <a:effectLst/>
                </a:rPr>
                <a:t>&gt;</a:t>
              </a:r>
            </a:p>
          </p:txBody>
        </p:sp>
      </p:grpSp>
      <p:grpSp>
        <p:nvGrpSpPr>
          <p:cNvPr id="44" name="Grupo 43">
            <a:extLst>
              <a:ext uri="{FF2B5EF4-FFF2-40B4-BE49-F238E27FC236}">
                <a16:creationId xmlns:a16="http://schemas.microsoft.com/office/drawing/2014/main" id="{516E99FD-9668-4802-A35E-DA4AE84AA37D}"/>
              </a:ext>
            </a:extLst>
          </p:cNvPr>
          <p:cNvGrpSpPr/>
          <p:nvPr/>
        </p:nvGrpSpPr>
        <p:grpSpPr>
          <a:xfrm>
            <a:off x="6178991" y="2611548"/>
            <a:ext cx="2963447" cy="578356"/>
            <a:chOff x="6178991" y="2611548"/>
            <a:chExt cx="2963447" cy="578356"/>
          </a:xfrm>
        </p:grpSpPr>
        <p:sp>
          <p:nvSpPr>
            <p:cNvPr id="40" name="Rectángulo 39">
              <a:extLst>
                <a:ext uri="{FF2B5EF4-FFF2-40B4-BE49-F238E27FC236}">
                  <a16:creationId xmlns:a16="http://schemas.microsoft.com/office/drawing/2014/main" id="{8F1EBF46-405A-473D-9535-84C52B40A4FC}"/>
                </a:ext>
              </a:extLst>
            </p:cNvPr>
            <p:cNvSpPr/>
            <p:nvPr/>
          </p:nvSpPr>
          <p:spPr>
            <a:xfrm>
              <a:off x="6178991" y="2611548"/>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5" name="CuadroTexto 34">
              <a:extLst>
                <a:ext uri="{FF2B5EF4-FFF2-40B4-BE49-F238E27FC236}">
                  <a16:creationId xmlns:a16="http://schemas.microsoft.com/office/drawing/2014/main" id="{B0749B7B-BDFE-492F-99CE-0902DDE72818}"/>
                </a:ext>
              </a:extLst>
            </p:cNvPr>
            <p:cNvSpPr txBox="1"/>
            <p:nvPr/>
          </p:nvSpPr>
          <p:spPr>
            <a:xfrm>
              <a:off x="6208739" y="2769921"/>
              <a:ext cx="2933699" cy="261610"/>
            </a:xfrm>
            <a:prstGeom prst="rect">
              <a:avLst/>
            </a:prstGeom>
            <a:noFill/>
          </p:spPr>
          <p:txBody>
            <a:bodyPr wrap="square">
              <a:spAutoFit/>
            </a:bodyPr>
            <a:lstStyle/>
            <a:p>
              <a:r>
                <a:rPr lang="es-ES" sz="1100" b="0" dirty="0">
                  <a:solidFill>
                    <a:srgbClr val="FFCC95"/>
                  </a:solidFill>
                  <a:effectLst/>
                  <a:latin typeface="DejaVu Sans Mono"/>
                </a:rPr>
                <a:t>#lemon</a:t>
              </a:r>
              <a:r>
                <a:rPr lang="es-ES" sz="1100" b="0" dirty="0">
                  <a:solidFill>
                    <a:srgbClr val="E6E6E6"/>
                  </a:solidFill>
                  <a:effectLst/>
                  <a:latin typeface="DejaVu Sans Mono"/>
                </a:rPr>
                <a:t> </a:t>
              </a:r>
              <a:r>
                <a:rPr lang="es-ES" sz="1100" b="0" dirty="0">
                  <a:solidFill>
                    <a:srgbClr val="B9B8B8"/>
                  </a:solidFill>
                  <a:effectLst/>
                  <a:latin typeface="DejaVu Sans Mono"/>
                </a:rPr>
                <a:t>{</a:t>
              </a:r>
              <a:r>
                <a:rPr lang="es-ES" sz="1100" b="0" dirty="0">
                  <a:solidFill>
                    <a:srgbClr val="E6E6E6"/>
                  </a:solidFill>
                  <a:effectLst/>
                  <a:latin typeface="DejaVu Sans Mono"/>
                </a:rPr>
                <a:t>...styles</a:t>
              </a:r>
              <a:r>
                <a:rPr lang="es-ES" sz="1100" b="0" dirty="0">
                  <a:solidFill>
                    <a:srgbClr val="B9B8B8"/>
                  </a:solidFill>
                  <a:effectLst/>
                  <a:latin typeface="DejaVu Sans Mono"/>
                </a:rPr>
                <a:t>}</a:t>
              </a:r>
              <a:endParaRPr lang="es-ES" sz="1100" b="0" dirty="0">
                <a:solidFill>
                  <a:srgbClr val="E6E6E6"/>
                </a:solidFill>
                <a:effectLst/>
                <a:latin typeface="DejaVu Sans Mono"/>
              </a:endParaRPr>
            </a:p>
          </p:txBody>
        </p:sp>
      </p:grpSp>
      <p:grpSp>
        <p:nvGrpSpPr>
          <p:cNvPr id="45" name="Grupo 44">
            <a:extLst>
              <a:ext uri="{FF2B5EF4-FFF2-40B4-BE49-F238E27FC236}">
                <a16:creationId xmlns:a16="http://schemas.microsoft.com/office/drawing/2014/main" id="{E4F44BB0-D224-488B-9A85-23938988326E}"/>
              </a:ext>
            </a:extLst>
          </p:cNvPr>
          <p:cNvGrpSpPr/>
          <p:nvPr/>
        </p:nvGrpSpPr>
        <p:grpSpPr>
          <a:xfrm>
            <a:off x="6178990" y="3278598"/>
            <a:ext cx="3150059" cy="687561"/>
            <a:chOff x="6178990" y="3278598"/>
            <a:chExt cx="3150059" cy="687561"/>
          </a:xfrm>
        </p:grpSpPr>
        <p:sp>
          <p:nvSpPr>
            <p:cNvPr id="41" name="Rectángulo 40">
              <a:extLst>
                <a:ext uri="{FF2B5EF4-FFF2-40B4-BE49-F238E27FC236}">
                  <a16:creationId xmlns:a16="http://schemas.microsoft.com/office/drawing/2014/main" id="{91009863-1128-4B1F-9AE0-DE30224864D9}"/>
                </a:ext>
              </a:extLst>
            </p:cNvPr>
            <p:cNvSpPr/>
            <p:nvPr/>
          </p:nvSpPr>
          <p:spPr>
            <a:xfrm>
              <a:off x="6178990" y="3354819"/>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6" name="CuadroTexto 35">
              <a:extLst>
                <a:ext uri="{FF2B5EF4-FFF2-40B4-BE49-F238E27FC236}">
                  <a16:creationId xmlns:a16="http://schemas.microsoft.com/office/drawing/2014/main" id="{061140B8-D60E-4F03-A9D1-677E6486A789}"/>
                </a:ext>
              </a:extLst>
            </p:cNvPr>
            <p:cNvSpPr txBox="1"/>
            <p:nvPr/>
          </p:nvSpPr>
          <p:spPr>
            <a:xfrm>
              <a:off x="6208738" y="3278598"/>
              <a:ext cx="3120311" cy="687561"/>
            </a:xfrm>
            <a:prstGeom prst="rect">
              <a:avLst/>
            </a:prstGeom>
            <a:noFill/>
          </p:spPr>
          <p:txBody>
            <a:bodyPr wrap="square">
              <a:spAutoFit/>
            </a:bodyPr>
            <a:lstStyle/>
            <a:p>
              <a:pPr>
                <a:lnSpc>
                  <a:spcPct val="150000"/>
                </a:lnSpc>
              </a:pPr>
              <a:r>
                <a:rPr lang="es-ES" sz="900" b="0" dirty="0">
                  <a:solidFill>
                    <a:srgbClr val="FFCC95"/>
                  </a:solidFill>
                  <a:effectLst/>
                  <a:latin typeface="DejaVu Sans Mono"/>
                </a:rPr>
                <a:t>.code</a:t>
              </a:r>
              <a:r>
                <a:rPr lang="es-ES" sz="900" b="0" dirty="0">
                  <a:solidFill>
                    <a:srgbClr val="E6E6E6"/>
                  </a:solidFill>
                  <a:effectLst/>
                  <a:latin typeface="DejaVu Sans Mono"/>
                </a:rPr>
                <a:t> </a:t>
              </a:r>
              <a:r>
                <a:rPr lang="es-ES" sz="900" b="0" dirty="0">
                  <a:solidFill>
                    <a:srgbClr val="B9B8B8"/>
                  </a:solidFill>
                  <a:effectLst/>
                  <a:latin typeface="DejaVu Sans Mono"/>
                </a:rPr>
                <a:t>{</a:t>
              </a:r>
              <a:r>
                <a:rPr lang="es-ES" sz="900" b="0" dirty="0">
                  <a:solidFill>
                    <a:srgbClr val="E6E6E6"/>
                  </a:solidFill>
                  <a:effectLst/>
                  <a:latin typeface="DejaVu Sans Mono"/>
                </a:rPr>
                <a:t>...styles</a:t>
              </a:r>
              <a:r>
                <a:rPr lang="es-ES" sz="900" b="0" dirty="0">
                  <a:solidFill>
                    <a:srgbClr val="B9B8B8"/>
                  </a:solidFill>
                  <a:effectLst/>
                  <a:latin typeface="DejaVu Sans Mono"/>
                </a:rPr>
                <a:t>}</a:t>
              </a:r>
              <a:endParaRPr lang="es-ES" sz="900" b="0" dirty="0">
                <a:solidFill>
                  <a:srgbClr val="E6E6E6"/>
                </a:solidFill>
                <a:effectLst/>
                <a:latin typeface="DejaVu Sans Mono"/>
              </a:endParaRPr>
            </a:p>
            <a:p>
              <a:pPr>
                <a:lnSpc>
                  <a:spcPct val="150000"/>
                </a:lnSpc>
              </a:pPr>
              <a:r>
                <a:rPr lang="es-ES" sz="900" dirty="0">
                  <a:solidFill>
                    <a:srgbClr val="FF2C6B"/>
                  </a:solidFill>
                  <a:latin typeface="DejaVu Sans Mono"/>
                </a:rPr>
                <a:t>a</a:t>
              </a:r>
              <a:r>
                <a:rPr lang="es-ES" sz="900" b="0" dirty="0">
                  <a:solidFill>
                    <a:srgbClr val="B9B8B8"/>
                  </a:solidFill>
                  <a:effectLst/>
                  <a:latin typeface="DejaVu Sans Mono"/>
                </a:rPr>
                <a:t>[</a:t>
              </a:r>
              <a:r>
                <a:rPr lang="es-ES" sz="900" dirty="0">
                  <a:solidFill>
                    <a:srgbClr val="DD8AA3"/>
                  </a:solidFill>
                  <a:latin typeface="DejaVu Sans Mono"/>
                </a:rPr>
                <a:t>href</a:t>
              </a:r>
              <a:r>
                <a:rPr lang="es-ES" sz="900" b="0" dirty="0">
                  <a:solidFill>
                    <a:srgbClr val="FFCC95"/>
                  </a:solidFill>
                  <a:effectLst/>
                  <a:latin typeface="DejaVu Sans Mono"/>
                </a:rPr>
                <a:t>=</a:t>
              </a:r>
              <a:r>
                <a:rPr lang="es-ES" sz="900" b="0" dirty="0">
                  <a:solidFill>
                    <a:srgbClr val="00ACC1"/>
                  </a:solidFill>
                  <a:effectLst/>
                  <a:latin typeface="DejaVu Sans Mono"/>
                </a:rPr>
                <a:t>“</a:t>
              </a:r>
              <a:r>
                <a:rPr lang="es-ES" sz="900" b="0" dirty="0">
                  <a:solidFill>
                    <a:srgbClr val="00ABC1"/>
                  </a:solidFill>
                  <a:effectLst/>
                  <a:latin typeface="DejaVu Sans Mono"/>
                </a:rPr>
                <a:t>url</a:t>
              </a:r>
              <a:r>
                <a:rPr lang="es-ES" sz="900" b="0" dirty="0">
                  <a:solidFill>
                    <a:srgbClr val="00ACC1"/>
                  </a:solidFill>
                  <a:effectLst/>
                  <a:latin typeface="DejaVu Sans Mono"/>
                </a:rPr>
                <a:t>"</a:t>
              </a:r>
              <a:r>
                <a:rPr lang="es-ES" sz="900" b="0" dirty="0">
                  <a:solidFill>
                    <a:srgbClr val="B9B8B8"/>
                  </a:solidFill>
                  <a:effectLst/>
                  <a:latin typeface="DejaVu Sans Mono"/>
                </a:rPr>
                <a:t>]</a:t>
              </a:r>
              <a:r>
                <a:rPr lang="es-ES" sz="900" b="0" dirty="0">
                  <a:solidFill>
                    <a:srgbClr val="E6E6E6"/>
                  </a:solidFill>
                  <a:effectLst/>
                  <a:latin typeface="DejaVu Sans Mono"/>
                </a:rPr>
                <a:t> </a:t>
              </a:r>
              <a:r>
                <a:rPr lang="es-ES" sz="900" b="0" dirty="0">
                  <a:solidFill>
                    <a:srgbClr val="B9B8B8"/>
                  </a:solidFill>
                  <a:effectLst/>
                  <a:latin typeface="DejaVu Sans Mono"/>
                </a:rPr>
                <a:t>{</a:t>
              </a:r>
              <a:r>
                <a:rPr lang="es-ES" sz="900" b="0" dirty="0">
                  <a:solidFill>
                    <a:srgbClr val="E6E6E6"/>
                  </a:solidFill>
                  <a:effectLst/>
                  <a:latin typeface="DejaVu Sans Mono"/>
                </a:rPr>
                <a:t>...styles</a:t>
              </a:r>
              <a:r>
                <a:rPr lang="es-ES" sz="900" b="0" dirty="0">
                  <a:solidFill>
                    <a:srgbClr val="B9B8B8"/>
                  </a:solidFill>
                  <a:effectLst/>
                  <a:latin typeface="DejaVu Sans Mono"/>
                </a:rPr>
                <a:t>}</a:t>
              </a:r>
              <a:endParaRPr lang="es-ES" sz="900" b="0" dirty="0">
                <a:solidFill>
                  <a:srgbClr val="E6E6E6"/>
                </a:solidFill>
                <a:effectLst/>
                <a:latin typeface="DejaVu Sans Mono"/>
              </a:endParaRPr>
            </a:p>
            <a:p>
              <a:pPr>
                <a:lnSpc>
                  <a:spcPct val="150000"/>
                </a:lnSpc>
              </a:pPr>
              <a:r>
                <a:rPr lang="es-ES" sz="900" dirty="0">
                  <a:solidFill>
                    <a:srgbClr val="FF2C6B"/>
                  </a:solidFill>
                  <a:latin typeface="DejaVu Sans Mono"/>
                </a:rPr>
                <a:t>a</a:t>
              </a:r>
              <a:r>
                <a:rPr lang="es-ES" sz="900" b="0" dirty="0">
                  <a:solidFill>
                    <a:srgbClr val="A0B9C4"/>
                  </a:solidFill>
                  <a:effectLst/>
                  <a:latin typeface="DejaVu Sans Mono"/>
                </a:rPr>
                <a:t>:hover</a:t>
              </a:r>
              <a:r>
                <a:rPr lang="es-ES" sz="900" b="0" dirty="0">
                  <a:solidFill>
                    <a:srgbClr val="E6E6E6"/>
                  </a:solidFill>
                  <a:effectLst/>
                  <a:latin typeface="DejaVu Sans Mono"/>
                </a:rPr>
                <a:t> </a:t>
              </a:r>
              <a:r>
                <a:rPr lang="es-ES" sz="900" b="0" dirty="0">
                  <a:solidFill>
                    <a:srgbClr val="B9B8B8"/>
                  </a:solidFill>
                  <a:effectLst/>
                  <a:latin typeface="DejaVu Sans Mono"/>
                </a:rPr>
                <a:t>{</a:t>
              </a:r>
              <a:r>
                <a:rPr lang="es-ES" sz="900" b="0" dirty="0">
                  <a:solidFill>
                    <a:srgbClr val="E6E6E6"/>
                  </a:solidFill>
                  <a:effectLst/>
                  <a:latin typeface="DejaVu Sans Mono"/>
                </a:rPr>
                <a:t>...styles</a:t>
              </a:r>
              <a:r>
                <a:rPr lang="es-ES" sz="900" b="0" dirty="0">
                  <a:solidFill>
                    <a:srgbClr val="B9B8B8"/>
                  </a:solidFill>
                  <a:effectLst/>
                  <a:latin typeface="DejaVu Sans Mono"/>
                </a:rPr>
                <a:t>}</a:t>
              </a:r>
              <a:endParaRPr lang="es-ES" sz="900" b="0" dirty="0">
                <a:solidFill>
                  <a:srgbClr val="E6E6E6"/>
                </a:solidFill>
                <a:effectLst/>
                <a:latin typeface="DejaVu Sans Mono"/>
              </a:endParaRPr>
            </a:p>
          </p:txBody>
        </p:sp>
      </p:grpSp>
      <p:grpSp>
        <p:nvGrpSpPr>
          <p:cNvPr id="26" name="Grupo 25">
            <a:extLst>
              <a:ext uri="{FF2B5EF4-FFF2-40B4-BE49-F238E27FC236}">
                <a16:creationId xmlns:a16="http://schemas.microsoft.com/office/drawing/2014/main" id="{8A03E9C6-E737-4FC9-88B3-AE7518EE4BDE}"/>
              </a:ext>
            </a:extLst>
          </p:cNvPr>
          <p:cNvGrpSpPr/>
          <p:nvPr/>
        </p:nvGrpSpPr>
        <p:grpSpPr>
          <a:xfrm>
            <a:off x="1291315" y="1070749"/>
            <a:ext cx="5609511" cy="434810"/>
            <a:chOff x="1291315" y="1070749"/>
            <a:chExt cx="5609511" cy="434810"/>
          </a:xfrm>
        </p:grpSpPr>
        <p:sp>
          <p:nvSpPr>
            <p:cNvPr id="15" name="Rectángulo 14">
              <a:extLst>
                <a:ext uri="{FF2B5EF4-FFF2-40B4-BE49-F238E27FC236}">
                  <a16:creationId xmlns:a16="http://schemas.microsoft.com/office/drawing/2014/main" id="{CC2CE95A-71A5-4355-9647-0E524E8099BF}"/>
                </a:ext>
              </a:extLst>
            </p:cNvPr>
            <p:cNvSpPr/>
            <p:nvPr/>
          </p:nvSpPr>
          <p:spPr>
            <a:xfrm>
              <a:off x="1291315" y="1070749"/>
              <a:ext cx="5609511" cy="434810"/>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400" dirty="0"/>
            </a:p>
          </p:txBody>
        </p:sp>
        <p:sp>
          <p:nvSpPr>
            <p:cNvPr id="11" name="CuadroTexto 10">
              <a:extLst>
                <a:ext uri="{FF2B5EF4-FFF2-40B4-BE49-F238E27FC236}">
                  <a16:creationId xmlns:a16="http://schemas.microsoft.com/office/drawing/2014/main" id="{BE7CD1D6-E199-482E-AFF9-DFE878DBC65A}"/>
                </a:ext>
              </a:extLst>
            </p:cNvPr>
            <p:cNvSpPr txBox="1"/>
            <p:nvPr/>
          </p:nvSpPr>
          <p:spPr>
            <a:xfrm>
              <a:off x="1399659" y="1134266"/>
              <a:ext cx="5392822" cy="307777"/>
            </a:xfrm>
            <a:prstGeom prst="rect">
              <a:avLst/>
            </a:prstGeom>
            <a:noFill/>
          </p:spPr>
          <p:txBody>
            <a:bodyPr wrap="none" rtlCol="0">
              <a:spAutoFit/>
            </a:bodyPr>
            <a:lstStyle/>
            <a:p>
              <a:r>
                <a:rPr lang="es-ES" sz="1400" b="0" dirty="0">
                  <a:solidFill>
                    <a:srgbClr val="C5C5C5"/>
                  </a:solidFill>
                  <a:effectLst/>
                  <a:latin typeface="DejaVu Sans Mono"/>
                </a:rPr>
                <a:t>&lt;</a:t>
              </a:r>
              <a:r>
                <a:rPr lang="es-ES" sz="1400" b="0" dirty="0">
                  <a:solidFill>
                    <a:srgbClr val="FF2C6B"/>
                  </a:solidFill>
                  <a:effectLst/>
                  <a:latin typeface="DejaVu Sans Mono"/>
                </a:rPr>
                <a:t>a</a:t>
              </a:r>
              <a:r>
                <a:rPr lang="es-ES" sz="1400" b="0" dirty="0">
                  <a:solidFill>
                    <a:srgbClr val="E6E6E6"/>
                  </a:solidFill>
                  <a:effectLst/>
                  <a:latin typeface="DejaVu Sans Mono"/>
                </a:rPr>
                <a:t> </a:t>
              </a:r>
              <a:r>
                <a:rPr lang="es-ES" sz="1400" b="0" dirty="0">
                  <a:solidFill>
                    <a:srgbClr val="FFCC95"/>
                  </a:solidFill>
                  <a:effectLst/>
                  <a:latin typeface="DejaVu Sans Mono"/>
                </a:rPr>
                <a:t>id</a:t>
              </a:r>
              <a:r>
                <a:rPr lang="es-ES" sz="1400" b="0" dirty="0">
                  <a:solidFill>
                    <a:srgbClr val="E6E6E6"/>
                  </a:solidFill>
                  <a:effectLst/>
                  <a:latin typeface="DejaVu Sans Mono"/>
                </a:rPr>
                <a:t>=</a:t>
              </a:r>
              <a:r>
                <a:rPr lang="es-ES" sz="1400" b="0" dirty="0">
                  <a:solidFill>
                    <a:srgbClr val="00ACC1"/>
                  </a:solidFill>
                  <a:effectLst/>
                  <a:latin typeface="DejaVu Sans Mono"/>
                </a:rPr>
                <a:t>"</a:t>
              </a:r>
              <a:r>
                <a:rPr lang="es-ES" sz="1400" b="0" dirty="0">
                  <a:solidFill>
                    <a:srgbClr val="00ABC1"/>
                  </a:solidFill>
                  <a:effectLst/>
                  <a:latin typeface="DejaVu Sans Mono"/>
                </a:rPr>
                <a:t>lemon</a:t>
              </a:r>
              <a:r>
                <a:rPr lang="es-ES" sz="1400" b="0" dirty="0">
                  <a:solidFill>
                    <a:srgbClr val="00ACC1"/>
                  </a:solidFill>
                  <a:effectLst/>
                  <a:latin typeface="DejaVu Sans Mono"/>
                </a:rPr>
                <a:t>"</a:t>
              </a:r>
              <a:r>
                <a:rPr lang="es-ES" sz="1400" b="0" dirty="0">
                  <a:solidFill>
                    <a:srgbClr val="E6E6E6"/>
                  </a:solidFill>
                  <a:effectLst/>
                  <a:latin typeface="DejaVu Sans Mono"/>
                </a:rPr>
                <a:t> </a:t>
              </a:r>
              <a:r>
                <a:rPr lang="es-ES" sz="1400" b="0" dirty="0">
                  <a:solidFill>
                    <a:srgbClr val="FFCC95"/>
                  </a:solidFill>
                  <a:effectLst/>
                  <a:latin typeface="DejaVu Sans Mono"/>
                </a:rPr>
                <a:t>class</a:t>
              </a:r>
              <a:r>
                <a:rPr lang="es-ES" sz="1400" b="0" dirty="0">
                  <a:solidFill>
                    <a:srgbClr val="E6E6E6"/>
                  </a:solidFill>
                  <a:effectLst/>
                  <a:latin typeface="DejaVu Sans Mono"/>
                </a:rPr>
                <a:t>=</a:t>
              </a:r>
              <a:r>
                <a:rPr lang="es-ES" sz="1400" b="0" dirty="0">
                  <a:solidFill>
                    <a:srgbClr val="00ACC1"/>
                  </a:solidFill>
                  <a:effectLst/>
                  <a:latin typeface="DejaVu Sans Mono"/>
                </a:rPr>
                <a:t>"</a:t>
              </a:r>
              <a:r>
                <a:rPr lang="es-ES" sz="1400" b="0" dirty="0">
                  <a:solidFill>
                    <a:srgbClr val="00ABC1"/>
                  </a:solidFill>
                  <a:effectLst/>
                  <a:latin typeface="DejaVu Sans Mono"/>
                </a:rPr>
                <a:t>code</a:t>
              </a:r>
              <a:r>
                <a:rPr lang="es-ES" sz="1400" b="0" dirty="0">
                  <a:solidFill>
                    <a:srgbClr val="00ACC1"/>
                  </a:solidFill>
                  <a:effectLst/>
                  <a:latin typeface="DejaVu Sans Mono"/>
                </a:rPr>
                <a:t>"</a:t>
              </a:r>
              <a:r>
                <a:rPr lang="es-ES" sz="1400" b="0" dirty="0">
                  <a:solidFill>
                    <a:srgbClr val="E6E6E6"/>
                  </a:solidFill>
                  <a:effectLst/>
                  <a:latin typeface="DejaVu Sans Mono"/>
                </a:rPr>
                <a:t> </a:t>
              </a:r>
              <a:r>
                <a:rPr lang="es-ES" sz="1400" b="0" dirty="0">
                  <a:solidFill>
                    <a:srgbClr val="FFCC95"/>
                  </a:solidFill>
                  <a:effectLst/>
                  <a:latin typeface="DejaVu Sans Mono"/>
                </a:rPr>
                <a:t>href</a:t>
              </a:r>
              <a:r>
                <a:rPr lang="es-ES" sz="1400" b="0" dirty="0">
                  <a:solidFill>
                    <a:srgbClr val="E6E6E6"/>
                  </a:solidFill>
                  <a:effectLst/>
                  <a:latin typeface="DejaVu Sans Mono"/>
                </a:rPr>
                <a:t>=</a:t>
              </a:r>
              <a:r>
                <a:rPr lang="es-ES" sz="1400" b="0" dirty="0">
                  <a:solidFill>
                    <a:srgbClr val="00ACC1"/>
                  </a:solidFill>
                  <a:effectLst/>
                  <a:latin typeface="DejaVu Sans Mono"/>
                </a:rPr>
                <a:t>“</a:t>
              </a:r>
              <a:r>
                <a:rPr lang="es-ES" sz="1400" b="0" dirty="0">
                  <a:solidFill>
                    <a:srgbClr val="00ABC1"/>
                  </a:solidFill>
                  <a:effectLst/>
                  <a:latin typeface="DejaVu Sans Mono"/>
                </a:rPr>
                <a:t>url</a:t>
              </a:r>
              <a:r>
                <a:rPr lang="es-ES" sz="1400" b="0" dirty="0">
                  <a:solidFill>
                    <a:srgbClr val="00ACC1"/>
                  </a:solidFill>
                  <a:effectLst/>
                  <a:latin typeface="DejaVu Sans Mono"/>
                </a:rPr>
                <a:t>"</a:t>
              </a:r>
              <a:r>
                <a:rPr lang="es-ES" sz="1400" b="0" dirty="0">
                  <a:solidFill>
                    <a:srgbClr val="C5C5C5"/>
                  </a:solidFill>
                  <a:effectLst/>
                  <a:latin typeface="DejaVu Sans Mono"/>
                </a:rPr>
                <a:t>&gt;</a:t>
              </a:r>
              <a:r>
                <a:rPr lang="es-ES" sz="1400" b="0" dirty="0">
                  <a:solidFill>
                    <a:srgbClr val="E6E6E6"/>
                  </a:solidFill>
                  <a:effectLst/>
                  <a:latin typeface="DejaVu Sans Mono"/>
                </a:rPr>
                <a:t>Lemoncode</a:t>
              </a:r>
              <a:r>
                <a:rPr lang="es-ES" sz="1400" b="0" dirty="0">
                  <a:solidFill>
                    <a:srgbClr val="C5C5C5"/>
                  </a:solidFill>
                  <a:effectLst/>
                  <a:latin typeface="DejaVu Sans Mono"/>
                </a:rPr>
                <a:t>&lt;/</a:t>
              </a:r>
              <a:r>
                <a:rPr lang="es-ES" sz="1400" b="0" dirty="0">
                  <a:solidFill>
                    <a:srgbClr val="FF2C6B"/>
                  </a:solidFill>
                  <a:effectLst/>
                  <a:latin typeface="DejaVu Sans Mono"/>
                </a:rPr>
                <a:t>a</a:t>
              </a:r>
              <a:r>
                <a:rPr lang="es-ES" sz="1400" b="0" dirty="0">
                  <a:solidFill>
                    <a:srgbClr val="C5C5C5"/>
                  </a:solidFill>
                  <a:effectLst/>
                  <a:latin typeface="DejaVu Sans Mono"/>
                </a:rPr>
                <a:t>&gt;</a:t>
              </a:r>
              <a:endParaRPr lang="es-ES" sz="1400" b="0" dirty="0">
                <a:solidFill>
                  <a:srgbClr val="E6E6E6"/>
                </a:solidFill>
                <a:effectLst/>
                <a:latin typeface="DejaVu Sans Mono"/>
              </a:endParaRPr>
            </a:p>
          </p:txBody>
        </p:sp>
      </p:grpSp>
      <p:grpSp>
        <p:nvGrpSpPr>
          <p:cNvPr id="46" name="Grupo 45">
            <a:extLst>
              <a:ext uri="{FF2B5EF4-FFF2-40B4-BE49-F238E27FC236}">
                <a16:creationId xmlns:a16="http://schemas.microsoft.com/office/drawing/2014/main" id="{C4C2011D-3316-4124-B1F9-8EDAF247C6D9}"/>
              </a:ext>
            </a:extLst>
          </p:cNvPr>
          <p:cNvGrpSpPr/>
          <p:nvPr/>
        </p:nvGrpSpPr>
        <p:grpSpPr>
          <a:xfrm>
            <a:off x="6178989" y="4060544"/>
            <a:ext cx="3150061" cy="578356"/>
            <a:chOff x="6178989" y="4060544"/>
            <a:chExt cx="3150061" cy="578356"/>
          </a:xfrm>
        </p:grpSpPr>
        <p:sp>
          <p:nvSpPr>
            <p:cNvPr id="42" name="Rectángulo 41">
              <a:extLst>
                <a:ext uri="{FF2B5EF4-FFF2-40B4-BE49-F238E27FC236}">
                  <a16:creationId xmlns:a16="http://schemas.microsoft.com/office/drawing/2014/main" id="{B5F7E160-EE4C-4E14-8515-CC31D792AA77}"/>
                </a:ext>
              </a:extLst>
            </p:cNvPr>
            <p:cNvSpPr/>
            <p:nvPr/>
          </p:nvSpPr>
          <p:spPr>
            <a:xfrm>
              <a:off x="6178989" y="4060544"/>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8" name="CuadroTexto 37">
              <a:extLst>
                <a:ext uri="{FF2B5EF4-FFF2-40B4-BE49-F238E27FC236}">
                  <a16:creationId xmlns:a16="http://schemas.microsoft.com/office/drawing/2014/main" id="{11C9B3E0-7DAB-42C3-A22A-93DE9A1DCB51}"/>
                </a:ext>
              </a:extLst>
            </p:cNvPr>
            <p:cNvSpPr txBox="1"/>
            <p:nvPr/>
          </p:nvSpPr>
          <p:spPr>
            <a:xfrm>
              <a:off x="6208739" y="4068962"/>
              <a:ext cx="3120311" cy="522900"/>
            </a:xfrm>
            <a:prstGeom prst="rect">
              <a:avLst/>
            </a:prstGeom>
            <a:noFill/>
          </p:spPr>
          <p:txBody>
            <a:bodyPr wrap="square">
              <a:spAutoFit/>
            </a:bodyPr>
            <a:lstStyle/>
            <a:p>
              <a:pPr>
                <a:lnSpc>
                  <a:spcPct val="150000"/>
                </a:lnSpc>
              </a:pPr>
              <a:r>
                <a:rPr lang="es-ES" sz="1000" b="0" dirty="0">
                  <a:solidFill>
                    <a:srgbClr val="FF2C6B"/>
                  </a:solidFill>
                  <a:effectLst/>
                  <a:latin typeface="DejaVu Sans Mono"/>
                </a:rPr>
                <a:t>a</a:t>
              </a:r>
              <a:r>
                <a:rPr lang="es-ES" sz="1000" b="0" dirty="0">
                  <a:solidFill>
                    <a:srgbClr val="B9B8B8"/>
                  </a:solidFill>
                  <a:effectLst/>
                  <a:latin typeface="DejaVu Sans Mono"/>
                </a:rPr>
                <a:t>{</a:t>
              </a:r>
              <a:r>
                <a:rPr lang="es-ES" sz="1000" b="0" dirty="0">
                  <a:solidFill>
                    <a:srgbClr val="E6E6E6"/>
                  </a:solidFill>
                  <a:effectLst/>
                  <a:latin typeface="DejaVu Sans Mono"/>
                </a:rPr>
                <a:t>...styles</a:t>
              </a:r>
              <a:r>
                <a:rPr lang="es-ES" sz="1000" b="0" dirty="0">
                  <a:solidFill>
                    <a:srgbClr val="B9B8B8"/>
                  </a:solidFill>
                  <a:effectLst/>
                  <a:latin typeface="DejaVu Sans Mono"/>
                </a:rPr>
                <a:t>}</a:t>
              </a:r>
              <a:endParaRPr lang="es-ES" sz="1000" b="0" dirty="0">
                <a:solidFill>
                  <a:srgbClr val="E6E6E6"/>
                </a:solidFill>
                <a:effectLst/>
                <a:latin typeface="DejaVu Sans Mono"/>
              </a:endParaRPr>
            </a:p>
            <a:p>
              <a:pPr>
                <a:lnSpc>
                  <a:spcPct val="150000"/>
                </a:lnSpc>
              </a:pPr>
              <a:r>
                <a:rPr lang="es-ES" sz="1000" dirty="0">
                  <a:solidFill>
                    <a:srgbClr val="FF2C6B"/>
                  </a:solidFill>
                  <a:latin typeface="DejaVu Sans Mono"/>
                </a:rPr>
                <a:t>a</a:t>
              </a:r>
              <a:r>
                <a:rPr lang="es-ES" sz="1000" b="0" dirty="0">
                  <a:solidFill>
                    <a:srgbClr val="A0B9C4"/>
                  </a:solidFill>
                  <a:effectLst/>
                  <a:latin typeface="DejaVu Sans Mono"/>
                </a:rPr>
                <a:t>:first-letter</a:t>
              </a:r>
              <a:r>
                <a:rPr lang="es-ES" sz="1000" b="0" dirty="0">
                  <a:solidFill>
                    <a:srgbClr val="E6E6E6"/>
                  </a:solidFill>
                  <a:effectLst/>
                  <a:latin typeface="DejaVu Sans Mono"/>
                </a:rPr>
                <a:t> </a:t>
              </a:r>
              <a:r>
                <a:rPr lang="es-ES" sz="1000" b="0" dirty="0">
                  <a:solidFill>
                    <a:srgbClr val="B9B8B8"/>
                  </a:solidFill>
                  <a:effectLst/>
                  <a:latin typeface="DejaVu Sans Mono"/>
                </a:rPr>
                <a:t>{</a:t>
              </a:r>
              <a:r>
                <a:rPr lang="es-ES" sz="1000" b="0" dirty="0">
                  <a:solidFill>
                    <a:srgbClr val="E6E6E6"/>
                  </a:solidFill>
                  <a:effectLst/>
                  <a:latin typeface="DejaVu Sans Mono"/>
                </a:rPr>
                <a:t>...styles</a:t>
              </a:r>
              <a:r>
                <a:rPr lang="es-ES" sz="1000" b="0" dirty="0">
                  <a:solidFill>
                    <a:srgbClr val="B9B8B8"/>
                  </a:solidFill>
                  <a:effectLst/>
                  <a:latin typeface="DejaVu Sans Mono"/>
                </a:rPr>
                <a:t>}</a:t>
              </a:r>
              <a:endParaRPr lang="es-ES" sz="1000" b="0" dirty="0">
                <a:solidFill>
                  <a:srgbClr val="E6E6E6"/>
                </a:solidFill>
                <a:effectLst/>
                <a:latin typeface="DejaVu Sans Mono"/>
              </a:endParaRPr>
            </a:p>
          </p:txBody>
        </p:sp>
      </p:grpSp>
    </p:spTree>
    <p:extLst>
      <p:ext uri="{BB962C8B-B14F-4D97-AF65-F5344CB8AC3E}">
        <p14:creationId xmlns:p14="http://schemas.microsoft.com/office/powerpoint/2010/main" val="3139946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79F7B2E9-18C9-4158-8722-BC51DC3F231D}"/>
                                            </p:graphicEl>
                                          </p:spTgt>
                                        </p:tgtEl>
                                        <p:attrNameLst>
                                          <p:attrName>style.visibility</p:attrName>
                                        </p:attrNameLst>
                                      </p:cBhvr>
                                      <p:to>
                                        <p:strVal val="visible"/>
                                      </p:to>
                                    </p:set>
                                    <p:animEffect transition="in" filter="fade">
                                      <p:cBhvr>
                                        <p:cTn id="7" dur="500"/>
                                        <p:tgtEl>
                                          <p:spTgt spid="3">
                                            <p:graphicEl>
                                              <a:dgm id="{79F7B2E9-18C9-4158-8722-BC51DC3F231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E65BFABA-54F2-40B6-A94E-6C9CF13A4FC9}"/>
                                            </p:graphicEl>
                                          </p:spTgt>
                                        </p:tgtEl>
                                        <p:attrNameLst>
                                          <p:attrName>style.visibility</p:attrName>
                                        </p:attrNameLst>
                                      </p:cBhvr>
                                      <p:to>
                                        <p:strVal val="visible"/>
                                      </p:to>
                                    </p:set>
                                    <p:animEffect transition="in" filter="fade">
                                      <p:cBhvr>
                                        <p:cTn id="12" dur="500"/>
                                        <p:tgtEl>
                                          <p:spTgt spid="3">
                                            <p:graphicEl>
                                              <a:dgm id="{E65BFABA-54F2-40B6-A94E-6C9CF13A4FC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BAE8BB3A-8C7B-4010-AB7E-4AF9F475488A}"/>
                                            </p:graphicEl>
                                          </p:spTgt>
                                        </p:tgtEl>
                                        <p:attrNameLst>
                                          <p:attrName>style.visibility</p:attrName>
                                        </p:attrNameLst>
                                      </p:cBhvr>
                                      <p:to>
                                        <p:strVal val="visible"/>
                                      </p:to>
                                    </p:set>
                                    <p:animEffect transition="in" filter="fade">
                                      <p:cBhvr>
                                        <p:cTn id="15" dur="500"/>
                                        <p:tgtEl>
                                          <p:spTgt spid="3">
                                            <p:graphicEl>
                                              <a:dgm id="{BAE8BB3A-8C7B-4010-AB7E-4AF9F475488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FAE0F62C-80F9-43FC-8B02-746F23FACC07}"/>
                                            </p:graphicEl>
                                          </p:spTgt>
                                        </p:tgtEl>
                                        <p:attrNameLst>
                                          <p:attrName>style.visibility</p:attrName>
                                        </p:attrNameLst>
                                      </p:cBhvr>
                                      <p:to>
                                        <p:strVal val="visible"/>
                                      </p:to>
                                    </p:set>
                                    <p:animEffect transition="in" filter="fade">
                                      <p:cBhvr>
                                        <p:cTn id="20" dur="500"/>
                                        <p:tgtEl>
                                          <p:spTgt spid="3">
                                            <p:graphicEl>
                                              <a:dgm id="{FAE0F62C-80F9-43FC-8B02-746F23FACC0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1A267879-7612-4604-A625-D1EEC96B5069}"/>
                                            </p:graphicEl>
                                          </p:spTgt>
                                        </p:tgtEl>
                                        <p:attrNameLst>
                                          <p:attrName>style.visibility</p:attrName>
                                        </p:attrNameLst>
                                      </p:cBhvr>
                                      <p:to>
                                        <p:strVal val="visible"/>
                                      </p:to>
                                    </p:set>
                                    <p:animEffect transition="in" filter="fade">
                                      <p:cBhvr>
                                        <p:cTn id="23" dur="500"/>
                                        <p:tgtEl>
                                          <p:spTgt spid="3">
                                            <p:graphicEl>
                                              <a:dgm id="{1A267879-7612-4604-A625-D1EEC96B506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446F3BE1-76FF-44B2-AE9F-FDC19B3269FC}"/>
                                            </p:graphicEl>
                                          </p:spTgt>
                                        </p:tgtEl>
                                        <p:attrNameLst>
                                          <p:attrName>style.visibility</p:attrName>
                                        </p:attrNameLst>
                                      </p:cBhvr>
                                      <p:to>
                                        <p:strVal val="visible"/>
                                      </p:to>
                                    </p:set>
                                    <p:animEffect transition="in" filter="fade">
                                      <p:cBhvr>
                                        <p:cTn id="28" dur="500"/>
                                        <p:tgtEl>
                                          <p:spTgt spid="3">
                                            <p:graphicEl>
                                              <a:dgm id="{446F3BE1-76FF-44B2-AE9F-FDC19B3269FC}"/>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9AFBA5F7-67EB-473C-9C74-E89EB6FFB911}"/>
                                            </p:graphicEl>
                                          </p:spTgt>
                                        </p:tgtEl>
                                        <p:attrNameLst>
                                          <p:attrName>style.visibility</p:attrName>
                                        </p:attrNameLst>
                                      </p:cBhvr>
                                      <p:to>
                                        <p:strVal val="visible"/>
                                      </p:to>
                                    </p:set>
                                    <p:animEffect transition="in" filter="fade">
                                      <p:cBhvr>
                                        <p:cTn id="31" dur="500"/>
                                        <p:tgtEl>
                                          <p:spTgt spid="3">
                                            <p:graphicEl>
                                              <a:dgm id="{9AFBA5F7-67EB-473C-9C74-E89EB6FFB91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86A3F377-FD32-41A9-98CD-D2B1061E0559}"/>
                                            </p:graphicEl>
                                          </p:spTgt>
                                        </p:tgtEl>
                                        <p:attrNameLst>
                                          <p:attrName>style.visibility</p:attrName>
                                        </p:attrNameLst>
                                      </p:cBhvr>
                                      <p:to>
                                        <p:strVal val="visible"/>
                                      </p:to>
                                    </p:set>
                                    <p:animEffect transition="in" filter="fade">
                                      <p:cBhvr>
                                        <p:cTn id="36" dur="500"/>
                                        <p:tgtEl>
                                          <p:spTgt spid="3">
                                            <p:graphicEl>
                                              <a:dgm id="{86A3F377-FD32-41A9-98CD-D2B1061E0559}"/>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37C70879-0F51-40C1-9AF4-D23B26C87511}"/>
                                            </p:graphicEl>
                                          </p:spTgt>
                                        </p:tgtEl>
                                        <p:attrNameLst>
                                          <p:attrName>style.visibility</p:attrName>
                                        </p:attrNameLst>
                                      </p:cBhvr>
                                      <p:to>
                                        <p:strVal val="visible"/>
                                      </p:to>
                                    </p:set>
                                    <p:animEffect transition="in" filter="fade">
                                      <p:cBhvr>
                                        <p:cTn id="39" dur="500"/>
                                        <p:tgtEl>
                                          <p:spTgt spid="3">
                                            <p:graphicEl>
                                              <a:dgm id="{37C70879-0F51-40C1-9AF4-D23B26C8751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La excepción </a:t>
            </a:r>
            <a:r>
              <a:rPr lang="es-ES_tradnl" sz="3600" spc="-300" dirty="0">
                <a:solidFill>
                  <a:srgbClr val="FF0000"/>
                </a:solidFill>
                <a:latin typeface="Montserrat SemiBold" panose="00000700000000000000" pitchFamily="2" charset="0"/>
              </a:rPr>
              <a:t>!important</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6" name="Forma libre: forma 5">
            <a:extLst>
              <a:ext uri="{FF2B5EF4-FFF2-40B4-BE49-F238E27FC236}">
                <a16:creationId xmlns:a16="http://schemas.microsoft.com/office/drawing/2014/main" id="{4106405F-AB93-4256-8CA5-E668BBF0B19D}"/>
              </a:ext>
            </a:extLst>
          </p:cNvPr>
          <p:cNvSpPr>
            <a:spLocks/>
          </p:cNvSpPr>
          <p:nvPr/>
        </p:nvSpPr>
        <p:spPr>
          <a:xfrm>
            <a:off x="522286" y="883664"/>
            <a:ext cx="8496301"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Cuando utilizamos </a:t>
            </a:r>
            <a:r>
              <a:rPr lang="es-ES" b="1" dirty="0"/>
              <a:t>!important </a:t>
            </a:r>
            <a:r>
              <a:rPr lang="es-ES" dirty="0"/>
              <a:t>en una propiedad esta sobrescribe a cualquier otra teniendo prioridad sobre todas las demás</a:t>
            </a:r>
          </a:p>
        </p:txBody>
      </p:sp>
      <p:grpSp>
        <p:nvGrpSpPr>
          <p:cNvPr id="9" name="Grupo 8">
            <a:extLst>
              <a:ext uri="{FF2B5EF4-FFF2-40B4-BE49-F238E27FC236}">
                <a16:creationId xmlns:a16="http://schemas.microsoft.com/office/drawing/2014/main" id="{DE0D6AD9-3C09-46C0-BEE4-2C2C886813B1}"/>
              </a:ext>
            </a:extLst>
          </p:cNvPr>
          <p:cNvGrpSpPr/>
          <p:nvPr/>
        </p:nvGrpSpPr>
        <p:grpSpPr>
          <a:xfrm>
            <a:off x="2864200" y="1759199"/>
            <a:ext cx="2963447" cy="578356"/>
            <a:chOff x="6178991" y="2611548"/>
            <a:chExt cx="2963447" cy="578356"/>
          </a:xfrm>
        </p:grpSpPr>
        <p:sp>
          <p:nvSpPr>
            <p:cNvPr id="10" name="Rectángulo 9">
              <a:extLst>
                <a:ext uri="{FF2B5EF4-FFF2-40B4-BE49-F238E27FC236}">
                  <a16:creationId xmlns:a16="http://schemas.microsoft.com/office/drawing/2014/main" id="{1F962208-B7F9-469C-826B-12E2CB59CB26}"/>
                </a:ext>
              </a:extLst>
            </p:cNvPr>
            <p:cNvSpPr/>
            <p:nvPr/>
          </p:nvSpPr>
          <p:spPr>
            <a:xfrm>
              <a:off x="6178991" y="2611548"/>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1" name="CuadroTexto 10">
              <a:extLst>
                <a:ext uri="{FF2B5EF4-FFF2-40B4-BE49-F238E27FC236}">
                  <a16:creationId xmlns:a16="http://schemas.microsoft.com/office/drawing/2014/main" id="{2B273189-16B0-4371-9C6C-C5465EB3E6C3}"/>
                </a:ext>
              </a:extLst>
            </p:cNvPr>
            <p:cNvSpPr txBox="1"/>
            <p:nvPr/>
          </p:nvSpPr>
          <p:spPr>
            <a:xfrm>
              <a:off x="6208739" y="2769921"/>
              <a:ext cx="2933699" cy="261610"/>
            </a:xfrm>
            <a:prstGeom prst="rect">
              <a:avLst/>
            </a:prstGeom>
            <a:noFill/>
          </p:spPr>
          <p:txBody>
            <a:bodyPr wrap="square">
              <a:spAutoFit/>
            </a:bodyPr>
            <a:lstStyle/>
            <a:p>
              <a:r>
                <a:rPr lang="es-ES" sz="1100" b="0" dirty="0">
                  <a:solidFill>
                    <a:srgbClr val="FF2C6B"/>
                  </a:solidFill>
                  <a:effectLst/>
                  <a:latin typeface="DejaVu Sans Mono"/>
                </a:rPr>
                <a:t>p</a:t>
              </a:r>
              <a:r>
                <a:rPr lang="es-ES" sz="1100" b="0" dirty="0">
                  <a:solidFill>
                    <a:srgbClr val="B9B8B8"/>
                  </a:solidFill>
                  <a:effectLst/>
                  <a:latin typeface="DejaVu Sans Mono"/>
                </a:rPr>
                <a:t>{ </a:t>
              </a:r>
              <a:r>
                <a:rPr lang="es-ES" sz="1100" b="0" dirty="0">
                  <a:solidFill>
                    <a:srgbClr val="A0B9C4"/>
                  </a:solidFill>
                  <a:effectLst/>
                  <a:latin typeface="DejaVu Sans Mono"/>
                </a:rPr>
                <a:t>color</a:t>
              </a:r>
              <a:r>
                <a:rPr lang="es-ES" sz="1100" b="0" dirty="0">
                  <a:solidFill>
                    <a:srgbClr val="A7A2A2"/>
                  </a:solidFill>
                  <a:effectLst/>
                  <a:latin typeface="DejaVu Sans Mono"/>
                </a:rPr>
                <a:t>:</a:t>
              </a:r>
              <a:r>
                <a:rPr lang="es-ES" sz="1100" b="0" dirty="0">
                  <a:solidFill>
                    <a:srgbClr val="E6E6E6"/>
                  </a:solidFill>
                  <a:effectLst/>
                  <a:latin typeface="DejaVu Sans Mono"/>
                </a:rPr>
                <a:t> </a:t>
              </a:r>
              <a:r>
                <a:rPr lang="es-ES" sz="1100" b="0" dirty="0">
                  <a:solidFill>
                    <a:srgbClr val="A0B9C4"/>
                  </a:solidFill>
                  <a:effectLst/>
                  <a:latin typeface="DejaVu Sans Mono"/>
                </a:rPr>
                <a:t>red</a:t>
              </a:r>
              <a:r>
                <a:rPr lang="es-ES" sz="1100" b="0" dirty="0">
                  <a:solidFill>
                    <a:srgbClr val="7CC0D1"/>
                  </a:solidFill>
                  <a:effectLst/>
                  <a:latin typeface="DejaVu Sans Mono"/>
                </a:rPr>
                <a:t> !important</a:t>
              </a:r>
              <a:r>
                <a:rPr lang="es-ES" sz="1100" b="0" dirty="0">
                  <a:solidFill>
                    <a:srgbClr val="A7A2A2"/>
                  </a:solidFill>
                  <a:effectLst/>
                  <a:latin typeface="DejaVu Sans Mono"/>
                </a:rPr>
                <a:t>;</a:t>
              </a:r>
              <a:r>
                <a:rPr lang="es-ES" sz="1100" dirty="0">
                  <a:solidFill>
                    <a:srgbClr val="E6E6E6"/>
                  </a:solidFill>
                  <a:latin typeface="DejaVu Sans Mono"/>
                </a:rPr>
                <a:t> </a:t>
              </a:r>
              <a:r>
                <a:rPr lang="es-ES" sz="1100" b="0" dirty="0">
                  <a:solidFill>
                    <a:srgbClr val="B9B8B8"/>
                  </a:solidFill>
                  <a:effectLst/>
                  <a:latin typeface="DejaVu Sans Mono"/>
                </a:rPr>
                <a:t>}</a:t>
              </a:r>
              <a:endParaRPr lang="es-ES" sz="1100" b="0" dirty="0">
                <a:solidFill>
                  <a:srgbClr val="E6E6E6"/>
                </a:solidFill>
                <a:effectLst/>
                <a:latin typeface="DejaVu Sans Mono"/>
              </a:endParaRPr>
            </a:p>
          </p:txBody>
        </p:sp>
      </p:grpSp>
      <p:grpSp>
        <p:nvGrpSpPr>
          <p:cNvPr id="12" name="Grupo 11">
            <a:extLst>
              <a:ext uri="{FF2B5EF4-FFF2-40B4-BE49-F238E27FC236}">
                <a16:creationId xmlns:a16="http://schemas.microsoft.com/office/drawing/2014/main" id="{BBE3E2AC-3C9B-4A8D-B0F5-FE3889F0B42F}"/>
              </a:ext>
            </a:extLst>
          </p:cNvPr>
          <p:cNvGrpSpPr/>
          <p:nvPr/>
        </p:nvGrpSpPr>
        <p:grpSpPr>
          <a:xfrm>
            <a:off x="647698" y="2608120"/>
            <a:ext cx="8100127" cy="700862"/>
            <a:chOff x="647699" y="1716546"/>
            <a:chExt cx="8100127" cy="700862"/>
          </a:xfrm>
        </p:grpSpPr>
        <p:sp>
          <p:nvSpPr>
            <p:cNvPr id="13" name="Forma libre: forma 12">
              <a:extLst>
                <a:ext uri="{FF2B5EF4-FFF2-40B4-BE49-F238E27FC236}">
                  <a16:creationId xmlns:a16="http://schemas.microsoft.com/office/drawing/2014/main" id="{1E73413B-80E5-4C46-8F39-C35B3114AFE0}"/>
                </a:ext>
              </a:extLst>
            </p:cNvPr>
            <p:cNvSpPr/>
            <p:nvPr/>
          </p:nvSpPr>
          <p:spPr>
            <a:xfrm>
              <a:off x="1440000" y="1862133"/>
              <a:ext cx="7307826" cy="418009"/>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FFCE4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sz="1600" b="1" dirty="0">
                  <a:solidFill>
                    <a:schemeClr val="bg2">
                      <a:lumMod val="10000"/>
                    </a:schemeClr>
                  </a:solidFill>
                </a:rPr>
                <a:t>El uso de !important está considerado como una mala práctica</a:t>
              </a:r>
              <a:endParaRPr lang="es-ES_tradnl" sz="1600" b="1" dirty="0">
                <a:solidFill>
                  <a:schemeClr val="bg2">
                    <a:lumMod val="10000"/>
                  </a:schemeClr>
                </a:solidFill>
              </a:endParaRPr>
            </a:p>
          </p:txBody>
        </p:sp>
        <p:pic>
          <p:nvPicPr>
            <p:cNvPr id="14" name="Imagen 13" descr="Icono&#10;&#10;Descripción generada automáticamente">
              <a:extLst>
                <a:ext uri="{FF2B5EF4-FFF2-40B4-BE49-F238E27FC236}">
                  <a16:creationId xmlns:a16="http://schemas.microsoft.com/office/drawing/2014/main" id="{C6FDE399-1279-4E4F-A249-6D257DA3834E}"/>
                </a:ext>
              </a:extLst>
            </p:cNvPr>
            <p:cNvPicPr>
              <a:picLocks noChangeAspect="1"/>
            </p:cNvPicPr>
            <p:nvPr/>
          </p:nvPicPr>
          <p:blipFill>
            <a:blip r:embed="rId3"/>
            <a:stretch>
              <a:fillRect/>
            </a:stretch>
          </p:blipFill>
          <p:spPr>
            <a:xfrm>
              <a:off x="647699" y="1716546"/>
              <a:ext cx="700862" cy="700862"/>
            </a:xfrm>
            <a:prstGeom prst="rect">
              <a:avLst/>
            </a:prstGeom>
          </p:spPr>
        </p:pic>
      </p:grpSp>
      <p:grpSp>
        <p:nvGrpSpPr>
          <p:cNvPr id="16" name="Grupo 15">
            <a:extLst>
              <a:ext uri="{FF2B5EF4-FFF2-40B4-BE49-F238E27FC236}">
                <a16:creationId xmlns:a16="http://schemas.microsoft.com/office/drawing/2014/main" id="{7949F0E2-1719-48A0-B6F4-0FFCA42B606B}"/>
              </a:ext>
            </a:extLst>
          </p:cNvPr>
          <p:cNvGrpSpPr/>
          <p:nvPr/>
        </p:nvGrpSpPr>
        <p:grpSpPr>
          <a:xfrm>
            <a:off x="647698" y="3383616"/>
            <a:ext cx="8100127" cy="700862"/>
            <a:chOff x="647699" y="1716546"/>
            <a:chExt cx="8100127" cy="700862"/>
          </a:xfrm>
        </p:grpSpPr>
        <p:sp>
          <p:nvSpPr>
            <p:cNvPr id="17" name="Forma libre: forma 16">
              <a:extLst>
                <a:ext uri="{FF2B5EF4-FFF2-40B4-BE49-F238E27FC236}">
                  <a16:creationId xmlns:a16="http://schemas.microsoft.com/office/drawing/2014/main" id="{E8F52EEF-8D9A-4F52-8D44-4AFF61ABD655}"/>
                </a:ext>
              </a:extLst>
            </p:cNvPr>
            <p:cNvSpPr/>
            <p:nvPr/>
          </p:nvSpPr>
          <p:spPr>
            <a:xfrm>
              <a:off x="1440000" y="1862133"/>
              <a:ext cx="7307826" cy="418009"/>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FFCE4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sz="1600" dirty="0">
                  <a:solidFill>
                    <a:schemeClr val="bg2">
                      <a:lumMod val="10000"/>
                    </a:schemeClr>
                  </a:solidFill>
                </a:rPr>
                <a:t>Su uso hace que el código sea más difícil de depurar</a:t>
              </a:r>
              <a:endParaRPr lang="es-ES_tradnl" sz="1600" dirty="0">
                <a:solidFill>
                  <a:schemeClr val="bg2">
                    <a:lumMod val="10000"/>
                  </a:schemeClr>
                </a:solidFill>
              </a:endParaRPr>
            </a:p>
          </p:txBody>
        </p:sp>
        <p:pic>
          <p:nvPicPr>
            <p:cNvPr id="19" name="Imagen 18" descr="Icono&#10;&#10;Descripción generada automáticamente">
              <a:extLst>
                <a:ext uri="{FF2B5EF4-FFF2-40B4-BE49-F238E27FC236}">
                  <a16:creationId xmlns:a16="http://schemas.microsoft.com/office/drawing/2014/main" id="{DA9F4A27-A61D-48F5-8B74-FBC728F92518}"/>
                </a:ext>
              </a:extLst>
            </p:cNvPr>
            <p:cNvPicPr>
              <a:picLocks noChangeAspect="1"/>
            </p:cNvPicPr>
            <p:nvPr/>
          </p:nvPicPr>
          <p:blipFill>
            <a:blip r:embed="rId3"/>
            <a:stretch>
              <a:fillRect/>
            </a:stretch>
          </p:blipFill>
          <p:spPr>
            <a:xfrm>
              <a:off x="647699" y="1716546"/>
              <a:ext cx="700862" cy="700862"/>
            </a:xfrm>
            <a:prstGeom prst="rect">
              <a:avLst/>
            </a:prstGeom>
          </p:spPr>
        </p:pic>
      </p:grpSp>
      <p:grpSp>
        <p:nvGrpSpPr>
          <p:cNvPr id="20" name="Grupo 19">
            <a:extLst>
              <a:ext uri="{FF2B5EF4-FFF2-40B4-BE49-F238E27FC236}">
                <a16:creationId xmlns:a16="http://schemas.microsoft.com/office/drawing/2014/main" id="{DBD401FF-0C30-4891-B532-CFF49B08DE2F}"/>
              </a:ext>
            </a:extLst>
          </p:cNvPr>
          <p:cNvGrpSpPr/>
          <p:nvPr/>
        </p:nvGrpSpPr>
        <p:grpSpPr>
          <a:xfrm>
            <a:off x="647699" y="4159112"/>
            <a:ext cx="8100127" cy="700862"/>
            <a:chOff x="647699" y="1716546"/>
            <a:chExt cx="8100127" cy="700862"/>
          </a:xfrm>
        </p:grpSpPr>
        <p:sp>
          <p:nvSpPr>
            <p:cNvPr id="21" name="Forma libre: forma 20">
              <a:extLst>
                <a:ext uri="{FF2B5EF4-FFF2-40B4-BE49-F238E27FC236}">
                  <a16:creationId xmlns:a16="http://schemas.microsoft.com/office/drawing/2014/main" id="{5567387F-41D4-433A-A0A9-6E4F733B748A}"/>
                </a:ext>
              </a:extLst>
            </p:cNvPr>
            <p:cNvSpPr/>
            <p:nvPr/>
          </p:nvSpPr>
          <p:spPr>
            <a:xfrm>
              <a:off x="1440000" y="1862134"/>
              <a:ext cx="7307826" cy="418009"/>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FFCE4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sz="1600" dirty="0">
                  <a:solidFill>
                    <a:schemeClr val="bg2">
                      <a:lumMod val="10000"/>
                    </a:schemeClr>
                  </a:solidFill>
                </a:rPr>
                <a:t>Utilízalo solo cuando realmente sea necesario</a:t>
              </a:r>
              <a:endParaRPr lang="es-ES_tradnl" sz="1600" dirty="0">
                <a:solidFill>
                  <a:schemeClr val="bg2">
                    <a:lumMod val="10000"/>
                  </a:schemeClr>
                </a:solidFill>
              </a:endParaRPr>
            </a:p>
          </p:txBody>
        </p:sp>
        <p:pic>
          <p:nvPicPr>
            <p:cNvPr id="22" name="Imagen 21" descr="Icono&#10;&#10;Descripción generada automáticamente">
              <a:extLst>
                <a:ext uri="{FF2B5EF4-FFF2-40B4-BE49-F238E27FC236}">
                  <a16:creationId xmlns:a16="http://schemas.microsoft.com/office/drawing/2014/main" id="{08337CAE-7E0D-4A06-8571-C3C40E118A51}"/>
                </a:ext>
              </a:extLst>
            </p:cNvPr>
            <p:cNvPicPr>
              <a:picLocks noChangeAspect="1"/>
            </p:cNvPicPr>
            <p:nvPr/>
          </p:nvPicPr>
          <p:blipFill>
            <a:blip r:embed="rId3"/>
            <a:stretch>
              <a:fillRect/>
            </a:stretch>
          </p:blipFill>
          <p:spPr>
            <a:xfrm>
              <a:off x="647699" y="1716546"/>
              <a:ext cx="700862" cy="700862"/>
            </a:xfrm>
            <a:prstGeom prst="rect">
              <a:avLst/>
            </a:prstGeom>
          </p:spPr>
        </p:pic>
      </p:grpSp>
    </p:spTree>
    <p:extLst>
      <p:ext uri="{BB962C8B-B14F-4D97-AF65-F5344CB8AC3E}">
        <p14:creationId xmlns:p14="http://schemas.microsoft.com/office/powerpoint/2010/main" val="794822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B4C0691-CCF6-4700-A7E5-258D915F9F45}"/>
              </a:ext>
            </a:extLst>
          </p:cNvPr>
          <p:cNvSpPr/>
          <p:nvPr/>
        </p:nvSpPr>
        <p:spPr>
          <a:xfrm rot="10800000">
            <a:off x="1229032" y="1621847"/>
            <a:ext cx="135122" cy="1441515"/>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5" name="Title 1">
            <a:extLst>
              <a:ext uri="{FF2B5EF4-FFF2-40B4-BE49-F238E27FC236}">
                <a16:creationId xmlns:a16="http://schemas.microsoft.com/office/drawing/2014/main" id="{86B6CDE2-EADE-430A-81A9-A4C92D7A9C60}"/>
              </a:ext>
            </a:extLst>
          </p:cNvPr>
          <p:cNvSpPr txBox="1">
            <a:spLocks/>
          </p:cNvSpPr>
          <p:nvPr/>
        </p:nvSpPr>
        <p:spPr>
          <a:xfrm>
            <a:off x="9269290" y="1621848"/>
            <a:ext cx="7217587" cy="731371"/>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4800" spc="-300" dirty="0">
                <a:solidFill>
                  <a:schemeClr val="bg1">
                    <a:lumMod val="50000"/>
                  </a:schemeClr>
                </a:solidFill>
                <a:latin typeface="Montserrat SemiBold" panose="00000700000000000000" pitchFamily="2" charset="0"/>
              </a:rPr>
              <a:t>Cascada</a:t>
            </a:r>
          </a:p>
        </p:txBody>
      </p:sp>
      <p:sp>
        <p:nvSpPr>
          <p:cNvPr id="5" name="Title 1">
            <a:extLst>
              <a:ext uri="{FF2B5EF4-FFF2-40B4-BE49-F238E27FC236}">
                <a16:creationId xmlns:a16="http://schemas.microsoft.com/office/drawing/2014/main" id="{3BB7A800-AFB9-41A8-9E0C-01E0EC075CE9}"/>
              </a:ext>
            </a:extLst>
          </p:cNvPr>
          <p:cNvSpPr txBox="1">
            <a:spLocks/>
          </p:cNvSpPr>
          <p:nvPr/>
        </p:nvSpPr>
        <p:spPr>
          <a:xfrm>
            <a:off x="9269289" y="2353219"/>
            <a:ext cx="7217587" cy="712907"/>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4000" spc="-300" dirty="0">
                <a:solidFill>
                  <a:schemeClr val="bg1">
                    <a:lumMod val="50000"/>
                  </a:schemeClr>
                </a:solidFill>
                <a:latin typeface="+mn-lt"/>
              </a:rPr>
              <a:t>El orden de las reglas en CSS</a:t>
            </a:r>
          </a:p>
        </p:txBody>
      </p:sp>
    </p:spTree>
    <p:extLst>
      <p:ext uri="{BB962C8B-B14F-4D97-AF65-F5344CB8AC3E}">
        <p14:creationId xmlns:p14="http://schemas.microsoft.com/office/powerpoint/2010/main" val="1563550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33333E-6 2.46914E-7 L -0.85503 0.00463 " pathEditMode="relative" rAng="0" ptsTypes="AA">
                                      <p:cBhvr>
                                        <p:cTn id="14" dur="1000" fill="hold"/>
                                        <p:tgtEl>
                                          <p:spTgt spid="15"/>
                                        </p:tgtEl>
                                        <p:attrNameLst>
                                          <p:attrName>ppt_x</p:attrName>
                                          <p:attrName>ppt_y</p:attrName>
                                        </p:attrNameLst>
                                      </p:cBhvr>
                                      <p:rCtr x="-42760" y="21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33333E-6 -3.20988E-6 L -0.85382 -0.00308 " pathEditMode="relative" rAng="0" ptsTypes="AA">
                                      <p:cBhvr>
                                        <p:cTn id="18" dur="1000" fill="hold"/>
                                        <p:tgtEl>
                                          <p:spTgt spid="5"/>
                                        </p:tgtEl>
                                        <p:attrNameLst>
                                          <p:attrName>ppt_x</p:attrName>
                                          <p:attrName>ppt_y</p:attrName>
                                        </p:attrNameLst>
                                      </p:cBhvr>
                                      <p:rCtr x="-42691"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Cascada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4" name="CuadroTexto 13">
            <a:extLst>
              <a:ext uri="{FF2B5EF4-FFF2-40B4-BE49-F238E27FC236}">
                <a16:creationId xmlns:a16="http://schemas.microsoft.com/office/drawing/2014/main" id="{A4403FC3-22A4-4CFF-935B-6A44C085A83E}"/>
              </a:ext>
            </a:extLst>
          </p:cNvPr>
          <p:cNvSpPr txBox="1"/>
          <p:nvPr/>
        </p:nvSpPr>
        <p:spPr>
          <a:xfrm>
            <a:off x="561611" y="836904"/>
            <a:ext cx="8417651" cy="954107"/>
          </a:xfrm>
          <a:prstGeom prst="rect">
            <a:avLst/>
          </a:prstGeom>
          <a:noFill/>
        </p:spPr>
        <p:txBody>
          <a:bodyPr wrap="square" rtlCol="0">
            <a:spAutoFit/>
          </a:bodyPr>
          <a:lstStyle/>
          <a:p>
            <a:pPr algn="just"/>
            <a:r>
              <a:rPr lang="es-ES" sz="1400" i="1" dirty="0">
                <a:solidFill>
                  <a:schemeClr val="bg1"/>
                </a:solidFill>
              </a:rPr>
              <a:t>CSS significa hojas de estilo en cascada (cascading style sheets). La cascada, y el concepto estrechamente relacionado de especificidad son mecanismos que controlan qué regla se aplica cuando aparecen conflictos. La cascada en las hojas de estilo significa que el orden de las reglas importa en CSS: cuando dos reglas tienen la misma especificidad, se aplica la que aparece en último lugar en el CSS</a:t>
            </a:r>
          </a:p>
        </p:txBody>
      </p:sp>
      <p:graphicFrame>
        <p:nvGraphicFramePr>
          <p:cNvPr id="2" name="Diagrama 1">
            <a:extLst>
              <a:ext uri="{FF2B5EF4-FFF2-40B4-BE49-F238E27FC236}">
                <a16:creationId xmlns:a16="http://schemas.microsoft.com/office/drawing/2014/main" id="{24A9E1D0-6E00-41BE-A0AD-1406CC5DAF91}"/>
              </a:ext>
            </a:extLst>
          </p:cNvPr>
          <p:cNvGraphicFramePr/>
          <p:nvPr>
            <p:extLst>
              <p:ext uri="{D42A27DB-BD31-4B8C-83A1-F6EECF244321}">
                <p14:modId xmlns:p14="http://schemas.microsoft.com/office/powerpoint/2010/main" val="2603494570"/>
              </p:ext>
            </p:extLst>
          </p:nvPr>
        </p:nvGraphicFramePr>
        <p:xfrm>
          <a:off x="1794588" y="2453367"/>
          <a:ext cx="6096000" cy="238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CuadroTexto 14">
            <a:extLst>
              <a:ext uri="{FF2B5EF4-FFF2-40B4-BE49-F238E27FC236}">
                <a16:creationId xmlns:a16="http://schemas.microsoft.com/office/drawing/2014/main" id="{3F87CF0C-90F0-4990-915C-E7F637DCDAFC}"/>
              </a:ext>
            </a:extLst>
          </p:cNvPr>
          <p:cNvSpPr txBox="1"/>
          <p:nvPr/>
        </p:nvSpPr>
        <p:spPr>
          <a:xfrm>
            <a:off x="647699" y="1937523"/>
            <a:ext cx="6193752" cy="369332"/>
          </a:xfrm>
          <a:prstGeom prst="rect">
            <a:avLst/>
          </a:prstGeom>
          <a:noFill/>
        </p:spPr>
        <p:txBody>
          <a:bodyPr wrap="square">
            <a:spAutoFit/>
          </a:bodyPr>
          <a:lstStyle/>
          <a:p>
            <a:r>
              <a:rPr lang="es-ES" b="1" i="0" dirty="0">
                <a:solidFill>
                  <a:srgbClr val="000000"/>
                </a:solidFill>
                <a:effectLst/>
              </a:rPr>
              <a:t>Prioridad de menos a más en las hojas de estilos</a:t>
            </a:r>
            <a:endParaRPr lang="es-ES" dirty="0"/>
          </a:p>
        </p:txBody>
      </p:sp>
    </p:spTree>
    <p:extLst>
      <p:ext uri="{BB962C8B-B14F-4D97-AF65-F5344CB8AC3E}">
        <p14:creationId xmlns:p14="http://schemas.microsoft.com/office/powerpoint/2010/main" val="3056451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6D62B242-49F5-47C7-B8CB-4E11EA04A6BB}"/>
                                            </p:graphicEl>
                                          </p:spTgt>
                                        </p:tgtEl>
                                        <p:attrNameLst>
                                          <p:attrName>style.visibility</p:attrName>
                                        </p:attrNameLst>
                                      </p:cBhvr>
                                      <p:to>
                                        <p:strVal val="visible"/>
                                      </p:to>
                                    </p:set>
                                    <p:animEffect transition="in" filter="fade">
                                      <p:cBhvr>
                                        <p:cTn id="12" dur="500"/>
                                        <p:tgtEl>
                                          <p:spTgt spid="2">
                                            <p:graphicEl>
                                              <a:dgm id="{6D62B242-49F5-47C7-B8CB-4E11EA04A6B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70EB714B-FD5A-4C01-A61C-B1861F081842}"/>
                                            </p:graphicEl>
                                          </p:spTgt>
                                        </p:tgtEl>
                                        <p:attrNameLst>
                                          <p:attrName>style.visibility</p:attrName>
                                        </p:attrNameLst>
                                      </p:cBhvr>
                                      <p:to>
                                        <p:strVal val="visible"/>
                                      </p:to>
                                    </p:set>
                                    <p:animEffect transition="in" filter="fade">
                                      <p:cBhvr>
                                        <p:cTn id="17" dur="500"/>
                                        <p:tgtEl>
                                          <p:spTgt spid="2">
                                            <p:graphicEl>
                                              <a:dgm id="{70EB714B-FD5A-4C01-A61C-B1861F08184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0450B0D6-7FA8-4AA5-A7C7-2CB1A134DA40}"/>
                                            </p:graphicEl>
                                          </p:spTgt>
                                        </p:tgtEl>
                                        <p:attrNameLst>
                                          <p:attrName>style.visibility</p:attrName>
                                        </p:attrNameLst>
                                      </p:cBhvr>
                                      <p:to>
                                        <p:strVal val="visible"/>
                                      </p:to>
                                    </p:set>
                                    <p:animEffect transition="in" filter="fade">
                                      <p:cBhvr>
                                        <p:cTn id="22" dur="500"/>
                                        <p:tgtEl>
                                          <p:spTgt spid="2">
                                            <p:graphicEl>
                                              <a:dgm id="{0450B0D6-7FA8-4AA5-A7C7-2CB1A134DA4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AFA022C5-1DF5-4960-84D2-4499C238EA8F}"/>
                                            </p:graphicEl>
                                          </p:spTgt>
                                        </p:tgtEl>
                                        <p:attrNameLst>
                                          <p:attrName>style.visibility</p:attrName>
                                        </p:attrNameLst>
                                      </p:cBhvr>
                                      <p:to>
                                        <p:strVal val="visible"/>
                                      </p:to>
                                    </p:set>
                                    <p:animEffect transition="in" filter="fade">
                                      <p:cBhvr>
                                        <p:cTn id="27" dur="500"/>
                                        <p:tgtEl>
                                          <p:spTgt spid="2">
                                            <p:graphicEl>
                                              <a:dgm id="{AFA022C5-1DF5-4960-84D2-4499C238EA8F}"/>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AEA23C60-2479-4D7A-B40C-503FE9B04A09}"/>
                                            </p:graphicEl>
                                          </p:spTgt>
                                        </p:tgtEl>
                                        <p:attrNameLst>
                                          <p:attrName>style.visibility</p:attrName>
                                        </p:attrNameLst>
                                      </p:cBhvr>
                                      <p:to>
                                        <p:strVal val="visible"/>
                                      </p:to>
                                    </p:set>
                                    <p:animEffect transition="in" filter="fade">
                                      <p:cBhvr>
                                        <p:cTn id="32" dur="500"/>
                                        <p:tgtEl>
                                          <p:spTgt spid="2">
                                            <p:graphicEl>
                                              <a:dgm id="{AEA23C60-2479-4D7A-B40C-503FE9B04A0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graphicEl>
                                              <a:dgm id="{C642C629-3A41-4007-B0CD-04391C6C7C45}"/>
                                            </p:graphicEl>
                                          </p:spTgt>
                                        </p:tgtEl>
                                        <p:attrNameLst>
                                          <p:attrName>style.visibility</p:attrName>
                                        </p:attrNameLst>
                                      </p:cBhvr>
                                      <p:to>
                                        <p:strVal val="visible"/>
                                      </p:to>
                                    </p:set>
                                    <p:animEffect transition="in" filter="fade">
                                      <p:cBhvr>
                                        <p:cTn id="37" dur="500"/>
                                        <p:tgtEl>
                                          <p:spTgt spid="2">
                                            <p:graphicEl>
                                              <a:dgm id="{C642C629-3A41-4007-B0CD-04391C6C7C4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graphicEl>
                                              <a:dgm id="{C3296A5B-6D6D-4686-88EF-C8F4B21E5F3B}"/>
                                            </p:graphicEl>
                                          </p:spTgt>
                                        </p:tgtEl>
                                        <p:attrNameLst>
                                          <p:attrName>style.visibility</p:attrName>
                                        </p:attrNameLst>
                                      </p:cBhvr>
                                      <p:to>
                                        <p:strVal val="visible"/>
                                      </p:to>
                                    </p:set>
                                    <p:animEffect transition="in" filter="fade">
                                      <p:cBhvr>
                                        <p:cTn id="42" dur="500"/>
                                        <p:tgtEl>
                                          <p:spTgt spid="2">
                                            <p:graphicEl>
                                              <a:dgm id="{C3296A5B-6D6D-4686-88EF-C8F4B21E5F3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graphicEl>
                                              <a:dgm id="{97D01BB9-673F-4CBB-9723-D97D60D410D6}"/>
                                            </p:graphicEl>
                                          </p:spTgt>
                                        </p:tgtEl>
                                        <p:attrNameLst>
                                          <p:attrName>style.visibility</p:attrName>
                                        </p:attrNameLst>
                                      </p:cBhvr>
                                      <p:to>
                                        <p:strVal val="visible"/>
                                      </p:to>
                                    </p:set>
                                    <p:animEffect transition="in" filter="fade">
                                      <p:cBhvr>
                                        <p:cTn id="47" dur="500"/>
                                        <p:tgtEl>
                                          <p:spTgt spid="2">
                                            <p:graphicEl>
                                              <a:dgm id="{97D01BB9-673F-4CBB-9723-D97D60D410D6}"/>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graphicEl>
                                              <a:dgm id="{15381C48-B385-4D7F-8557-F11CABF8FEDB}"/>
                                            </p:graphicEl>
                                          </p:spTgt>
                                        </p:tgtEl>
                                        <p:attrNameLst>
                                          <p:attrName>style.visibility</p:attrName>
                                        </p:attrNameLst>
                                      </p:cBhvr>
                                      <p:to>
                                        <p:strVal val="visible"/>
                                      </p:to>
                                    </p:set>
                                    <p:animEffect transition="in" filter="fade">
                                      <p:cBhvr>
                                        <p:cTn id="52" dur="500"/>
                                        <p:tgtEl>
                                          <p:spTgt spid="2">
                                            <p:graphicEl>
                                              <a:dgm id="{15381C48-B385-4D7F-8557-F11CABF8FEDB}"/>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graphicEl>
                                              <a:dgm id="{76E4F8C7-C67B-4471-BABE-26954DA4503B}"/>
                                            </p:graphicEl>
                                          </p:spTgt>
                                        </p:tgtEl>
                                        <p:attrNameLst>
                                          <p:attrName>style.visibility</p:attrName>
                                        </p:attrNameLst>
                                      </p:cBhvr>
                                      <p:to>
                                        <p:strVal val="visible"/>
                                      </p:to>
                                    </p:set>
                                    <p:animEffect transition="in" filter="fade">
                                      <p:cBhvr>
                                        <p:cTn id="57" dur="500"/>
                                        <p:tgtEl>
                                          <p:spTgt spid="2">
                                            <p:graphicEl>
                                              <a:dgm id="{76E4F8C7-C67B-4471-BABE-26954DA4503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B4C0691-CCF6-4700-A7E5-258D915F9F45}"/>
              </a:ext>
            </a:extLst>
          </p:cNvPr>
          <p:cNvSpPr/>
          <p:nvPr/>
        </p:nvSpPr>
        <p:spPr>
          <a:xfrm rot="10800000">
            <a:off x="1229032" y="1621847"/>
            <a:ext cx="135122" cy="1441515"/>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5" name="Title 1">
            <a:extLst>
              <a:ext uri="{FF2B5EF4-FFF2-40B4-BE49-F238E27FC236}">
                <a16:creationId xmlns:a16="http://schemas.microsoft.com/office/drawing/2014/main" id="{86B6CDE2-EADE-430A-81A9-A4C92D7A9C60}"/>
              </a:ext>
            </a:extLst>
          </p:cNvPr>
          <p:cNvSpPr txBox="1">
            <a:spLocks/>
          </p:cNvSpPr>
          <p:nvPr/>
        </p:nvSpPr>
        <p:spPr>
          <a:xfrm>
            <a:off x="9269290" y="1621848"/>
            <a:ext cx="7217587" cy="731371"/>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4800" spc="-300" dirty="0">
                <a:solidFill>
                  <a:schemeClr val="bg1">
                    <a:lumMod val="50000"/>
                  </a:schemeClr>
                </a:solidFill>
                <a:latin typeface="Montserrat SemiBold" panose="00000700000000000000" pitchFamily="2" charset="0"/>
              </a:rPr>
              <a:t>Herencia</a:t>
            </a:r>
          </a:p>
        </p:txBody>
      </p:sp>
    </p:spTree>
    <p:extLst>
      <p:ext uri="{BB962C8B-B14F-4D97-AF65-F5344CB8AC3E}">
        <p14:creationId xmlns:p14="http://schemas.microsoft.com/office/powerpoint/2010/main" val="34689304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33333E-6 2.46914E-7 L -0.85503 0.00463 " pathEditMode="relative" rAng="0" ptsTypes="AA">
                                      <p:cBhvr>
                                        <p:cTn id="14" dur="1000" fill="hold"/>
                                        <p:tgtEl>
                                          <p:spTgt spid="15"/>
                                        </p:tgtEl>
                                        <p:attrNameLst>
                                          <p:attrName>ppt_x</p:attrName>
                                          <p:attrName>ppt_y</p:attrName>
                                        </p:attrNameLst>
                                      </p:cBhvr>
                                      <p:rCtr x="-42760" y="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Herencia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4" name="CuadroTexto 13">
            <a:extLst>
              <a:ext uri="{FF2B5EF4-FFF2-40B4-BE49-F238E27FC236}">
                <a16:creationId xmlns:a16="http://schemas.microsoft.com/office/drawing/2014/main" id="{A4403FC3-22A4-4CFF-935B-6A44C085A83E}"/>
              </a:ext>
            </a:extLst>
          </p:cNvPr>
          <p:cNvSpPr txBox="1"/>
          <p:nvPr/>
        </p:nvSpPr>
        <p:spPr>
          <a:xfrm>
            <a:off x="561611" y="976863"/>
            <a:ext cx="8417651" cy="523220"/>
          </a:xfrm>
          <a:prstGeom prst="rect">
            <a:avLst/>
          </a:prstGeom>
          <a:noFill/>
        </p:spPr>
        <p:txBody>
          <a:bodyPr wrap="square" rtlCol="0">
            <a:spAutoFit/>
          </a:bodyPr>
          <a:lstStyle/>
          <a:p>
            <a:r>
              <a:rPr lang="es-ES" sz="1400" dirty="0">
                <a:solidFill>
                  <a:schemeClr val="bg1">
                    <a:lumMod val="50000"/>
                  </a:schemeClr>
                </a:solidFill>
              </a:rPr>
              <a:t>El concepto de herencia en CSS significa que algunas propiedades heredan por defecto los valores establecidos en el elemento padre, pero otras no.</a:t>
            </a:r>
          </a:p>
        </p:txBody>
      </p:sp>
      <p:sp>
        <p:nvSpPr>
          <p:cNvPr id="13" name="Forma libre: forma 12">
            <a:extLst>
              <a:ext uri="{FF2B5EF4-FFF2-40B4-BE49-F238E27FC236}">
                <a16:creationId xmlns:a16="http://schemas.microsoft.com/office/drawing/2014/main" id="{56BCF5F1-0789-4FB7-82F6-355D5A7C45FE}"/>
              </a:ext>
            </a:extLst>
          </p:cNvPr>
          <p:cNvSpPr/>
          <p:nvPr/>
        </p:nvSpPr>
        <p:spPr>
          <a:xfrm>
            <a:off x="647699" y="2012903"/>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Las propiedades que se heredan por defecto y las que no, son cuestión en gran medida de sentido común.</a:t>
            </a:r>
            <a:endParaRPr lang="es-ES_tradnl" sz="1600" b="1" dirty="0"/>
          </a:p>
        </p:txBody>
      </p:sp>
      <p:sp>
        <p:nvSpPr>
          <p:cNvPr id="15" name="Forma libre: forma 14">
            <a:extLst>
              <a:ext uri="{FF2B5EF4-FFF2-40B4-BE49-F238E27FC236}">
                <a16:creationId xmlns:a16="http://schemas.microsoft.com/office/drawing/2014/main" id="{806E4895-450A-44A4-89A5-1F14869531F8}"/>
              </a:ext>
            </a:extLst>
          </p:cNvPr>
          <p:cNvSpPr/>
          <p:nvPr/>
        </p:nvSpPr>
        <p:spPr>
          <a:xfrm>
            <a:off x="647699" y="3251508"/>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CSS proporciona cuatro valores de propiedad universales especiales para el control de la herencia.</a:t>
            </a:r>
            <a:endParaRPr lang="es-ES_tradnl" sz="1600" b="1" dirty="0"/>
          </a:p>
        </p:txBody>
      </p:sp>
    </p:spTree>
    <p:extLst>
      <p:ext uri="{BB962C8B-B14F-4D97-AF65-F5344CB8AC3E}">
        <p14:creationId xmlns:p14="http://schemas.microsoft.com/office/powerpoint/2010/main" val="147147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P spid="15" grpId="0" animBg="1"/>
    </p:bldLst>
  </p:timing>
</p:sld>
</file>

<file path=ppt/theme/theme1.xml><?xml version="1.0" encoding="utf-8"?>
<a:theme xmlns:a="http://schemas.openxmlformats.org/drawingml/2006/main" name="Tema de Office">
  <a:themeElements>
    <a:clrScheme name="Lemoncode">
      <a:dk1>
        <a:srgbClr val="404040"/>
      </a:dk1>
      <a:lt1>
        <a:srgbClr val="FFFFFF"/>
      </a:lt1>
      <a:dk2>
        <a:srgbClr val="347584"/>
      </a:dk2>
      <a:lt2>
        <a:srgbClr val="659B91"/>
      </a:lt2>
      <a:accent1>
        <a:srgbClr val="D9D900"/>
      </a:accent1>
      <a:accent2>
        <a:srgbClr val="F88F70"/>
      </a:accent2>
      <a:accent3>
        <a:srgbClr val="00A7D7"/>
      </a:accent3>
      <a:accent4>
        <a:srgbClr val="ED5023"/>
      </a:accent4>
      <a:accent5>
        <a:srgbClr val="AEAC99"/>
      </a:accent5>
      <a:accent6>
        <a:srgbClr val="404040"/>
      </a:accent6>
      <a:hlink>
        <a:srgbClr val="C0FAFF"/>
      </a:hlink>
      <a:folHlink>
        <a:srgbClr val="AA4E6E"/>
      </a:folHlink>
    </a:clrScheme>
    <a:fontScheme name="Lemoncode">
      <a:majorFont>
        <a:latin typeface="Montserrat SemiBol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D80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lantilla-lemoncode.potx" id="{7D3B7753-B03B-4F7C-9611-0C73B7B0A83E}" vid="{95D29CCB-AA32-40C8-8A43-7C2599FF58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plantilla-lemoncode</Template>
  <TotalTime>925</TotalTime>
  <Words>1062</Words>
  <Application>Microsoft Office PowerPoint</Application>
  <PresentationFormat>Presentación en pantalla (16:9)</PresentationFormat>
  <Paragraphs>102</Paragraphs>
  <Slides>12</Slides>
  <Notes>12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Calibri</vt:lpstr>
      <vt:lpstr>Neo Sans Std</vt:lpstr>
      <vt:lpstr>Open Sans</vt:lpstr>
      <vt:lpstr>Arial</vt:lpstr>
      <vt:lpstr>Neo Sans Std Light</vt:lpstr>
      <vt:lpstr>Neo Sans Std Medium</vt:lpstr>
      <vt:lpstr>Helvetica Neue</vt:lpstr>
      <vt:lpstr>Montserrat SemiBold</vt:lpstr>
      <vt:lpstr>DejaVu Sans Mono</vt:lpstr>
      <vt:lpstr>Tema de Office</vt:lpstr>
      <vt:lpstr>Presentación de PowerPoint</vt:lpstr>
      <vt:lpstr>Agenda</vt:lpstr>
      <vt:lpstr>Especificidad</vt:lpstr>
      <vt:lpstr>Jerarquía de mayor a menor</vt:lpstr>
      <vt:lpstr>La excepción !important</vt:lpstr>
      <vt:lpstr>Presentación de PowerPoint</vt:lpstr>
      <vt:lpstr>Cascada</vt:lpstr>
      <vt:lpstr>Presentación de PowerPoint</vt:lpstr>
      <vt:lpstr>Herencia</vt:lpstr>
      <vt:lpstr>Control de herencia</vt:lpstr>
      <vt:lpstr>Control de herencia</vt:lpstr>
      <vt:lpstr>¡ Muchas gracias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Braulio Botella</dc:creator>
  <cp:keywords>lemoncode</cp:keywords>
  <dc:description/>
  <cp:lastModifiedBy>Braulio Botella</cp:lastModifiedBy>
  <cp:revision>70</cp:revision>
  <dcterms:created xsi:type="dcterms:W3CDTF">2021-05-17T07:17:16Z</dcterms:created>
  <dcterms:modified xsi:type="dcterms:W3CDTF">2021-05-20T13:51:49Z</dcterms:modified>
  <cp:category/>
</cp:coreProperties>
</file>