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4"/>
  </p:notesMasterIdLst>
  <p:sldIdLst>
    <p:sldId id="519" r:id="rId2"/>
    <p:sldId id="778" r:id="rId3"/>
    <p:sldId id="854" r:id="rId4"/>
    <p:sldId id="855" r:id="rId5"/>
    <p:sldId id="869" r:id="rId6"/>
    <p:sldId id="845" r:id="rId7"/>
    <p:sldId id="856" r:id="rId8"/>
    <p:sldId id="870" r:id="rId9"/>
    <p:sldId id="861" r:id="rId10"/>
    <p:sldId id="871" r:id="rId11"/>
    <p:sldId id="872" r:id="rId12"/>
    <p:sldId id="83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SemiBold" panose="020B0604020202020204" charset="0"/>
      <p:regular r:id="rId19"/>
      <p:bold r:id="rId20"/>
      <p:italic r:id="rId21"/>
      <p:boldItalic r:id="rId22"/>
    </p:embeddedFont>
    <p:embeddedFont>
      <p:font typeface="Neo Sans Std" panose="020B0504030504040204" pitchFamily="34" charset="0"/>
      <p:regular r:id="rId23"/>
      <p:bold r:id="rId24"/>
    </p:embeddedFont>
    <p:embeddedFont>
      <p:font typeface="Neo Sans Std Light" panose="020B0304030504040204" pitchFamily="34" charset="0"/>
      <p:regular r:id="rId25"/>
    </p:embeddedFont>
    <p:embeddedFont>
      <p:font typeface="Neo Sans Std Medium" panose="020B0704030504040204" pitchFamily="34" charset="0"/>
      <p:regular r:id="rId26"/>
    </p:embeddedFont>
    <p:embeddedFont>
      <p:font typeface="Open Sans" panose="020B0606030504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userDrawn="1">
          <p15:clr>
            <a:srgbClr val="A4A3A4"/>
          </p15:clr>
        </p15:guide>
        <p15:guide id="4" pos="158" userDrawn="1">
          <p15:clr>
            <a:srgbClr val="A4A3A4"/>
          </p15:clr>
        </p15:guide>
        <p15:guide id="5" pos="5602" userDrawn="1">
          <p15:clr>
            <a:srgbClr val="A4A3A4"/>
          </p15:clr>
        </p15:guide>
        <p15:guide id="6" orient="horz" pos="48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ulio Botella" initials="BB" lastIdx="2" clrIdx="0">
    <p:extLst>
      <p:ext uri="{19B8F6BF-5375-455C-9EA6-DF929625EA0E}">
        <p15:presenceInfo xmlns:p15="http://schemas.microsoft.com/office/powerpoint/2012/main" userId="Braulio Bot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00"/>
    <a:srgbClr val="275C68"/>
    <a:srgbClr val="347584"/>
    <a:srgbClr val="C4BD97"/>
    <a:srgbClr val="DBCB85"/>
    <a:srgbClr val="000000"/>
    <a:srgbClr val="494738"/>
    <a:srgbClr val="ED5023"/>
    <a:srgbClr val="F88F7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069" autoAdjust="0"/>
  </p:normalViewPr>
  <p:slideViewPr>
    <p:cSldViewPr snapToGrid="0" snapToObjects="1">
      <p:cViewPr varScale="1">
        <p:scale>
          <a:sx n="103" d="100"/>
          <a:sy n="103" d="100"/>
        </p:scale>
        <p:origin x="1164" y="108"/>
      </p:cViewPr>
      <p:guideLst>
        <p:guide orient="horz" pos="1620"/>
        <p:guide pos="2880"/>
        <p:guide pos="408"/>
        <p:guide pos="158"/>
        <p:guide pos="5602"/>
        <p:guide orient="horz" pos="4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00" d="100"/>
          <a:sy n="100" d="100"/>
        </p:scale>
        <p:origin x="3540"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1BF19-2FCF-42C1-857B-30F559DE1B3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S"/>
        </a:p>
      </dgm:t>
    </dgm:pt>
    <dgm:pt modelId="{5FE5D853-65CE-4055-AD68-D992AF51D6C2}">
      <dgm:prSet phldrT="[Texto]"/>
      <dgm:spPr/>
      <dgm:t>
        <a:bodyPr/>
        <a:lstStyle/>
        <a:p>
          <a:r>
            <a:rPr lang="es-ES" dirty="0">
              <a:solidFill>
                <a:srgbClr val="494738"/>
              </a:solidFill>
            </a:rPr>
            <a:t>Especificidad</a:t>
          </a:r>
        </a:p>
      </dgm:t>
    </dgm:pt>
    <dgm:pt modelId="{1C0CC3D5-B981-4B76-85F3-837825F93B4F}" type="parTrans" cxnId="{ECF569B3-1A0F-4EDC-962C-8099D2E6F794}">
      <dgm:prSet/>
      <dgm:spPr/>
      <dgm:t>
        <a:bodyPr/>
        <a:lstStyle/>
        <a:p>
          <a:endParaRPr lang="es-ES">
            <a:solidFill>
              <a:srgbClr val="494738"/>
            </a:solidFill>
          </a:endParaRPr>
        </a:p>
      </dgm:t>
    </dgm:pt>
    <dgm:pt modelId="{843C1EC3-2D72-4328-873B-E6469A40A7BB}" type="sibTrans" cxnId="{ECF569B3-1A0F-4EDC-962C-8099D2E6F794}">
      <dgm:prSet/>
      <dgm:spPr/>
      <dgm:t>
        <a:bodyPr/>
        <a:lstStyle/>
        <a:p>
          <a:endParaRPr lang="es-ES">
            <a:solidFill>
              <a:srgbClr val="494738"/>
            </a:solidFill>
          </a:endParaRPr>
        </a:p>
      </dgm:t>
    </dgm:pt>
    <dgm:pt modelId="{16D00D14-53A2-4DEE-9E35-8DF695E72031}">
      <dgm:prSet phldrT="[Texto]"/>
      <dgm:spPr/>
      <dgm:t>
        <a:bodyPr/>
        <a:lstStyle/>
        <a:p>
          <a:r>
            <a:rPr lang="es-ES" dirty="0">
              <a:solidFill>
                <a:srgbClr val="494738"/>
              </a:solidFill>
            </a:rPr>
            <a:t>Cascada</a:t>
          </a:r>
        </a:p>
      </dgm:t>
    </dgm:pt>
    <dgm:pt modelId="{1BD4BE28-CF26-44F9-9304-23AA882870EA}" type="parTrans" cxnId="{DE6BBEB4-121C-475E-94FA-8519C9F9FF54}">
      <dgm:prSet/>
      <dgm:spPr/>
      <dgm:t>
        <a:bodyPr/>
        <a:lstStyle/>
        <a:p>
          <a:endParaRPr lang="es-ES">
            <a:solidFill>
              <a:srgbClr val="494738"/>
            </a:solidFill>
          </a:endParaRPr>
        </a:p>
      </dgm:t>
    </dgm:pt>
    <dgm:pt modelId="{60F5CC89-F4E7-4517-AAD9-58DDAEAB89C3}" type="sibTrans" cxnId="{DE6BBEB4-121C-475E-94FA-8519C9F9FF54}">
      <dgm:prSet/>
      <dgm:spPr/>
      <dgm:t>
        <a:bodyPr/>
        <a:lstStyle/>
        <a:p>
          <a:endParaRPr lang="es-ES">
            <a:solidFill>
              <a:srgbClr val="494738"/>
            </a:solidFill>
          </a:endParaRPr>
        </a:p>
      </dgm:t>
    </dgm:pt>
    <dgm:pt modelId="{4EC092F2-95D2-4950-B460-128BDED9E309}">
      <dgm:prSet phldrT="[Texto]"/>
      <dgm:spPr/>
      <dgm:t>
        <a:bodyPr/>
        <a:lstStyle/>
        <a:p>
          <a:r>
            <a:rPr lang="es-ES">
              <a:solidFill>
                <a:srgbClr val="494738"/>
              </a:solidFill>
            </a:rPr>
            <a:t>Herencia</a:t>
          </a:r>
          <a:endParaRPr lang="es-ES" dirty="0">
            <a:solidFill>
              <a:srgbClr val="494738"/>
            </a:solidFill>
          </a:endParaRPr>
        </a:p>
      </dgm:t>
    </dgm:pt>
    <dgm:pt modelId="{B616DDDC-8E2E-4BF7-BC1C-BB6E054B5090}" type="sibTrans" cxnId="{4F52470B-E0AA-4CDB-9A71-95DFFCCF411E}">
      <dgm:prSet/>
      <dgm:spPr/>
      <dgm:t>
        <a:bodyPr/>
        <a:lstStyle/>
        <a:p>
          <a:endParaRPr lang="es-ES">
            <a:solidFill>
              <a:srgbClr val="494738"/>
            </a:solidFill>
          </a:endParaRPr>
        </a:p>
      </dgm:t>
    </dgm:pt>
    <dgm:pt modelId="{26388305-171D-4BBB-9992-CF78445D6023}" type="parTrans" cxnId="{4F52470B-E0AA-4CDB-9A71-95DFFCCF411E}">
      <dgm:prSet/>
      <dgm:spPr/>
      <dgm:t>
        <a:bodyPr/>
        <a:lstStyle/>
        <a:p>
          <a:endParaRPr lang="es-ES">
            <a:solidFill>
              <a:srgbClr val="494738"/>
            </a:solidFill>
          </a:endParaRPr>
        </a:p>
      </dgm:t>
    </dgm:pt>
    <dgm:pt modelId="{633E0B02-4FC0-4175-BD22-0C3C21A3DE0C}" type="pres">
      <dgm:prSet presAssocID="{A391BF19-2FCF-42C1-857B-30F559DE1B34}" presName="Name0" presStyleCnt="0">
        <dgm:presLayoutVars>
          <dgm:chMax val="7"/>
          <dgm:chPref val="7"/>
          <dgm:dir/>
        </dgm:presLayoutVars>
      </dgm:prSet>
      <dgm:spPr/>
    </dgm:pt>
    <dgm:pt modelId="{88A1914F-E25E-41D2-B4B4-440D65583B12}" type="pres">
      <dgm:prSet presAssocID="{A391BF19-2FCF-42C1-857B-30F559DE1B34}" presName="Name1" presStyleCnt="0"/>
      <dgm:spPr/>
    </dgm:pt>
    <dgm:pt modelId="{9B976CB6-5EE0-4B7A-B012-E0263AA971ED}" type="pres">
      <dgm:prSet presAssocID="{A391BF19-2FCF-42C1-857B-30F559DE1B34}" presName="cycle" presStyleCnt="0"/>
      <dgm:spPr/>
    </dgm:pt>
    <dgm:pt modelId="{0EBC9FD1-C938-4C1D-86F2-7CC6482FECC1}" type="pres">
      <dgm:prSet presAssocID="{A391BF19-2FCF-42C1-857B-30F559DE1B34}" presName="srcNode" presStyleLbl="node1" presStyleIdx="0" presStyleCnt="3"/>
      <dgm:spPr/>
    </dgm:pt>
    <dgm:pt modelId="{53C88B00-9C21-478C-891B-C4B0720E7122}" type="pres">
      <dgm:prSet presAssocID="{A391BF19-2FCF-42C1-857B-30F559DE1B34}" presName="conn" presStyleLbl="parChTrans1D2" presStyleIdx="0" presStyleCnt="1"/>
      <dgm:spPr/>
    </dgm:pt>
    <dgm:pt modelId="{C8492BE7-EEC0-443E-A405-A88A37728CF3}" type="pres">
      <dgm:prSet presAssocID="{A391BF19-2FCF-42C1-857B-30F559DE1B34}" presName="extraNode" presStyleLbl="node1" presStyleIdx="0" presStyleCnt="3"/>
      <dgm:spPr/>
    </dgm:pt>
    <dgm:pt modelId="{08B8B7CA-03AC-4442-A109-5A9DBDA857D1}" type="pres">
      <dgm:prSet presAssocID="{A391BF19-2FCF-42C1-857B-30F559DE1B34}" presName="dstNode" presStyleLbl="node1" presStyleIdx="0" presStyleCnt="3"/>
      <dgm:spPr/>
    </dgm:pt>
    <dgm:pt modelId="{BC978584-F189-45C3-A51D-1D84888E7908}" type="pres">
      <dgm:prSet presAssocID="{5FE5D853-65CE-4055-AD68-D992AF51D6C2}" presName="text_1" presStyleLbl="node1" presStyleIdx="0" presStyleCnt="3">
        <dgm:presLayoutVars>
          <dgm:bulletEnabled val="1"/>
        </dgm:presLayoutVars>
      </dgm:prSet>
      <dgm:spPr/>
    </dgm:pt>
    <dgm:pt modelId="{D6DF9C3C-7CA6-4A74-971F-45938E44D76E}" type="pres">
      <dgm:prSet presAssocID="{5FE5D853-65CE-4055-AD68-D992AF51D6C2}" presName="accent_1" presStyleCnt="0"/>
      <dgm:spPr/>
    </dgm:pt>
    <dgm:pt modelId="{6230FFA4-A0CC-4603-9439-46D13515592F}" type="pres">
      <dgm:prSet presAssocID="{5FE5D853-65CE-4055-AD68-D992AF51D6C2}" presName="accentRepeatNode" presStyleLbl="solidFgAcc1" presStyleIdx="0" presStyleCnt="3"/>
      <dgm:spPr/>
    </dgm:pt>
    <dgm:pt modelId="{85D1FDF3-4980-4479-9686-C77ECC9D6C73}" type="pres">
      <dgm:prSet presAssocID="{16D00D14-53A2-4DEE-9E35-8DF695E72031}" presName="text_2" presStyleLbl="node1" presStyleIdx="1" presStyleCnt="3">
        <dgm:presLayoutVars>
          <dgm:bulletEnabled val="1"/>
        </dgm:presLayoutVars>
      </dgm:prSet>
      <dgm:spPr/>
    </dgm:pt>
    <dgm:pt modelId="{CF9930EB-DAAC-4105-A00A-AA63BD533C99}" type="pres">
      <dgm:prSet presAssocID="{16D00D14-53A2-4DEE-9E35-8DF695E72031}" presName="accent_2" presStyleCnt="0"/>
      <dgm:spPr/>
    </dgm:pt>
    <dgm:pt modelId="{19CB2109-EED2-4298-88B6-B9385A42A73C}" type="pres">
      <dgm:prSet presAssocID="{16D00D14-53A2-4DEE-9E35-8DF695E72031}" presName="accentRepeatNode" presStyleLbl="solidFgAcc1" presStyleIdx="1" presStyleCnt="3"/>
      <dgm:spPr/>
    </dgm:pt>
    <dgm:pt modelId="{E5C65D2D-D1AD-45B2-A55C-481655ECD7BE}" type="pres">
      <dgm:prSet presAssocID="{4EC092F2-95D2-4950-B460-128BDED9E309}" presName="text_3" presStyleLbl="node1" presStyleIdx="2" presStyleCnt="3">
        <dgm:presLayoutVars>
          <dgm:bulletEnabled val="1"/>
        </dgm:presLayoutVars>
      </dgm:prSet>
      <dgm:spPr/>
    </dgm:pt>
    <dgm:pt modelId="{420454AF-89D9-41A0-8D7B-808D80D8B506}" type="pres">
      <dgm:prSet presAssocID="{4EC092F2-95D2-4950-B460-128BDED9E309}" presName="accent_3" presStyleCnt="0"/>
      <dgm:spPr/>
    </dgm:pt>
    <dgm:pt modelId="{8E41255E-E0D1-4E9D-A1AB-BDD94583E088}" type="pres">
      <dgm:prSet presAssocID="{4EC092F2-95D2-4950-B460-128BDED9E309}" presName="accentRepeatNode" presStyleLbl="solidFgAcc1" presStyleIdx="2" presStyleCnt="3"/>
      <dgm:spPr/>
    </dgm:pt>
  </dgm:ptLst>
  <dgm:cxnLst>
    <dgm:cxn modelId="{4F52470B-E0AA-4CDB-9A71-95DFFCCF411E}" srcId="{A391BF19-2FCF-42C1-857B-30F559DE1B34}" destId="{4EC092F2-95D2-4950-B460-128BDED9E309}" srcOrd="2" destOrd="0" parTransId="{26388305-171D-4BBB-9992-CF78445D6023}" sibTransId="{B616DDDC-8E2E-4BF7-BC1C-BB6E054B5090}"/>
    <dgm:cxn modelId="{85F2A90C-D8CF-4EFB-96C6-1B089F746972}" type="presOf" srcId="{A391BF19-2FCF-42C1-857B-30F559DE1B34}" destId="{633E0B02-4FC0-4175-BD22-0C3C21A3DE0C}" srcOrd="0" destOrd="0" presId="urn:microsoft.com/office/officeart/2008/layout/VerticalCurvedList"/>
    <dgm:cxn modelId="{89C2F52B-4C9F-4359-B8E3-27E11B0DE51A}" type="presOf" srcId="{4EC092F2-95D2-4950-B460-128BDED9E309}" destId="{E5C65D2D-D1AD-45B2-A55C-481655ECD7BE}" srcOrd="0" destOrd="0" presId="urn:microsoft.com/office/officeart/2008/layout/VerticalCurvedList"/>
    <dgm:cxn modelId="{2159C93C-9F7E-4368-95BF-569D770088D9}" type="presOf" srcId="{5FE5D853-65CE-4055-AD68-D992AF51D6C2}" destId="{BC978584-F189-45C3-A51D-1D84888E7908}" srcOrd="0" destOrd="0" presId="urn:microsoft.com/office/officeart/2008/layout/VerticalCurvedList"/>
    <dgm:cxn modelId="{0B961C60-3E89-4968-80C1-119D990A19C5}" type="presOf" srcId="{16D00D14-53A2-4DEE-9E35-8DF695E72031}" destId="{85D1FDF3-4980-4479-9686-C77ECC9D6C73}" srcOrd="0" destOrd="0" presId="urn:microsoft.com/office/officeart/2008/layout/VerticalCurvedList"/>
    <dgm:cxn modelId="{C24D8E66-E71C-44CA-B18D-816ADDD9046E}" type="presOf" srcId="{843C1EC3-2D72-4328-873B-E6469A40A7BB}" destId="{53C88B00-9C21-478C-891B-C4B0720E7122}" srcOrd="0" destOrd="0" presId="urn:microsoft.com/office/officeart/2008/layout/VerticalCurvedList"/>
    <dgm:cxn modelId="{ECF569B3-1A0F-4EDC-962C-8099D2E6F794}" srcId="{A391BF19-2FCF-42C1-857B-30F559DE1B34}" destId="{5FE5D853-65CE-4055-AD68-D992AF51D6C2}" srcOrd="0" destOrd="0" parTransId="{1C0CC3D5-B981-4B76-85F3-837825F93B4F}" sibTransId="{843C1EC3-2D72-4328-873B-E6469A40A7BB}"/>
    <dgm:cxn modelId="{DE6BBEB4-121C-475E-94FA-8519C9F9FF54}" srcId="{A391BF19-2FCF-42C1-857B-30F559DE1B34}" destId="{16D00D14-53A2-4DEE-9E35-8DF695E72031}" srcOrd="1" destOrd="0" parTransId="{1BD4BE28-CF26-44F9-9304-23AA882870EA}" sibTransId="{60F5CC89-F4E7-4517-AAD9-58DDAEAB89C3}"/>
    <dgm:cxn modelId="{ECD46676-BE57-4520-8C95-AE62238C495C}" type="presParOf" srcId="{633E0B02-4FC0-4175-BD22-0C3C21A3DE0C}" destId="{88A1914F-E25E-41D2-B4B4-440D65583B12}" srcOrd="0" destOrd="0" presId="urn:microsoft.com/office/officeart/2008/layout/VerticalCurvedList"/>
    <dgm:cxn modelId="{5F3E4FBA-7A6A-481D-BB78-BD844B83CED3}" type="presParOf" srcId="{88A1914F-E25E-41D2-B4B4-440D65583B12}" destId="{9B976CB6-5EE0-4B7A-B012-E0263AA971ED}" srcOrd="0" destOrd="0" presId="urn:microsoft.com/office/officeart/2008/layout/VerticalCurvedList"/>
    <dgm:cxn modelId="{43C6581D-C47F-4CCA-A252-4B6551C80CEA}" type="presParOf" srcId="{9B976CB6-5EE0-4B7A-B012-E0263AA971ED}" destId="{0EBC9FD1-C938-4C1D-86F2-7CC6482FECC1}" srcOrd="0" destOrd="0" presId="urn:microsoft.com/office/officeart/2008/layout/VerticalCurvedList"/>
    <dgm:cxn modelId="{7AF7845D-39E5-429D-A896-CFD9D3CEEB3A}" type="presParOf" srcId="{9B976CB6-5EE0-4B7A-B012-E0263AA971ED}" destId="{53C88B00-9C21-478C-891B-C4B0720E7122}" srcOrd="1" destOrd="0" presId="urn:microsoft.com/office/officeart/2008/layout/VerticalCurvedList"/>
    <dgm:cxn modelId="{12B15AD7-0905-4CA1-A30A-26D7EB828445}" type="presParOf" srcId="{9B976CB6-5EE0-4B7A-B012-E0263AA971ED}" destId="{C8492BE7-EEC0-443E-A405-A88A37728CF3}" srcOrd="2" destOrd="0" presId="urn:microsoft.com/office/officeart/2008/layout/VerticalCurvedList"/>
    <dgm:cxn modelId="{1AB00CAE-81A6-4223-B222-BC314A26AF76}" type="presParOf" srcId="{9B976CB6-5EE0-4B7A-B012-E0263AA971ED}" destId="{08B8B7CA-03AC-4442-A109-5A9DBDA857D1}" srcOrd="3" destOrd="0" presId="urn:microsoft.com/office/officeart/2008/layout/VerticalCurvedList"/>
    <dgm:cxn modelId="{CFC1827B-621B-4DDE-9DE3-207384663B39}" type="presParOf" srcId="{88A1914F-E25E-41D2-B4B4-440D65583B12}" destId="{BC978584-F189-45C3-A51D-1D84888E7908}" srcOrd="1" destOrd="0" presId="urn:microsoft.com/office/officeart/2008/layout/VerticalCurvedList"/>
    <dgm:cxn modelId="{6AFC28B8-12A6-4CC1-B0D6-989D9EE4D64E}" type="presParOf" srcId="{88A1914F-E25E-41D2-B4B4-440D65583B12}" destId="{D6DF9C3C-7CA6-4A74-971F-45938E44D76E}" srcOrd="2" destOrd="0" presId="urn:microsoft.com/office/officeart/2008/layout/VerticalCurvedList"/>
    <dgm:cxn modelId="{77F90EFA-AB00-4539-83DC-881FECE4FFE0}" type="presParOf" srcId="{D6DF9C3C-7CA6-4A74-971F-45938E44D76E}" destId="{6230FFA4-A0CC-4603-9439-46D13515592F}" srcOrd="0" destOrd="0" presId="urn:microsoft.com/office/officeart/2008/layout/VerticalCurvedList"/>
    <dgm:cxn modelId="{988C9637-23E4-4003-9488-D087F2BF2B76}" type="presParOf" srcId="{88A1914F-E25E-41D2-B4B4-440D65583B12}" destId="{85D1FDF3-4980-4479-9686-C77ECC9D6C73}" srcOrd="3" destOrd="0" presId="urn:microsoft.com/office/officeart/2008/layout/VerticalCurvedList"/>
    <dgm:cxn modelId="{E825F199-BD1D-498E-8469-FE188CA0E6AC}" type="presParOf" srcId="{88A1914F-E25E-41D2-B4B4-440D65583B12}" destId="{CF9930EB-DAAC-4105-A00A-AA63BD533C99}" srcOrd="4" destOrd="0" presId="urn:microsoft.com/office/officeart/2008/layout/VerticalCurvedList"/>
    <dgm:cxn modelId="{3FFB7CCF-65FB-4366-8C54-CF0AE820E31A}" type="presParOf" srcId="{CF9930EB-DAAC-4105-A00A-AA63BD533C99}" destId="{19CB2109-EED2-4298-88B6-B9385A42A73C}" srcOrd="0" destOrd="0" presId="urn:microsoft.com/office/officeart/2008/layout/VerticalCurvedList"/>
    <dgm:cxn modelId="{0366DDB4-A16A-45FA-9CFF-A0D611819232}" type="presParOf" srcId="{88A1914F-E25E-41D2-B4B4-440D65583B12}" destId="{E5C65D2D-D1AD-45B2-A55C-481655ECD7BE}" srcOrd="5" destOrd="0" presId="urn:microsoft.com/office/officeart/2008/layout/VerticalCurvedList"/>
    <dgm:cxn modelId="{F6B0F11B-7D91-4A18-89F8-8D95EE5E8A31}" type="presParOf" srcId="{88A1914F-E25E-41D2-B4B4-440D65583B12}" destId="{420454AF-89D9-41A0-8D7B-808D80D8B506}" srcOrd="6" destOrd="0" presId="urn:microsoft.com/office/officeart/2008/layout/VerticalCurvedList"/>
    <dgm:cxn modelId="{BF98D9B0-D60C-465C-B264-279DD303DF38}" type="presParOf" srcId="{420454AF-89D9-41A0-8D7B-808D80D8B506}" destId="{8E41255E-E0D1-4E9D-A1AB-BDD94583E088}"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7BE4-AACB-4050-A85C-6AA15CBD9D04}" type="doc">
      <dgm:prSet loTypeId="urn:microsoft.com/office/officeart/2008/layout/HorizontalMultiLevelHierarchy" loCatId="hierarchy" qsTypeId="urn:microsoft.com/office/officeart/2005/8/quickstyle/simple4" qsCatId="simple" csTypeId="urn:microsoft.com/office/officeart/2005/8/colors/accent0_2" csCatId="mainScheme" phldr="1"/>
      <dgm:spPr/>
      <dgm:t>
        <a:bodyPr/>
        <a:lstStyle/>
        <a:p>
          <a:endParaRPr lang="es-ES"/>
        </a:p>
      </dgm:t>
    </dgm:pt>
    <dgm:pt modelId="{9595F236-6CCF-413B-9B32-433D77ED3782}">
      <dgm:prSet phldrT="[Texto]"/>
      <dgm:spPr/>
      <dgm:t>
        <a:bodyPr/>
        <a:lstStyle/>
        <a:p>
          <a:r>
            <a:rPr lang="es-ES" dirty="0"/>
            <a:t>Elemento</a:t>
          </a:r>
        </a:p>
      </dgm:t>
    </dgm:pt>
    <dgm:pt modelId="{7EDBC7AF-8F2E-468C-BCCC-2405F934500C}" type="parTrans" cxnId="{78E4169A-9C04-415A-AFD1-D68D68567518}">
      <dgm:prSet/>
      <dgm:spPr/>
      <dgm:t>
        <a:bodyPr/>
        <a:lstStyle/>
        <a:p>
          <a:endParaRPr lang="es-ES"/>
        </a:p>
      </dgm:t>
    </dgm:pt>
    <dgm:pt modelId="{55C63418-A54B-482E-B30E-16F43CDE3358}" type="sibTrans" cxnId="{78E4169A-9C04-415A-AFD1-D68D68567518}">
      <dgm:prSet/>
      <dgm:spPr/>
      <dgm:t>
        <a:bodyPr/>
        <a:lstStyle/>
        <a:p>
          <a:endParaRPr lang="es-ES"/>
        </a:p>
      </dgm:t>
    </dgm:pt>
    <dgm:pt modelId="{756955BE-F62E-4006-9258-1C4AE956D16C}">
      <dgm:prSet phldrT="[Texto]"/>
      <dgm:spPr/>
      <dgm:t>
        <a:bodyPr lIns="108000"/>
        <a:lstStyle/>
        <a:p>
          <a:pPr algn="l"/>
          <a:r>
            <a:rPr lang="es-ES" b="1" i="0" dirty="0"/>
            <a:t>Estilos </a:t>
          </a:r>
          <a:r>
            <a:rPr lang="es-ES" b="1" i="0" dirty="0" err="1"/>
            <a:t>inline</a:t>
          </a:r>
          <a:r>
            <a:rPr lang="es-ES" b="0" i="0" dirty="0"/>
            <a:t>. Se aplican en el propio elemento HTML mediante el atributo </a:t>
          </a:r>
          <a:r>
            <a:rPr lang="es-ES" b="1" i="0" dirty="0" err="1"/>
            <a:t>style</a:t>
          </a:r>
          <a:r>
            <a:rPr lang="es-ES" b="0" i="0" dirty="0"/>
            <a:t>. No recomendable.</a:t>
          </a:r>
          <a:endParaRPr lang="es-ES" dirty="0"/>
        </a:p>
      </dgm:t>
    </dgm:pt>
    <dgm:pt modelId="{EB9D84FD-9808-47C1-BF9B-F20FA7314F1A}" type="parTrans" cxnId="{8298AB38-B4C1-427B-97BE-21621B1A7553}">
      <dgm:prSet/>
      <dgm:spPr/>
      <dgm:t>
        <a:bodyPr/>
        <a:lstStyle/>
        <a:p>
          <a:endParaRPr lang="es-ES"/>
        </a:p>
      </dgm:t>
    </dgm:pt>
    <dgm:pt modelId="{87AE76D4-7947-460D-AF7D-42DC327EA9D9}" type="sibTrans" cxnId="{8298AB38-B4C1-427B-97BE-21621B1A7553}">
      <dgm:prSet/>
      <dgm:spPr/>
      <dgm:t>
        <a:bodyPr/>
        <a:lstStyle/>
        <a:p>
          <a:endParaRPr lang="es-ES"/>
        </a:p>
      </dgm:t>
    </dgm:pt>
    <dgm:pt modelId="{50F8E594-F592-4120-8496-07B68D6ECCF1}">
      <dgm:prSet phldrT="[Texto]"/>
      <dgm:spPr/>
      <dgm:t>
        <a:bodyPr spcFirstLastPara="0" vert="horz" wrap="square" lIns="108000" tIns="6350" rIns="6350" bIns="6350" numCol="1" spcCol="1270" anchor="ctr" anchorCtr="0"/>
        <a:lstStyle/>
        <a:p>
          <a:pPr algn="l"/>
          <a:r>
            <a:rPr lang="es-ES" b="1" i="0" dirty="0"/>
            <a:t>Selectores ID</a:t>
          </a:r>
          <a:r>
            <a:rPr lang="es-ES" b="0" i="0" dirty="0"/>
            <a:t>. (identificadores) Son los selectores más específicos ya que hacen referencia a un único elemento dentro del documento.</a:t>
          </a:r>
          <a:endParaRPr lang="es-ES" dirty="0"/>
        </a:p>
      </dgm:t>
    </dgm:pt>
    <dgm:pt modelId="{2E7F8989-0471-490C-BB62-57170E3BF074}" type="parTrans" cxnId="{FEE8CD3E-D41E-420B-AE50-21EBA841203A}">
      <dgm:prSet/>
      <dgm:spPr/>
      <dgm:t>
        <a:bodyPr/>
        <a:lstStyle/>
        <a:p>
          <a:endParaRPr lang="es-ES"/>
        </a:p>
      </dgm:t>
    </dgm:pt>
    <dgm:pt modelId="{C3A724B8-D204-4779-948D-184CEE9A67D9}" type="sibTrans" cxnId="{FEE8CD3E-D41E-420B-AE50-21EBA841203A}">
      <dgm:prSet/>
      <dgm:spPr/>
      <dgm:t>
        <a:bodyPr/>
        <a:lstStyle/>
        <a:p>
          <a:endParaRPr lang="es-ES"/>
        </a:p>
      </dgm:t>
    </dgm:pt>
    <dgm:pt modelId="{64E723ED-0209-4DF0-975F-9E2C2838AD0D}">
      <dgm:prSet phldrT="[Texto]" custT="1"/>
      <dgm:spPr/>
      <dgm:t>
        <a:bodyPr spcFirstLastPara="0" vert="horz" wrap="square" lIns="108000" tIns="6350" rIns="6350" bIns="6350" numCol="1" spcCol="1270" anchor="ctr" anchorCtr="0"/>
        <a:lstStyle/>
        <a:p>
          <a:pPr marL="0" lvl="0" indent="0" algn="l" defTabSz="444500">
            <a:lnSpc>
              <a:spcPct val="90000"/>
            </a:lnSpc>
            <a:spcBef>
              <a:spcPct val="0"/>
            </a:spcBef>
            <a:spcAft>
              <a:spcPct val="35000"/>
            </a:spcAft>
            <a:buNone/>
          </a:pPr>
          <a:r>
            <a:rPr lang="es-ES" sz="1000" b="1" i="0" kern="1200">
              <a:latin typeface="Open Sans"/>
              <a:ea typeface="+mn-ea"/>
              <a:cs typeface="+mn-cs"/>
            </a:rPr>
            <a:t>Clases, atributos y pseudo-clases.</a:t>
          </a:r>
          <a:endParaRPr lang="es-ES" sz="1000" b="1" i="0" kern="1200" dirty="0">
            <a:latin typeface="Open Sans"/>
            <a:ea typeface="+mn-ea"/>
            <a:cs typeface="+mn-cs"/>
          </a:endParaRPr>
        </a:p>
      </dgm:t>
    </dgm:pt>
    <dgm:pt modelId="{34C12985-28C0-4C49-9920-7483BC4AF7BF}" type="parTrans" cxnId="{3E139898-C5F9-40C9-AE3C-9FA663052593}">
      <dgm:prSet/>
      <dgm:spPr/>
      <dgm:t>
        <a:bodyPr/>
        <a:lstStyle/>
        <a:p>
          <a:endParaRPr lang="es-ES"/>
        </a:p>
      </dgm:t>
    </dgm:pt>
    <dgm:pt modelId="{572057C1-A2A6-4DF5-8477-01CED062B8E9}" type="sibTrans" cxnId="{3E139898-C5F9-40C9-AE3C-9FA663052593}">
      <dgm:prSet/>
      <dgm:spPr/>
      <dgm:t>
        <a:bodyPr/>
        <a:lstStyle/>
        <a:p>
          <a:endParaRPr lang="es-ES"/>
        </a:p>
      </dgm:t>
    </dgm:pt>
    <dgm:pt modelId="{E1E3E773-19CB-4CC1-BCC9-ED8A88F7400A}">
      <dgm:prSet/>
      <dgm:spPr/>
      <dgm:t>
        <a:bodyPr lIns="108000"/>
        <a:lstStyle/>
        <a:p>
          <a:pPr algn="l"/>
          <a:r>
            <a:rPr lang="es-ES" b="1" i="0"/>
            <a:t>Elementos y pseudo-elementos</a:t>
          </a:r>
          <a:endParaRPr lang="es-ES"/>
        </a:p>
      </dgm:t>
    </dgm:pt>
    <dgm:pt modelId="{E60FA3BE-41B0-4413-8D26-285F8E92FB13}" type="parTrans" cxnId="{368D6CB4-154A-4B59-AB56-C849D8D0F146}">
      <dgm:prSet/>
      <dgm:spPr/>
      <dgm:t>
        <a:bodyPr/>
        <a:lstStyle/>
        <a:p>
          <a:endParaRPr lang="es-ES"/>
        </a:p>
      </dgm:t>
    </dgm:pt>
    <dgm:pt modelId="{FF2ACA5A-6B15-44E7-97A8-E7E3409EB838}" type="sibTrans" cxnId="{368D6CB4-154A-4B59-AB56-C849D8D0F146}">
      <dgm:prSet/>
      <dgm:spPr/>
      <dgm:t>
        <a:bodyPr/>
        <a:lstStyle/>
        <a:p>
          <a:endParaRPr lang="es-ES"/>
        </a:p>
      </dgm:t>
    </dgm:pt>
    <dgm:pt modelId="{8D890153-F511-4F3A-B017-267D31944DE2}" type="pres">
      <dgm:prSet presAssocID="{31837BE4-AACB-4050-A85C-6AA15CBD9D04}" presName="Name0" presStyleCnt="0">
        <dgm:presLayoutVars>
          <dgm:chPref val="1"/>
          <dgm:dir/>
          <dgm:animOne val="branch"/>
          <dgm:animLvl val="lvl"/>
          <dgm:resizeHandles val="exact"/>
        </dgm:presLayoutVars>
      </dgm:prSet>
      <dgm:spPr/>
    </dgm:pt>
    <dgm:pt modelId="{F82F767C-55F0-4F49-9A52-9CF68BF7CDFB}" type="pres">
      <dgm:prSet presAssocID="{9595F236-6CCF-413B-9B32-433D77ED3782}" presName="root1" presStyleCnt="0"/>
      <dgm:spPr/>
    </dgm:pt>
    <dgm:pt modelId="{79F7B2E9-18C9-4158-8722-BC51DC3F231D}" type="pres">
      <dgm:prSet presAssocID="{9595F236-6CCF-413B-9B32-433D77ED3782}" presName="LevelOneTextNode" presStyleLbl="node0" presStyleIdx="0" presStyleCnt="1">
        <dgm:presLayoutVars>
          <dgm:chPref val="3"/>
        </dgm:presLayoutVars>
      </dgm:prSet>
      <dgm:spPr/>
    </dgm:pt>
    <dgm:pt modelId="{E7A988F3-138A-40A0-9568-273E37D61D26}" type="pres">
      <dgm:prSet presAssocID="{9595F236-6CCF-413B-9B32-433D77ED3782}" presName="level2hierChild" presStyleCnt="0"/>
      <dgm:spPr/>
    </dgm:pt>
    <dgm:pt modelId="{E65BFABA-54F2-40B6-A94E-6C9CF13A4FC9}" type="pres">
      <dgm:prSet presAssocID="{EB9D84FD-9808-47C1-BF9B-F20FA7314F1A}" presName="conn2-1" presStyleLbl="parChTrans1D2" presStyleIdx="0" presStyleCnt="4"/>
      <dgm:spPr/>
    </dgm:pt>
    <dgm:pt modelId="{A3EFEC17-4976-4309-B0CA-BAC54EE77631}" type="pres">
      <dgm:prSet presAssocID="{EB9D84FD-9808-47C1-BF9B-F20FA7314F1A}" presName="connTx" presStyleLbl="parChTrans1D2" presStyleIdx="0" presStyleCnt="4"/>
      <dgm:spPr/>
    </dgm:pt>
    <dgm:pt modelId="{597614A7-1C6E-453C-837F-B27D46BA0257}" type="pres">
      <dgm:prSet presAssocID="{756955BE-F62E-4006-9258-1C4AE956D16C}" presName="root2" presStyleCnt="0"/>
      <dgm:spPr/>
    </dgm:pt>
    <dgm:pt modelId="{BAE8BB3A-8C7B-4010-AB7E-4AF9F475488A}" type="pres">
      <dgm:prSet presAssocID="{756955BE-F62E-4006-9258-1C4AE956D16C}" presName="LevelTwoTextNode" presStyleLbl="node2" presStyleIdx="0" presStyleCnt="4" custScaleX="241713">
        <dgm:presLayoutVars>
          <dgm:chPref val="3"/>
        </dgm:presLayoutVars>
      </dgm:prSet>
      <dgm:spPr/>
    </dgm:pt>
    <dgm:pt modelId="{5043D454-E0EC-49A2-BFBF-AF7D7EDE4884}" type="pres">
      <dgm:prSet presAssocID="{756955BE-F62E-4006-9258-1C4AE956D16C}" presName="level3hierChild" presStyleCnt="0"/>
      <dgm:spPr/>
    </dgm:pt>
    <dgm:pt modelId="{FAE0F62C-80F9-43FC-8B02-746F23FACC07}" type="pres">
      <dgm:prSet presAssocID="{2E7F8989-0471-490C-BB62-57170E3BF074}" presName="conn2-1" presStyleLbl="parChTrans1D2" presStyleIdx="1" presStyleCnt="4"/>
      <dgm:spPr/>
    </dgm:pt>
    <dgm:pt modelId="{BE86BB22-FE64-44C8-8E72-9EF5224AA345}" type="pres">
      <dgm:prSet presAssocID="{2E7F8989-0471-490C-BB62-57170E3BF074}" presName="connTx" presStyleLbl="parChTrans1D2" presStyleIdx="1" presStyleCnt="4"/>
      <dgm:spPr/>
    </dgm:pt>
    <dgm:pt modelId="{FB8BA5FF-C2EC-417B-BE61-B6B2F4852112}" type="pres">
      <dgm:prSet presAssocID="{50F8E594-F592-4120-8496-07B68D6ECCF1}" presName="root2" presStyleCnt="0"/>
      <dgm:spPr/>
    </dgm:pt>
    <dgm:pt modelId="{1A267879-7612-4604-A625-D1EEC96B5069}" type="pres">
      <dgm:prSet presAssocID="{50F8E594-F592-4120-8496-07B68D6ECCF1}" presName="LevelTwoTextNode" presStyleLbl="node2" presStyleIdx="1" presStyleCnt="4" custScaleX="242278">
        <dgm:presLayoutVars>
          <dgm:chPref val="3"/>
        </dgm:presLayoutVars>
      </dgm:prSet>
      <dgm:spPr>
        <a:xfrm>
          <a:off x="751332" y="1806535"/>
          <a:ext cx="5267763" cy="450929"/>
        </a:xfrm>
        <a:prstGeom prst="rect">
          <a:avLst/>
        </a:prstGeom>
      </dgm:spPr>
    </dgm:pt>
    <dgm:pt modelId="{E8FD54DE-21EB-44D2-B8AC-57417F1E9D0B}" type="pres">
      <dgm:prSet presAssocID="{50F8E594-F592-4120-8496-07B68D6ECCF1}" presName="level3hierChild" presStyleCnt="0"/>
      <dgm:spPr/>
    </dgm:pt>
    <dgm:pt modelId="{446F3BE1-76FF-44B2-AE9F-FDC19B3269FC}" type="pres">
      <dgm:prSet presAssocID="{34C12985-28C0-4C49-9920-7483BC4AF7BF}" presName="conn2-1" presStyleLbl="parChTrans1D2" presStyleIdx="2" presStyleCnt="4"/>
      <dgm:spPr/>
    </dgm:pt>
    <dgm:pt modelId="{0E3FAC97-132D-4014-81DA-E64A1D249085}" type="pres">
      <dgm:prSet presAssocID="{34C12985-28C0-4C49-9920-7483BC4AF7BF}" presName="connTx" presStyleLbl="parChTrans1D2" presStyleIdx="2" presStyleCnt="4"/>
      <dgm:spPr/>
    </dgm:pt>
    <dgm:pt modelId="{5DEA1344-9669-4507-95EA-C65DB0B23162}" type="pres">
      <dgm:prSet presAssocID="{64E723ED-0209-4DF0-975F-9E2C2838AD0D}" presName="root2" presStyleCnt="0"/>
      <dgm:spPr/>
    </dgm:pt>
    <dgm:pt modelId="{9AFBA5F7-67EB-473C-9C74-E89EB6FFB911}" type="pres">
      <dgm:prSet presAssocID="{64E723ED-0209-4DF0-975F-9E2C2838AD0D}" presName="LevelTwoTextNode" presStyleLbl="node2" presStyleIdx="2" presStyleCnt="4" custScaleX="241713">
        <dgm:presLayoutVars>
          <dgm:chPref val="3"/>
        </dgm:presLayoutVars>
      </dgm:prSet>
      <dgm:spPr>
        <a:xfrm>
          <a:off x="1040880" y="2501969"/>
          <a:ext cx="4968007" cy="626625"/>
        </a:xfrm>
        <a:prstGeom prst="rect">
          <a:avLst/>
        </a:prstGeom>
      </dgm:spPr>
    </dgm:pt>
    <dgm:pt modelId="{BDCE5670-596F-4CC5-A574-20422E1B2D96}" type="pres">
      <dgm:prSet presAssocID="{64E723ED-0209-4DF0-975F-9E2C2838AD0D}" presName="level3hierChild" presStyleCnt="0"/>
      <dgm:spPr/>
    </dgm:pt>
    <dgm:pt modelId="{86A3F377-FD32-41A9-98CD-D2B1061E0559}" type="pres">
      <dgm:prSet presAssocID="{E60FA3BE-41B0-4413-8D26-285F8E92FB13}" presName="conn2-1" presStyleLbl="parChTrans1D2" presStyleIdx="3" presStyleCnt="4"/>
      <dgm:spPr/>
    </dgm:pt>
    <dgm:pt modelId="{328B2620-221D-417D-8418-E5BC5E45785D}" type="pres">
      <dgm:prSet presAssocID="{E60FA3BE-41B0-4413-8D26-285F8E92FB13}" presName="connTx" presStyleLbl="parChTrans1D2" presStyleIdx="3" presStyleCnt="4"/>
      <dgm:spPr/>
    </dgm:pt>
    <dgm:pt modelId="{13F621F9-2B50-4561-8E68-6D00D379C627}" type="pres">
      <dgm:prSet presAssocID="{E1E3E773-19CB-4CC1-BCC9-ED8A88F7400A}" presName="root2" presStyleCnt="0"/>
      <dgm:spPr/>
    </dgm:pt>
    <dgm:pt modelId="{37C70879-0F51-40C1-9AF4-D23B26C87511}" type="pres">
      <dgm:prSet presAssocID="{E1E3E773-19CB-4CC1-BCC9-ED8A88F7400A}" presName="LevelTwoTextNode" presStyleLbl="node2" presStyleIdx="3" presStyleCnt="4" custScaleX="241713">
        <dgm:presLayoutVars>
          <dgm:chPref val="3"/>
        </dgm:presLayoutVars>
      </dgm:prSet>
      <dgm:spPr/>
    </dgm:pt>
    <dgm:pt modelId="{78D50C9A-D438-461C-900A-AB979CD0D760}" type="pres">
      <dgm:prSet presAssocID="{E1E3E773-19CB-4CC1-BCC9-ED8A88F7400A}" presName="level3hierChild" presStyleCnt="0"/>
      <dgm:spPr/>
    </dgm:pt>
  </dgm:ptLst>
  <dgm:cxnLst>
    <dgm:cxn modelId="{24089A0C-B426-464D-99B0-ED2BC6E28AC1}" type="presOf" srcId="{50F8E594-F592-4120-8496-07B68D6ECCF1}" destId="{1A267879-7612-4604-A625-D1EEC96B5069}" srcOrd="0" destOrd="0" presId="urn:microsoft.com/office/officeart/2008/layout/HorizontalMultiLevelHierarchy"/>
    <dgm:cxn modelId="{67C26F35-0DBA-42D3-B3D1-5035599D4CAB}" type="presOf" srcId="{EB9D84FD-9808-47C1-BF9B-F20FA7314F1A}" destId="{E65BFABA-54F2-40B6-A94E-6C9CF13A4FC9}" srcOrd="0" destOrd="0" presId="urn:microsoft.com/office/officeart/2008/layout/HorizontalMultiLevelHierarchy"/>
    <dgm:cxn modelId="{2423F235-BA1C-4290-AEE6-011CBB126AA8}" type="presOf" srcId="{34C12985-28C0-4C49-9920-7483BC4AF7BF}" destId="{446F3BE1-76FF-44B2-AE9F-FDC19B3269FC}" srcOrd="0" destOrd="0" presId="urn:microsoft.com/office/officeart/2008/layout/HorizontalMultiLevelHierarchy"/>
    <dgm:cxn modelId="{8298AB38-B4C1-427B-97BE-21621B1A7553}" srcId="{9595F236-6CCF-413B-9B32-433D77ED3782}" destId="{756955BE-F62E-4006-9258-1C4AE956D16C}" srcOrd="0" destOrd="0" parTransId="{EB9D84FD-9808-47C1-BF9B-F20FA7314F1A}" sibTransId="{87AE76D4-7947-460D-AF7D-42DC327EA9D9}"/>
    <dgm:cxn modelId="{FEE8CD3E-D41E-420B-AE50-21EBA841203A}" srcId="{9595F236-6CCF-413B-9B32-433D77ED3782}" destId="{50F8E594-F592-4120-8496-07B68D6ECCF1}" srcOrd="1" destOrd="0" parTransId="{2E7F8989-0471-490C-BB62-57170E3BF074}" sibTransId="{C3A724B8-D204-4779-948D-184CEE9A67D9}"/>
    <dgm:cxn modelId="{7FF4C444-C132-4278-971B-97EDCDB0BB1A}" type="presOf" srcId="{64E723ED-0209-4DF0-975F-9E2C2838AD0D}" destId="{9AFBA5F7-67EB-473C-9C74-E89EB6FFB911}" srcOrd="0" destOrd="0" presId="urn:microsoft.com/office/officeart/2008/layout/HorizontalMultiLevelHierarchy"/>
    <dgm:cxn modelId="{725B7650-9032-4953-A679-18C76D142DC8}" type="presOf" srcId="{9595F236-6CCF-413B-9B32-433D77ED3782}" destId="{79F7B2E9-18C9-4158-8722-BC51DC3F231D}" srcOrd="0" destOrd="0" presId="urn:microsoft.com/office/officeart/2008/layout/HorizontalMultiLevelHierarchy"/>
    <dgm:cxn modelId="{4CB08454-9E62-47E2-9C2D-E784B3EE9E03}" type="presOf" srcId="{2E7F8989-0471-490C-BB62-57170E3BF074}" destId="{BE86BB22-FE64-44C8-8E72-9EF5224AA345}" srcOrd="1" destOrd="0" presId="urn:microsoft.com/office/officeart/2008/layout/HorizontalMultiLevelHierarchy"/>
    <dgm:cxn modelId="{4708407F-E09E-4139-82D1-AE777C8EC865}" type="presOf" srcId="{31837BE4-AACB-4050-A85C-6AA15CBD9D04}" destId="{8D890153-F511-4F3A-B017-267D31944DE2}" srcOrd="0" destOrd="0" presId="urn:microsoft.com/office/officeart/2008/layout/HorizontalMultiLevelHierarchy"/>
    <dgm:cxn modelId="{EED7947F-23B8-4170-9D34-019FC2C5F20A}" type="presOf" srcId="{E60FA3BE-41B0-4413-8D26-285F8E92FB13}" destId="{328B2620-221D-417D-8418-E5BC5E45785D}" srcOrd="1" destOrd="0" presId="urn:microsoft.com/office/officeart/2008/layout/HorizontalMultiLevelHierarchy"/>
    <dgm:cxn modelId="{DE786B8F-180C-499B-81EA-DDA339E3EF4F}" type="presOf" srcId="{756955BE-F62E-4006-9258-1C4AE956D16C}" destId="{BAE8BB3A-8C7B-4010-AB7E-4AF9F475488A}" srcOrd="0" destOrd="0" presId="urn:microsoft.com/office/officeart/2008/layout/HorizontalMultiLevelHierarchy"/>
    <dgm:cxn modelId="{7A13E190-D787-4F1A-A7B7-7ABCA27F7D76}" type="presOf" srcId="{34C12985-28C0-4C49-9920-7483BC4AF7BF}" destId="{0E3FAC97-132D-4014-81DA-E64A1D249085}" srcOrd="1" destOrd="0" presId="urn:microsoft.com/office/officeart/2008/layout/HorizontalMultiLevelHierarchy"/>
    <dgm:cxn modelId="{3E139898-C5F9-40C9-AE3C-9FA663052593}" srcId="{9595F236-6CCF-413B-9B32-433D77ED3782}" destId="{64E723ED-0209-4DF0-975F-9E2C2838AD0D}" srcOrd="2" destOrd="0" parTransId="{34C12985-28C0-4C49-9920-7483BC4AF7BF}" sibTransId="{572057C1-A2A6-4DF5-8477-01CED062B8E9}"/>
    <dgm:cxn modelId="{78E4169A-9C04-415A-AFD1-D68D68567518}" srcId="{31837BE4-AACB-4050-A85C-6AA15CBD9D04}" destId="{9595F236-6CCF-413B-9B32-433D77ED3782}" srcOrd="0" destOrd="0" parTransId="{7EDBC7AF-8F2E-468C-BCCC-2405F934500C}" sibTransId="{55C63418-A54B-482E-B30E-16F43CDE3358}"/>
    <dgm:cxn modelId="{368D6CB4-154A-4B59-AB56-C849D8D0F146}" srcId="{9595F236-6CCF-413B-9B32-433D77ED3782}" destId="{E1E3E773-19CB-4CC1-BCC9-ED8A88F7400A}" srcOrd="3" destOrd="0" parTransId="{E60FA3BE-41B0-4413-8D26-285F8E92FB13}" sibTransId="{FF2ACA5A-6B15-44E7-97A8-E7E3409EB838}"/>
    <dgm:cxn modelId="{F8644FC4-190E-4E1B-A271-BD69C3345A7A}" type="presOf" srcId="{2E7F8989-0471-490C-BB62-57170E3BF074}" destId="{FAE0F62C-80F9-43FC-8B02-746F23FACC07}" srcOrd="0" destOrd="0" presId="urn:microsoft.com/office/officeart/2008/layout/HorizontalMultiLevelHierarchy"/>
    <dgm:cxn modelId="{2B8F20D3-4893-4A76-95F4-DBE0A603A489}" type="presOf" srcId="{E60FA3BE-41B0-4413-8D26-285F8E92FB13}" destId="{86A3F377-FD32-41A9-98CD-D2B1061E0559}" srcOrd="0" destOrd="0" presId="urn:microsoft.com/office/officeart/2008/layout/HorizontalMultiLevelHierarchy"/>
    <dgm:cxn modelId="{658019D5-3601-422C-B366-6E6FCC01CDAA}" type="presOf" srcId="{EB9D84FD-9808-47C1-BF9B-F20FA7314F1A}" destId="{A3EFEC17-4976-4309-B0CA-BAC54EE77631}" srcOrd="1" destOrd="0" presId="urn:microsoft.com/office/officeart/2008/layout/HorizontalMultiLevelHierarchy"/>
    <dgm:cxn modelId="{AAC932DB-1744-46BA-9CF6-84015148AB66}" type="presOf" srcId="{E1E3E773-19CB-4CC1-BCC9-ED8A88F7400A}" destId="{37C70879-0F51-40C1-9AF4-D23B26C87511}" srcOrd="0" destOrd="0" presId="urn:microsoft.com/office/officeart/2008/layout/HorizontalMultiLevelHierarchy"/>
    <dgm:cxn modelId="{10EB5C83-5432-4765-B137-C316EC294FC5}" type="presParOf" srcId="{8D890153-F511-4F3A-B017-267D31944DE2}" destId="{F82F767C-55F0-4F49-9A52-9CF68BF7CDFB}" srcOrd="0" destOrd="0" presId="urn:microsoft.com/office/officeart/2008/layout/HorizontalMultiLevelHierarchy"/>
    <dgm:cxn modelId="{C6D5A66D-6728-4FE2-AD69-A06EDF7051BF}" type="presParOf" srcId="{F82F767C-55F0-4F49-9A52-9CF68BF7CDFB}" destId="{79F7B2E9-18C9-4158-8722-BC51DC3F231D}" srcOrd="0" destOrd="0" presId="urn:microsoft.com/office/officeart/2008/layout/HorizontalMultiLevelHierarchy"/>
    <dgm:cxn modelId="{AD02CE88-C9AD-47F5-9C75-CC8F0CAAF318}" type="presParOf" srcId="{F82F767C-55F0-4F49-9A52-9CF68BF7CDFB}" destId="{E7A988F3-138A-40A0-9568-273E37D61D26}" srcOrd="1" destOrd="0" presId="urn:microsoft.com/office/officeart/2008/layout/HorizontalMultiLevelHierarchy"/>
    <dgm:cxn modelId="{C581A79D-A6A4-4642-8C63-ADC0D5D14361}" type="presParOf" srcId="{E7A988F3-138A-40A0-9568-273E37D61D26}" destId="{E65BFABA-54F2-40B6-A94E-6C9CF13A4FC9}" srcOrd="0" destOrd="0" presId="urn:microsoft.com/office/officeart/2008/layout/HorizontalMultiLevelHierarchy"/>
    <dgm:cxn modelId="{36AD44BB-7894-41AC-BBE6-91A800BC0B1A}" type="presParOf" srcId="{E65BFABA-54F2-40B6-A94E-6C9CF13A4FC9}" destId="{A3EFEC17-4976-4309-B0CA-BAC54EE77631}" srcOrd="0" destOrd="0" presId="urn:microsoft.com/office/officeart/2008/layout/HorizontalMultiLevelHierarchy"/>
    <dgm:cxn modelId="{C03BE8B4-5678-40ED-8633-5D66A683661A}" type="presParOf" srcId="{E7A988F3-138A-40A0-9568-273E37D61D26}" destId="{597614A7-1C6E-453C-837F-B27D46BA0257}" srcOrd="1" destOrd="0" presId="urn:microsoft.com/office/officeart/2008/layout/HorizontalMultiLevelHierarchy"/>
    <dgm:cxn modelId="{2C39E7D8-765C-4ABF-BD2E-CC08BB8828A9}" type="presParOf" srcId="{597614A7-1C6E-453C-837F-B27D46BA0257}" destId="{BAE8BB3A-8C7B-4010-AB7E-4AF9F475488A}" srcOrd="0" destOrd="0" presId="urn:microsoft.com/office/officeart/2008/layout/HorizontalMultiLevelHierarchy"/>
    <dgm:cxn modelId="{1A2B3722-8D2A-4462-BD66-3B77C0318C62}" type="presParOf" srcId="{597614A7-1C6E-453C-837F-B27D46BA0257}" destId="{5043D454-E0EC-49A2-BFBF-AF7D7EDE4884}" srcOrd="1" destOrd="0" presId="urn:microsoft.com/office/officeart/2008/layout/HorizontalMultiLevelHierarchy"/>
    <dgm:cxn modelId="{D3724228-BD96-49B2-9DE0-92428620EF55}" type="presParOf" srcId="{E7A988F3-138A-40A0-9568-273E37D61D26}" destId="{FAE0F62C-80F9-43FC-8B02-746F23FACC07}" srcOrd="2" destOrd="0" presId="urn:microsoft.com/office/officeart/2008/layout/HorizontalMultiLevelHierarchy"/>
    <dgm:cxn modelId="{EA05B85F-5E11-44E2-870B-844E0D28DC53}" type="presParOf" srcId="{FAE0F62C-80F9-43FC-8B02-746F23FACC07}" destId="{BE86BB22-FE64-44C8-8E72-9EF5224AA345}" srcOrd="0" destOrd="0" presId="urn:microsoft.com/office/officeart/2008/layout/HorizontalMultiLevelHierarchy"/>
    <dgm:cxn modelId="{24A1B655-7200-4E86-AA37-555C3D299CF0}" type="presParOf" srcId="{E7A988F3-138A-40A0-9568-273E37D61D26}" destId="{FB8BA5FF-C2EC-417B-BE61-B6B2F4852112}" srcOrd="3" destOrd="0" presId="urn:microsoft.com/office/officeart/2008/layout/HorizontalMultiLevelHierarchy"/>
    <dgm:cxn modelId="{E93E1F1B-4D60-4E0F-82B3-020E260CACBB}" type="presParOf" srcId="{FB8BA5FF-C2EC-417B-BE61-B6B2F4852112}" destId="{1A267879-7612-4604-A625-D1EEC96B5069}" srcOrd="0" destOrd="0" presId="urn:microsoft.com/office/officeart/2008/layout/HorizontalMultiLevelHierarchy"/>
    <dgm:cxn modelId="{A2B12A8A-131F-4B88-B5B7-541929369000}" type="presParOf" srcId="{FB8BA5FF-C2EC-417B-BE61-B6B2F4852112}" destId="{E8FD54DE-21EB-44D2-B8AC-57417F1E9D0B}" srcOrd="1" destOrd="0" presId="urn:microsoft.com/office/officeart/2008/layout/HorizontalMultiLevelHierarchy"/>
    <dgm:cxn modelId="{C6ADC22E-7C1E-412B-BA51-BBB3671E9089}" type="presParOf" srcId="{E7A988F3-138A-40A0-9568-273E37D61D26}" destId="{446F3BE1-76FF-44B2-AE9F-FDC19B3269FC}" srcOrd="4" destOrd="0" presId="urn:microsoft.com/office/officeart/2008/layout/HorizontalMultiLevelHierarchy"/>
    <dgm:cxn modelId="{E7CF4121-8870-49A3-9308-65DE2BBF849D}" type="presParOf" srcId="{446F3BE1-76FF-44B2-AE9F-FDC19B3269FC}" destId="{0E3FAC97-132D-4014-81DA-E64A1D249085}" srcOrd="0" destOrd="0" presId="urn:microsoft.com/office/officeart/2008/layout/HorizontalMultiLevelHierarchy"/>
    <dgm:cxn modelId="{1889EE08-5917-4893-AA58-8A397A7675D9}" type="presParOf" srcId="{E7A988F3-138A-40A0-9568-273E37D61D26}" destId="{5DEA1344-9669-4507-95EA-C65DB0B23162}" srcOrd="5" destOrd="0" presId="urn:microsoft.com/office/officeart/2008/layout/HorizontalMultiLevelHierarchy"/>
    <dgm:cxn modelId="{A2CCD14B-8CC0-42D3-B7F4-1C87CBFD2046}" type="presParOf" srcId="{5DEA1344-9669-4507-95EA-C65DB0B23162}" destId="{9AFBA5F7-67EB-473C-9C74-E89EB6FFB911}" srcOrd="0" destOrd="0" presId="urn:microsoft.com/office/officeart/2008/layout/HorizontalMultiLevelHierarchy"/>
    <dgm:cxn modelId="{5BD25B20-D977-4D6B-BD32-9868230E3B51}" type="presParOf" srcId="{5DEA1344-9669-4507-95EA-C65DB0B23162}" destId="{BDCE5670-596F-4CC5-A574-20422E1B2D96}" srcOrd="1" destOrd="0" presId="urn:microsoft.com/office/officeart/2008/layout/HorizontalMultiLevelHierarchy"/>
    <dgm:cxn modelId="{155D0FAC-EB4E-4A3A-B0BA-7C2D70AD7A55}" type="presParOf" srcId="{E7A988F3-138A-40A0-9568-273E37D61D26}" destId="{86A3F377-FD32-41A9-98CD-D2B1061E0559}" srcOrd="6" destOrd="0" presId="urn:microsoft.com/office/officeart/2008/layout/HorizontalMultiLevelHierarchy"/>
    <dgm:cxn modelId="{05751B51-10A2-4778-9D05-6B406C2BA96C}" type="presParOf" srcId="{86A3F377-FD32-41A9-98CD-D2B1061E0559}" destId="{328B2620-221D-417D-8418-E5BC5E45785D}" srcOrd="0" destOrd="0" presId="urn:microsoft.com/office/officeart/2008/layout/HorizontalMultiLevelHierarchy"/>
    <dgm:cxn modelId="{680E1450-68B5-4450-B909-619E587DD703}" type="presParOf" srcId="{E7A988F3-138A-40A0-9568-273E37D61D26}" destId="{13F621F9-2B50-4561-8E68-6D00D379C627}" srcOrd="7" destOrd="0" presId="urn:microsoft.com/office/officeart/2008/layout/HorizontalMultiLevelHierarchy"/>
    <dgm:cxn modelId="{E4B12DCA-82C5-43B7-9BC6-54C4FC7709DC}" type="presParOf" srcId="{13F621F9-2B50-4561-8E68-6D00D379C627}" destId="{37C70879-0F51-40C1-9AF4-D23B26C87511}" srcOrd="0" destOrd="0" presId="urn:microsoft.com/office/officeart/2008/layout/HorizontalMultiLevelHierarchy"/>
    <dgm:cxn modelId="{F7F56AE2-3FB7-4D13-AA2D-E1C7AF15DC17}" type="presParOf" srcId="{13F621F9-2B50-4561-8E68-6D00D379C627}" destId="{78D50C9A-D438-461C-900A-AB979CD0D76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9BE16F-0E5A-4674-87E3-30A739797842}"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ES"/>
        </a:p>
      </dgm:t>
    </dgm:pt>
    <dgm:pt modelId="{1C93711C-D924-40B3-9419-0F2343BBB168}">
      <dgm:prSet phldrT="[Texto]" phldr="1"/>
      <dgm:spPr/>
      <dgm:t>
        <a:bodyPr/>
        <a:lstStyle/>
        <a:p>
          <a:endParaRPr lang="es-ES"/>
        </a:p>
      </dgm:t>
    </dgm:pt>
    <dgm:pt modelId="{663C2DA8-D0E7-49A3-AD30-000DC94E0BA3}" type="parTrans" cxnId="{95E0F31E-A987-4A9B-951F-206BCE75AB0B}">
      <dgm:prSet/>
      <dgm:spPr/>
      <dgm:t>
        <a:bodyPr/>
        <a:lstStyle/>
        <a:p>
          <a:endParaRPr lang="es-ES"/>
        </a:p>
      </dgm:t>
    </dgm:pt>
    <dgm:pt modelId="{F0B43BF6-DC98-466A-9240-6D9A5276EC5D}" type="sibTrans" cxnId="{95E0F31E-A987-4A9B-951F-206BCE75AB0B}">
      <dgm:prSet/>
      <dgm:spPr/>
      <dgm:t>
        <a:bodyPr/>
        <a:lstStyle/>
        <a:p>
          <a:endParaRPr lang="es-ES"/>
        </a:p>
      </dgm:t>
    </dgm:pt>
    <dgm:pt modelId="{64394B7F-8E99-4673-BB5C-3C8FB9E285AD}">
      <dgm:prSet phldrT="[Texto]"/>
      <dgm:spPr/>
      <dgm:t>
        <a:bodyPr/>
        <a:lstStyle/>
        <a:p>
          <a:pPr>
            <a:buNone/>
          </a:pPr>
          <a:r>
            <a:rPr lang="es-ES" dirty="0"/>
            <a:t>CSS Navegador</a:t>
          </a:r>
        </a:p>
      </dgm:t>
    </dgm:pt>
    <dgm:pt modelId="{AD96631E-16FA-43FD-8755-C11AFE92C229}" type="parTrans" cxnId="{1E8ED40A-6382-4184-B45D-961D6E4184B1}">
      <dgm:prSet/>
      <dgm:spPr/>
      <dgm:t>
        <a:bodyPr/>
        <a:lstStyle/>
        <a:p>
          <a:endParaRPr lang="es-ES"/>
        </a:p>
      </dgm:t>
    </dgm:pt>
    <dgm:pt modelId="{ABDAC953-634B-42F2-A08C-15982DD9939B}" type="sibTrans" cxnId="{1E8ED40A-6382-4184-B45D-961D6E4184B1}">
      <dgm:prSet/>
      <dgm:spPr/>
      <dgm:t>
        <a:bodyPr/>
        <a:lstStyle/>
        <a:p>
          <a:endParaRPr lang="es-ES"/>
        </a:p>
      </dgm:t>
    </dgm:pt>
    <dgm:pt modelId="{2FF004B9-34AC-4B1F-984F-7DDECE750398}">
      <dgm:prSet phldrT="[Texto]"/>
      <dgm:spPr/>
      <dgm:t>
        <a:bodyPr/>
        <a:lstStyle/>
        <a:p>
          <a:pPr>
            <a:buNone/>
          </a:pPr>
          <a:r>
            <a:rPr lang="es-ES" dirty="0"/>
            <a:t>CSS Usuario</a:t>
          </a:r>
        </a:p>
      </dgm:t>
    </dgm:pt>
    <dgm:pt modelId="{938C5DBC-74C4-4B39-8C10-83EB2D331E76}" type="parTrans" cxnId="{4CE1E1CA-21F5-4FFA-A7BC-6585AEDAB1BE}">
      <dgm:prSet/>
      <dgm:spPr/>
      <dgm:t>
        <a:bodyPr/>
        <a:lstStyle/>
        <a:p>
          <a:endParaRPr lang="es-ES"/>
        </a:p>
      </dgm:t>
    </dgm:pt>
    <dgm:pt modelId="{DC81EDC6-9464-47EC-BF72-B5D2252D200C}" type="sibTrans" cxnId="{4CE1E1CA-21F5-4FFA-A7BC-6585AEDAB1BE}">
      <dgm:prSet/>
      <dgm:spPr/>
      <dgm:t>
        <a:bodyPr/>
        <a:lstStyle/>
        <a:p>
          <a:endParaRPr lang="es-ES"/>
        </a:p>
      </dgm:t>
    </dgm:pt>
    <dgm:pt modelId="{ADCC5636-17C9-4564-BC08-B79DD1B2C9E5}">
      <dgm:prSet phldrT="[Texto]"/>
      <dgm:spPr/>
      <dgm:t>
        <a:bodyPr/>
        <a:lstStyle/>
        <a:p>
          <a:pPr>
            <a:buNone/>
          </a:pPr>
          <a:r>
            <a:rPr lang="es-ES" dirty="0"/>
            <a:t>CSS diseñador</a:t>
          </a:r>
        </a:p>
      </dgm:t>
    </dgm:pt>
    <dgm:pt modelId="{05D2DF1C-BFFB-482A-9251-40D5A5AEEF03}" type="parTrans" cxnId="{78E957BD-8CD8-4BC0-AE80-C18D24EFDD44}">
      <dgm:prSet/>
      <dgm:spPr/>
      <dgm:t>
        <a:bodyPr/>
        <a:lstStyle/>
        <a:p>
          <a:endParaRPr lang="es-ES"/>
        </a:p>
      </dgm:t>
    </dgm:pt>
    <dgm:pt modelId="{866DD750-B061-4953-BE02-8B759FAC158D}" type="sibTrans" cxnId="{78E957BD-8CD8-4BC0-AE80-C18D24EFDD44}">
      <dgm:prSet/>
      <dgm:spPr/>
      <dgm:t>
        <a:bodyPr/>
        <a:lstStyle/>
        <a:p>
          <a:endParaRPr lang="es-ES"/>
        </a:p>
      </dgm:t>
    </dgm:pt>
    <dgm:pt modelId="{9F4B0959-CC47-412B-9183-21508C7437B4}">
      <dgm:prSet phldrT="[Texto]" phldr="1"/>
      <dgm:spPr/>
      <dgm:t>
        <a:bodyPr/>
        <a:lstStyle/>
        <a:p>
          <a:endParaRPr lang="es-ES" dirty="0"/>
        </a:p>
      </dgm:t>
    </dgm:pt>
    <dgm:pt modelId="{5F173DDE-EB5C-46FF-A14A-9E0EAA0EC9C3}" type="sibTrans" cxnId="{754F0FE8-AE34-4EAC-80E7-9135C89E742A}">
      <dgm:prSet/>
      <dgm:spPr/>
      <dgm:t>
        <a:bodyPr/>
        <a:lstStyle/>
        <a:p>
          <a:endParaRPr lang="es-ES"/>
        </a:p>
      </dgm:t>
    </dgm:pt>
    <dgm:pt modelId="{9B38E727-F7FB-43A5-902C-0C57E000296B}" type="parTrans" cxnId="{754F0FE8-AE34-4EAC-80E7-9135C89E742A}">
      <dgm:prSet/>
      <dgm:spPr/>
      <dgm:t>
        <a:bodyPr/>
        <a:lstStyle/>
        <a:p>
          <a:endParaRPr lang="es-ES"/>
        </a:p>
      </dgm:t>
    </dgm:pt>
    <dgm:pt modelId="{48591148-8692-48D7-A057-AE05EE6A528B}">
      <dgm:prSet phldrT="[Texto]"/>
      <dgm:spPr/>
      <dgm:t>
        <a:bodyPr/>
        <a:lstStyle/>
        <a:p>
          <a:endParaRPr lang="es-ES" dirty="0"/>
        </a:p>
      </dgm:t>
    </dgm:pt>
    <dgm:pt modelId="{E3E12821-260B-4AF6-9011-B7DF2947F300}" type="parTrans" cxnId="{9A58DB88-7411-4647-8CD9-BCADE2A6976F}">
      <dgm:prSet/>
      <dgm:spPr/>
      <dgm:t>
        <a:bodyPr/>
        <a:lstStyle/>
        <a:p>
          <a:endParaRPr lang="es-ES"/>
        </a:p>
      </dgm:t>
    </dgm:pt>
    <dgm:pt modelId="{E1CA3067-AC4C-4A8C-B5CF-6F6FE7F17FBD}" type="sibTrans" cxnId="{9A58DB88-7411-4647-8CD9-BCADE2A6976F}">
      <dgm:prSet/>
      <dgm:spPr/>
      <dgm:t>
        <a:bodyPr/>
        <a:lstStyle/>
        <a:p>
          <a:endParaRPr lang="es-ES"/>
        </a:p>
      </dgm:t>
    </dgm:pt>
    <dgm:pt modelId="{87ABE414-5D17-467F-A03D-BC67D357D5C7}">
      <dgm:prSet/>
      <dgm:spPr/>
      <dgm:t>
        <a:bodyPr/>
        <a:lstStyle/>
        <a:p>
          <a:pPr>
            <a:buNone/>
          </a:pPr>
          <a:r>
            <a:rPr lang="es-ES" dirty="0"/>
            <a:t>!</a:t>
          </a:r>
          <a:r>
            <a:rPr lang="es-ES" dirty="0" err="1"/>
            <a:t>important</a:t>
          </a:r>
          <a:r>
            <a:rPr lang="es-ES" dirty="0"/>
            <a:t> en CSS diseñador</a:t>
          </a:r>
        </a:p>
      </dgm:t>
    </dgm:pt>
    <dgm:pt modelId="{D7B4FB0D-B132-4859-826C-2FD2A674FC6D}" type="parTrans" cxnId="{A36FDA51-C7FA-443F-88AE-596449AA64CF}">
      <dgm:prSet/>
      <dgm:spPr/>
      <dgm:t>
        <a:bodyPr/>
        <a:lstStyle/>
        <a:p>
          <a:endParaRPr lang="es-ES"/>
        </a:p>
      </dgm:t>
    </dgm:pt>
    <dgm:pt modelId="{BC5D82D1-B2E2-4F9A-A27D-E22ABB1FA5CA}" type="sibTrans" cxnId="{A36FDA51-C7FA-443F-88AE-596449AA64CF}">
      <dgm:prSet/>
      <dgm:spPr/>
      <dgm:t>
        <a:bodyPr/>
        <a:lstStyle/>
        <a:p>
          <a:endParaRPr lang="es-ES"/>
        </a:p>
      </dgm:t>
    </dgm:pt>
    <dgm:pt modelId="{3DA5AE54-F694-4411-AEE7-67CD46BB0CA4}">
      <dgm:prSet/>
      <dgm:spPr/>
      <dgm:t>
        <a:bodyPr/>
        <a:lstStyle/>
        <a:p>
          <a:endParaRPr lang="es-ES" dirty="0"/>
        </a:p>
      </dgm:t>
    </dgm:pt>
    <dgm:pt modelId="{552B5D1F-F328-4BEF-90E7-979C56DB8FDE}" type="parTrans" cxnId="{66C5AF06-B94B-458C-B5F3-F07F7CC68548}">
      <dgm:prSet/>
      <dgm:spPr/>
      <dgm:t>
        <a:bodyPr/>
        <a:lstStyle/>
        <a:p>
          <a:endParaRPr lang="es-ES"/>
        </a:p>
      </dgm:t>
    </dgm:pt>
    <dgm:pt modelId="{2AC64E99-2040-40BC-80C4-83CE405C037F}" type="sibTrans" cxnId="{66C5AF06-B94B-458C-B5F3-F07F7CC68548}">
      <dgm:prSet/>
      <dgm:spPr/>
      <dgm:t>
        <a:bodyPr/>
        <a:lstStyle/>
        <a:p>
          <a:endParaRPr lang="es-ES"/>
        </a:p>
      </dgm:t>
    </dgm:pt>
    <dgm:pt modelId="{581BD68F-DB83-42B5-B005-6D099FDB61B2}">
      <dgm:prSet/>
      <dgm:spPr/>
      <dgm:t>
        <a:bodyPr/>
        <a:lstStyle/>
        <a:p>
          <a:pPr>
            <a:buNone/>
          </a:pPr>
          <a:r>
            <a:rPr lang="es-ES" dirty="0"/>
            <a:t>!</a:t>
          </a:r>
          <a:r>
            <a:rPr lang="es-ES" dirty="0" err="1"/>
            <a:t>important</a:t>
          </a:r>
          <a:r>
            <a:rPr lang="es-ES" dirty="0"/>
            <a:t> en CSS usuario</a:t>
          </a:r>
        </a:p>
      </dgm:t>
    </dgm:pt>
    <dgm:pt modelId="{D5768235-581C-4A39-8523-CC84759640B9}" type="parTrans" cxnId="{5C983B72-9933-4FC0-9DC7-023081684F8C}">
      <dgm:prSet/>
      <dgm:spPr/>
      <dgm:t>
        <a:bodyPr/>
        <a:lstStyle/>
        <a:p>
          <a:endParaRPr lang="es-ES"/>
        </a:p>
      </dgm:t>
    </dgm:pt>
    <dgm:pt modelId="{EFD56186-6295-46D9-836B-2D1A0D780E46}" type="sibTrans" cxnId="{5C983B72-9933-4FC0-9DC7-023081684F8C}">
      <dgm:prSet/>
      <dgm:spPr/>
      <dgm:t>
        <a:bodyPr/>
        <a:lstStyle/>
        <a:p>
          <a:endParaRPr lang="es-ES"/>
        </a:p>
      </dgm:t>
    </dgm:pt>
    <dgm:pt modelId="{EEABA90A-D795-4D38-B6DF-A4619380A14B}">
      <dgm:prSet phldrT="[Texto]"/>
      <dgm:spPr/>
      <dgm:t>
        <a:bodyPr/>
        <a:lstStyle/>
        <a:p>
          <a:endParaRPr lang="es-ES" dirty="0"/>
        </a:p>
      </dgm:t>
    </dgm:pt>
    <dgm:pt modelId="{FBC7C1A0-4591-40BE-969E-822CFB2402C0}" type="parTrans" cxnId="{19EFCA06-E683-47EB-B173-61CFDE6373C5}">
      <dgm:prSet/>
      <dgm:spPr/>
      <dgm:t>
        <a:bodyPr/>
        <a:lstStyle/>
        <a:p>
          <a:endParaRPr lang="es-ES"/>
        </a:p>
      </dgm:t>
    </dgm:pt>
    <dgm:pt modelId="{CB621BD8-DCEC-4536-B5FF-E3F199FC2181}" type="sibTrans" cxnId="{19EFCA06-E683-47EB-B173-61CFDE6373C5}">
      <dgm:prSet/>
      <dgm:spPr/>
      <dgm:t>
        <a:bodyPr/>
        <a:lstStyle/>
        <a:p>
          <a:endParaRPr lang="es-ES"/>
        </a:p>
      </dgm:t>
    </dgm:pt>
    <dgm:pt modelId="{E8EE92A4-838D-4B0F-B133-41FC089BD0C8}" type="pres">
      <dgm:prSet presAssocID="{3F9BE16F-0E5A-4674-87E3-30A739797842}" presName="linearFlow" presStyleCnt="0">
        <dgm:presLayoutVars>
          <dgm:dir/>
          <dgm:animLvl val="lvl"/>
          <dgm:resizeHandles val="exact"/>
        </dgm:presLayoutVars>
      </dgm:prSet>
      <dgm:spPr/>
    </dgm:pt>
    <dgm:pt modelId="{F629C18F-A462-41A4-9D6F-2743704532DD}" type="pres">
      <dgm:prSet presAssocID="{1C93711C-D924-40B3-9419-0F2343BBB168}" presName="composite" presStyleCnt="0"/>
      <dgm:spPr/>
    </dgm:pt>
    <dgm:pt modelId="{6D62B242-49F5-47C7-B8CB-4E11EA04A6BB}" type="pres">
      <dgm:prSet presAssocID="{1C93711C-D924-40B3-9419-0F2343BBB168}" presName="parentText" presStyleLbl="alignNode1" presStyleIdx="0" presStyleCnt="5">
        <dgm:presLayoutVars>
          <dgm:chMax val="1"/>
          <dgm:bulletEnabled val="1"/>
        </dgm:presLayoutVars>
      </dgm:prSet>
      <dgm:spPr/>
    </dgm:pt>
    <dgm:pt modelId="{70EB714B-FD5A-4C01-A61C-B1861F081842}" type="pres">
      <dgm:prSet presAssocID="{1C93711C-D924-40B3-9419-0F2343BBB168}" presName="descendantText" presStyleLbl="alignAcc1" presStyleIdx="0" presStyleCnt="5">
        <dgm:presLayoutVars>
          <dgm:bulletEnabled val="1"/>
        </dgm:presLayoutVars>
      </dgm:prSet>
      <dgm:spPr/>
    </dgm:pt>
    <dgm:pt modelId="{A336547C-F3F8-4C2F-A79F-BB8BADC2D128}" type="pres">
      <dgm:prSet presAssocID="{F0B43BF6-DC98-466A-9240-6D9A5276EC5D}" presName="sp" presStyleCnt="0"/>
      <dgm:spPr/>
    </dgm:pt>
    <dgm:pt modelId="{B3C74FCE-8C2A-415F-A746-2D063EB70EF3}" type="pres">
      <dgm:prSet presAssocID="{9F4B0959-CC47-412B-9183-21508C7437B4}" presName="composite" presStyleCnt="0"/>
      <dgm:spPr/>
    </dgm:pt>
    <dgm:pt modelId="{0450B0D6-7FA8-4AA5-A7C7-2CB1A134DA40}" type="pres">
      <dgm:prSet presAssocID="{9F4B0959-CC47-412B-9183-21508C7437B4}" presName="parentText" presStyleLbl="alignNode1" presStyleIdx="1" presStyleCnt="5">
        <dgm:presLayoutVars>
          <dgm:chMax val="1"/>
          <dgm:bulletEnabled val="1"/>
        </dgm:presLayoutVars>
      </dgm:prSet>
      <dgm:spPr/>
    </dgm:pt>
    <dgm:pt modelId="{AFA022C5-1DF5-4960-84D2-4499C238EA8F}" type="pres">
      <dgm:prSet presAssocID="{9F4B0959-CC47-412B-9183-21508C7437B4}" presName="descendantText" presStyleLbl="alignAcc1" presStyleIdx="1" presStyleCnt="5">
        <dgm:presLayoutVars>
          <dgm:bulletEnabled val="1"/>
        </dgm:presLayoutVars>
      </dgm:prSet>
      <dgm:spPr/>
    </dgm:pt>
    <dgm:pt modelId="{B691418D-BFB9-4E95-8149-15911223486F}" type="pres">
      <dgm:prSet presAssocID="{5F173DDE-EB5C-46FF-A14A-9E0EAA0EC9C3}" presName="sp" presStyleCnt="0"/>
      <dgm:spPr/>
    </dgm:pt>
    <dgm:pt modelId="{FB67B3EA-2E51-4216-9C55-0AECF7307E96}" type="pres">
      <dgm:prSet presAssocID="{EEABA90A-D795-4D38-B6DF-A4619380A14B}" presName="composite" presStyleCnt="0"/>
      <dgm:spPr/>
    </dgm:pt>
    <dgm:pt modelId="{AEA23C60-2479-4D7A-B40C-503FE9B04A09}" type="pres">
      <dgm:prSet presAssocID="{EEABA90A-D795-4D38-B6DF-A4619380A14B}" presName="parentText" presStyleLbl="alignNode1" presStyleIdx="2" presStyleCnt="5">
        <dgm:presLayoutVars>
          <dgm:chMax val="1"/>
          <dgm:bulletEnabled val="1"/>
        </dgm:presLayoutVars>
      </dgm:prSet>
      <dgm:spPr/>
    </dgm:pt>
    <dgm:pt modelId="{C642C629-3A41-4007-B0CD-04391C6C7C45}" type="pres">
      <dgm:prSet presAssocID="{EEABA90A-D795-4D38-B6DF-A4619380A14B}" presName="descendantText" presStyleLbl="alignAcc1" presStyleIdx="2" presStyleCnt="5">
        <dgm:presLayoutVars>
          <dgm:bulletEnabled val="1"/>
        </dgm:presLayoutVars>
      </dgm:prSet>
      <dgm:spPr/>
    </dgm:pt>
    <dgm:pt modelId="{EC4FD59F-729C-4972-9F63-DAE773215693}" type="pres">
      <dgm:prSet presAssocID="{CB621BD8-DCEC-4536-B5FF-E3F199FC2181}" presName="sp" presStyleCnt="0"/>
      <dgm:spPr/>
    </dgm:pt>
    <dgm:pt modelId="{F6242B88-185D-46AD-B210-CD5C52472799}" type="pres">
      <dgm:prSet presAssocID="{48591148-8692-48D7-A057-AE05EE6A528B}" presName="composite" presStyleCnt="0"/>
      <dgm:spPr/>
    </dgm:pt>
    <dgm:pt modelId="{C3296A5B-6D6D-4686-88EF-C8F4B21E5F3B}" type="pres">
      <dgm:prSet presAssocID="{48591148-8692-48D7-A057-AE05EE6A528B}" presName="parentText" presStyleLbl="alignNode1" presStyleIdx="3" presStyleCnt="5">
        <dgm:presLayoutVars>
          <dgm:chMax val="1"/>
          <dgm:bulletEnabled val="1"/>
        </dgm:presLayoutVars>
      </dgm:prSet>
      <dgm:spPr/>
    </dgm:pt>
    <dgm:pt modelId="{97D01BB9-673F-4CBB-9723-D97D60D410D6}" type="pres">
      <dgm:prSet presAssocID="{48591148-8692-48D7-A057-AE05EE6A528B}" presName="descendantText" presStyleLbl="alignAcc1" presStyleIdx="3" presStyleCnt="5">
        <dgm:presLayoutVars>
          <dgm:bulletEnabled val="1"/>
        </dgm:presLayoutVars>
      </dgm:prSet>
      <dgm:spPr/>
    </dgm:pt>
    <dgm:pt modelId="{E0159BB5-28C7-43F0-BDE4-9019F9C587E9}" type="pres">
      <dgm:prSet presAssocID="{E1CA3067-AC4C-4A8C-B5CF-6F6FE7F17FBD}" presName="sp" presStyleCnt="0"/>
      <dgm:spPr/>
    </dgm:pt>
    <dgm:pt modelId="{41019A89-299F-4D9B-B766-847FC70CD057}" type="pres">
      <dgm:prSet presAssocID="{3DA5AE54-F694-4411-AEE7-67CD46BB0CA4}" presName="composite" presStyleCnt="0"/>
      <dgm:spPr/>
    </dgm:pt>
    <dgm:pt modelId="{15381C48-B385-4D7F-8557-F11CABF8FEDB}" type="pres">
      <dgm:prSet presAssocID="{3DA5AE54-F694-4411-AEE7-67CD46BB0CA4}" presName="parentText" presStyleLbl="alignNode1" presStyleIdx="4" presStyleCnt="5">
        <dgm:presLayoutVars>
          <dgm:chMax val="1"/>
          <dgm:bulletEnabled val="1"/>
        </dgm:presLayoutVars>
      </dgm:prSet>
      <dgm:spPr/>
    </dgm:pt>
    <dgm:pt modelId="{76E4F8C7-C67B-4471-BABE-26954DA4503B}" type="pres">
      <dgm:prSet presAssocID="{3DA5AE54-F694-4411-AEE7-67CD46BB0CA4}" presName="descendantText" presStyleLbl="alignAcc1" presStyleIdx="4" presStyleCnt="5">
        <dgm:presLayoutVars>
          <dgm:bulletEnabled val="1"/>
        </dgm:presLayoutVars>
      </dgm:prSet>
      <dgm:spPr/>
    </dgm:pt>
  </dgm:ptLst>
  <dgm:cxnLst>
    <dgm:cxn modelId="{66C5AF06-B94B-458C-B5F3-F07F7CC68548}" srcId="{3F9BE16F-0E5A-4674-87E3-30A739797842}" destId="{3DA5AE54-F694-4411-AEE7-67CD46BB0CA4}" srcOrd="4" destOrd="0" parTransId="{552B5D1F-F328-4BEF-90E7-979C56DB8FDE}" sibTransId="{2AC64E99-2040-40BC-80C4-83CE405C037F}"/>
    <dgm:cxn modelId="{19EFCA06-E683-47EB-B173-61CFDE6373C5}" srcId="{3F9BE16F-0E5A-4674-87E3-30A739797842}" destId="{EEABA90A-D795-4D38-B6DF-A4619380A14B}" srcOrd="2" destOrd="0" parTransId="{FBC7C1A0-4591-40BE-969E-822CFB2402C0}" sibTransId="{CB621BD8-DCEC-4536-B5FF-E3F199FC2181}"/>
    <dgm:cxn modelId="{1E8ED40A-6382-4184-B45D-961D6E4184B1}" srcId="{1C93711C-D924-40B3-9419-0F2343BBB168}" destId="{64394B7F-8E99-4673-BB5C-3C8FB9E285AD}" srcOrd="0" destOrd="0" parTransId="{AD96631E-16FA-43FD-8755-C11AFE92C229}" sibTransId="{ABDAC953-634B-42F2-A08C-15982DD9939B}"/>
    <dgm:cxn modelId="{0364C91C-2484-4EDE-B19E-84D46C0D3D37}" type="presOf" srcId="{1C93711C-D924-40B3-9419-0F2343BBB168}" destId="{6D62B242-49F5-47C7-B8CB-4E11EA04A6BB}" srcOrd="0" destOrd="0" presId="urn:microsoft.com/office/officeart/2005/8/layout/chevron2"/>
    <dgm:cxn modelId="{95E0F31E-A987-4A9B-951F-206BCE75AB0B}" srcId="{3F9BE16F-0E5A-4674-87E3-30A739797842}" destId="{1C93711C-D924-40B3-9419-0F2343BBB168}" srcOrd="0" destOrd="0" parTransId="{663C2DA8-D0E7-49A3-AD30-000DC94E0BA3}" sibTransId="{F0B43BF6-DC98-466A-9240-6D9A5276EC5D}"/>
    <dgm:cxn modelId="{166B725F-6182-4CBB-ADE4-6346391D10FB}" type="presOf" srcId="{3DA5AE54-F694-4411-AEE7-67CD46BB0CA4}" destId="{15381C48-B385-4D7F-8557-F11CABF8FEDB}" srcOrd="0" destOrd="0" presId="urn:microsoft.com/office/officeart/2005/8/layout/chevron2"/>
    <dgm:cxn modelId="{12B2F845-04E1-4E92-AA46-68BEDEE92E64}" type="presOf" srcId="{3F9BE16F-0E5A-4674-87E3-30A739797842}" destId="{E8EE92A4-838D-4B0F-B133-41FC089BD0C8}" srcOrd="0" destOrd="0" presId="urn:microsoft.com/office/officeart/2005/8/layout/chevron2"/>
    <dgm:cxn modelId="{A8E6494E-4061-4F4D-9490-8C9765F2BC99}" type="presOf" srcId="{EEABA90A-D795-4D38-B6DF-A4619380A14B}" destId="{AEA23C60-2479-4D7A-B40C-503FE9B04A09}" srcOrd="0" destOrd="0" presId="urn:microsoft.com/office/officeart/2005/8/layout/chevron2"/>
    <dgm:cxn modelId="{A36FDA51-C7FA-443F-88AE-596449AA64CF}" srcId="{48591148-8692-48D7-A057-AE05EE6A528B}" destId="{87ABE414-5D17-467F-A03D-BC67D357D5C7}" srcOrd="0" destOrd="0" parTransId="{D7B4FB0D-B132-4859-826C-2FD2A674FC6D}" sibTransId="{BC5D82D1-B2E2-4F9A-A27D-E22ABB1FA5CA}"/>
    <dgm:cxn modelId="{5C983B72-9933-4FC0-9DC7-023081684F8C}" srcId="{3DA5AE54-F694-4411-AEE7-67CD46BB0CA4}" destId="{581BD68F-DB83-42B5-B005-6D099FDB61B2}" srcOrd="0" destOrd="0" parTransId="{D5768235-581C-4A39-8523-CC84759640B9}" sibTransId="{EFD56186-6295-46D9-836B-2D1A0D780E46}"/>
    <dgm:cxn modelId="{9A58DB88-7411-4647-8CD9-BCADE2A6976F}" srcId="{3F9BE16F-0E5A-4674-87E3-30A739797842}" destId="{48591148-8692-48D7-A057-AE05EE6A528B}" srcOrd="3" destOrd="0" parTransId="{E3E12821-260B-4AF6-9011-B7DF2947F300}" sibTransId="{E1CA3067-AC4C-4A8C-B5CF-6F6FE7F17FBD}"/>
    <dgm:cxn modelId="{4C84FA9E-E2C6-4D88-A0F5-E2842992FE5A}" type="presOf" srcId="{48591148-8692-48D7-A057-AE05EE6A528B}" destId="{C3296A5B-6D6D-4686-88EF-C8F4B21E5F3B}" srcOrd="0" destOrd="0" presId="urn:microsoft.com/office/officeart/2005/8/layout/chevron2"/>
    <dgm:cxn modelId="{78E957BD-8CD8-4BC0-AE80-C18D24EFDD44}" srcId="{EEABA90A-D795-4D38-B6DF-A4619380A14B}" destId="{ADCC5636-17C9-4564-BC08-B79DD1B2C9E5}" srcOrd="0" destOrd="0" parTransId="{05D2DF1C-BFFB-482A-9251-40D5A5AEEF03}" sibTransId="{866DD750-B061-4953-BE02-8B759FAC158D}"/>
    <dgm:cxn modelId="{543C66C1-0373-4445-80F7-74036204B195}" type="presOf" srcId="{581BD68F-DB83-42B5-B005-6D099FDB61B2}" destId="{76E4F8C7-C67B-4471-BABE-26954DA4503B}" srcOrd="0" destOrd="0" presId="urn:microsoft.com/office/officeart/2005/8/layout/chevron2"/>
    <dgm:cxn modelId="{726AFBC8-A130-4F7D-989D-63CC6E54AAB0}" type="presOf" srcId="{87ABE414-5D17-467F-A03D-BC67D357D5C7}" destId="{97D01BB9-673F-4CBB-9723-D97D60D410D6}" srcOrd="0" destOrd="0" presId="urn:microsoft.com/office/officeart/2005/8/layout/chevron2"/>
    <dgm:cxn modelId="{4CE1E1CA-21F5-4FFA-A7BC-6585AEDAB1BE}" srcId="{9F4B0959-CC47-412B-9183-21508C7437B4}" destId="{2FF004B9-34AC-4B1F-984F-7DDECE750398}" srcOrd="0" destOrd="0" parTransId="{938C5DBC-74C4-4B39-8C10-83EB2D331E76}" sibTransId="{DC81EDC6-9464-47EC-BF72-B5D2252D200C}"/>
    <dgm:cxn modelId="{641B03D6-B60E-4450-88F7-E670F3BFEDB2}" type="presOf" srcId="{9F4B0959-CC47-412B-9183-21508C7437B4}" destId="{0450B0D6-7FA8-4AA5-A7C7-2CB1A134DA40}" srcOrd="0" destOrd="0" presId="urn:microsoft.com/office/officeart/2005/8/layout/chevron2"/>
    <dgm:cxn modelId="{754F0FE8-AE34-4EAC-80E7-9135C89E742A}" srcId="{3F9BE16F-0E5A-4674-87E3-30A739797842}" destId="{9F4B0959-CC47-412B-9183-21508C7437B4}" srcOrd="1" destOrd="0" parTransId="{9B38E727-F7FB-43A5-902C-0C57E000296B}" sibTransId="{5F173DDE-EB5C-46FF-A14A-9E0EAA0EC9C3}"/>
    <dgm:cxn modelId="{5799E1EC-02E7-44A0-A60C-A608919FABD5}" type="presOf" srcId="{ADCC5636-17C9-4564-BC08-B79DD1B2C9E5}" destId="{C642C629-3A41-4007-B0CD-04391C6C7C45}" srcOrd="0" destOrd="0" presId="urn:microsoft.com/office/officeart/2005/8/layout/chevron2"/>
    <dgm:cxn modelId="{8DB200F2-0B40-48FC-8AF6-284ECB2FD622}" type="presOf" srcId="{64394B7F-8E99-4673-BB5C-3C8FB9E285AD}" destId="{70EB714B-FD5A-4C01-A61C-B1861F081842}" srcOrd="0" destOrd="0" presId="urn:microsoft.com/office/officeart/2005/8/layout/chevron2"/>
    <dgm:cxn modelId="{3FC6B8FD-4C9C-4B11-A2DF-5B3EA1870C84}" type="presOf" srcId="{2FF004B9-34AC-4B1F-984F-7DDECE750398}" destId="{AFA022C5-1DF5-4960-84D2-4499C238EA8F}" srcOrd="0" destOrd="0" presId="urn:microsoft.com/office/officeart/2005/8/layout/chevron2"/>
    <dgm:cxn modelId="{0052E7D9-ED0B-4BC0-AE4C-55926F9D64E6}" type="presParOf" srcId="{E8EE92A4-838D-4B0F-B133-41FC089BD0C8}" destId="{F629C18F-A462-41A4-9D6F-2743704532DD}" srcOrd="0" destOrd="0" presId="urn:microsoft.com/office/officeart/2005/8/layout/chevron2"/>
    <dgm:cxn modelId="{A1224C1B-76E1-44FD-B79E-01CE762D48D3}" type="presParOf" srcId="{F629C18F-A462-41A4-9D6F-2743704532DD}" destId="{6D62B242-49F5-47C7-B8CB-4E11EA04A6BB}" srcOrd="0" destOrd="0" presId="urn:microsoft.com/office/officeart/2005/8/layout/chevron2"/>
    <dgm:cxn modelId="{A2A65A64-7D01-4645-85F8-C87DA1F9B415}" type="presParOf" srcId="{F629C18F-A462-41A4-9D6F-2743704532DD}" destId="{70EB714B-FD5A-4C01-A61C-B1861F081842}" srcOrd="1" destOrd="0" presId="urn:microsoft.com/office/officeart/2005/8/layout/chevron2"/>
    <dgm:cxn modelId="{E5226827-8EFC-48A9-8E5F-F9AAF463F59C}" type="presParOf" srcId="{E8EE92A4-838D-4B0F-B133-41FC089BD0C8}" destId="{A336547C-F3F8-4C2F-A79F-BB8BADC2D128}" srcOrd="1" destOrd="0" presId="urn:microsoft.com/office/officeart/2005/8/layout/chevron2"/>
    <dgm:cxn modelId="{DC4E7FD7-AAF3-4ECF-B2FD-5CAF047E8668}" type="presParOf" srcId="{E8EE92A4-838D-4B0F-B133-41FC089BD0C8}" destId="{B3C74FCE-8C2A-415F-A746-2D063EB70EF3}" srcOrd="2" destOrd="0" presId="urn:microsoft.com/office/officeart/2005/8/layout/chevron2"/>
    <dgm:cxn modelId="{28F5A265-42D1-4270-84E1-891F283F6693}" type="presParOf" srcId="{B3C74FCE-8C2A-415F-A746-2D063EB70EF3}" destId="{0450B0D6-7FA8-4AA5-A7C7-2CB1A134DA40}" srcOrd="0" destOrd="0" presId="urn:microsoft.com/office/officeart/2005/8/layout/chevron2"/>
    <dgm:cxn modelId="{92D78D0A-E088-4586-8DCF-C72C5E54A503}" type="presParOf" srcId="{B3C74FCE-8C2A-415F-A746-2D063EB70EF3}" destId="{AFA022C5-1DF5-4960-84D2-4499C238EA8F}" srcOrd="1" destOrd="0" presId="urn:microsoft.com/office/officeart/2005/8/layout/chevron2"/>
    <dgm:cxn modelId="{5D245B14-9D50-42B9-8525-EE4272A17868}" type="presParOf" srcId="{E8EE92A4-838D-4B0F-B133-41FC089BD0C8}" destId="{B691418D-BFB9-4E95-8149-15911223486F}" srcOrd="3" destOrd="0" presId="urn:microsoft.com/office/officeart/2005/8/layout/chevron2"/>
    <dgm:cxn modelId="{22B7510C-9930-48BC-A53F-E0E89BDA8252}" type="presParOf" srcId="{E8EE92A4-838D-4B0F-B133-41FC089BD0C8}" destId="{FB67B3EA-2E51-4216-9C55-0AECF7307E96}" srcOrd="4" destOrd="0" presId="urn:microsoft.com/office/officeart/2005/8/layout/chevron2"/>
    <dgm:cxn modelId="{AA9DB62A-E87F-4F17-9C50-BE24620C570F}" type="presParOf" srcId="{FB67B3EA-2E51-4216-9C55-0AECF7307E96}" destId="{AEA23C60-2479-4D7A-B40C-503FE9B04A09}" srcOrd="0" destOrd="0" presId="urn:microsoft.com/office/officeart/2005/8/layout/chevron2"/>
    <dgm:cxn modelId="{074C01EF-796F-47CB-A673-AEFFC8297CC8}" type="presParOf" srcId="{FB67B3EA-2E51-4216-9C55-0AECF7307E96}" destId="{C642C629-3A41-4007-B0CD-04391C6C7C45}" srcOrd="1" destOrd="0" presId="urn:microsoft.com/office/officeart/2005/8/layout/chevron2"/>
    <dgm:cxn modelId="{C8AD27E5-3CC6-4F77-8541-2B2B869FA810}" type="presParOf" srcId="{E8EE92A4-838D-4B0F-B133-41FC089BD0C8}" destId="{EC4FD59F-729C-4972-9F63-DAE773215693}" srcOrd="5" destOrd="0" presId="urn:microsoft.com/office/officeart/2005/8/layout/chevron2"/>
    <dgm:cxn modelId="{2996AB64-8CB0-44C0-9F01-CCD60C8B9A09}" type="presParOf" srcId="{E8EE92A4-838D-4B0F-B133-41FC089BD0C8}" destId="{F6242B88-185D-46AD-B210-CD5C52472799}" srcOrd="6" destOrd="0" presId="urn:microsoft.com/office/officeart/2005/8/layout/chevron2"/>
    <dgm:cxn modelId="{08E8F9DF-0C74-4D6F-821E-E6E2FB07DB0C}" type="presParOf" srcId="{F6242B88-185D-46AD-B210-CD5C52472799}" destId="{C3296A5B-6D6D-4686-88EF-C8F4B21E5F3B}" srcOrd="0" destOrd="0" presId="urn:microsoft.com/office/officeart/2005/8/layout/chevron2"/>
    <dgm:cxn modelId="{8975DBA4-7DC9-4CC9-A657-01DFF264DC7F}" type="presParOf" srcId="{F6242B88-185D-46AD-B210-CD5C52472799}" destId="{97D01BB9-673F-4CBB-9723-D97D60D410D6}" srcOrd="1" destOrd="0" presId="urn:microsoft.com/office/officeart/2005/8/layout/chevron2"/>
    <dgm:cxn modelId="{47427573-9435-433A-916A-3C9041CA791A}" type="presParOf" srcId="{E8EE92A4-838D-4B0F-B133-41FC089BD0C8}" destId="{E0159BB5-28C7-43F0-BDE4-9019F9C587E9}" srcOrd="7" destOrd="0" presId="urn:microsoft.com/office/officeart/2005/8/layout/chevron2"/>
    <dgm:cxn modelId="{EEC9119F-9AFD-4944-B292-391AB1E82DB4}" type="presParOf" srcId="{E8EE92A4-838D-4B0F-B133-41FC089BD0C8}" destId="{41019A89-299F-4D9B-B766-847FC70CD057}" srcOrd="8" destOrd="0" presId="urn:microsoft.com/office/officeart/2005/8/layout/chevron2"/>
    <dgm:cxn modelId="{61EA2332-1BD6-4E5E-8B04-6C1563BE528B}" type="presParOf" srcId="{41019A89-299F-4D9B-B766-847FC70CD057}" destId="{15381C48-B385-4D7F-8557-F11CABF8FEDB}" srcOrd="0" destOrd="0" presId="urn:microsoft.com/office/officeart/2005/8/layout/chevron2"/>
    <dgm:cxn modelId="{273E9E9D-A282-42D5-BBB7-27182329EE5D}" type="presParOf" srcId="{41019A89-299F-4D9B-B766-847FC70CD057}" destId="{76E4F8C7-C67B-4471-BABE-26954DA4503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88B00-9C21-478C-891B-C4B0720E7122}">
      <dsp:nvSpPr>
        <dsp:cNvPr id="0" name=""/>
        <dsp:cNvSpPr/>
      </dsp:nvSpPr>
      <dsp:spPr>
        <a:xfrm>
          <a:off x="-3690087" y="-566938"/>
          <a:ext cx="4398634" cy="4398634"/>
        </a:xfrm>
        <a:prstGeom prst="blockArc">
          <a:avLst>
            <a:gd name="adj1" fmla="val 18900000"/>
            <a:gd name="adj2" fmla="val 2700000"/>
            <a:gd name="adj3" fmla="val 49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78584-F189-45C3-A51D-1D84888E7908}">
      <dsp:nvSpPr>
        <dsp:cNvPr id="0" name=""/>
        <dsp:cNvSpPr/>
      </dsp:nvSpPr>
      <dsp:spPr>
        <a:xfrm>
          <a:off x="455638" y="326475"/>
          <a:ext cx="4400197"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dirty="0">
              <a:solidFill>
                <a:srgbClr val="494738"/>
              </a:solidFill>
            </a:rPr>
            <a:t>Especificidad</a:t>
          </a:r>
        </a:p>
      </dsp:txBody>
      <dsp:txXfrm>
        <a:off x="455638" y="326475"/>
        <a:ext cx="4400197" cy="652951"/>
      </dsp:txXfrm>
    </dsp:sp>
    <dsp:sp modelId="{6230FFA4-A0CC-4603-9439-46D13515592F}">
      <dsp:nvSpPr>
        <dsp:cNvPr id="0" name=""/>
        <dsp:cNvSpPr/>
      </dsp:nvSpPr>
      <dsp:spPr>
        <a:xfrm>
          <a:off x="47543" y="244856"/>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D1FDF3-4980-4479-9686-C77ECC9D6C73}">
      <dsp:nvSpPr>
        <dsp:cNvPr id="0" name=""/>
        <dsp:cNvSpPr/>
      </dsp:nvSpPr>
      <dsp:spPr>
        <a:xfrm>
          <a:off x="692986" y="1305903"/>
          <a:ext cx="4162850"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dirty="0">
              <a:solidFill>
                <a:srgbClr val="494738"/>
              </a:solidFill>
            </a:rPr>
            <a:t>Cascada</a:t>
          </a:r>
        </a:p>
      </dsp:txBody>
      <dsp:txXfrm>
        <a:off x="692986" y="1305903"/>
        <a:ext cx="4162850" cy="652951"/>
      </dsp:txXfrm>
    </dsp:sp>
    <dsp:sp modelId="{19CB2109-EED2-4298-88B6-B9385A42A73C}">
      <dsp:nvSpPr>
        <dsp:cNvPr id="0" name=""/>
        <dsp:cNvSpPr/>
      </dsp:nvSpPr>
      <dsp:spPr>
        <a:xfrm>
          <a:off x="284891" y="1224284"/>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C65D2D-D1AD-45B2-A55C-481655ECD7BE}">
      <dsp:nvSpPr>
        <dsp:cNvPr id="0" name=""/>
        <dsp:cNvSpPr/>
      </dsp:nvSpPr>
      <dsp:spPr>
        <a:xfrm>
          <a:off x="455638" y="2285330"/>
          <a:ext cx="4400197" cy="6529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8280" tIns="78740" rIns="78740" bIns="78740" numCol="1" spcCol="1270" anchor="ctr" anchorCtr="0">
          <a:noAutofit/>
        </a:bodyPr>
        <a:lstStyle/>
        <a:p>
          <a:pPr marL="0" lvl="0" indent="0" algn="l" defTabSz="1377950">
            <a:lnSpc>
              <a:spcPct val="90000"/>
            </a:lnSpc>
            <a:spcBef>
              <a:spcPct val="0"/>
            </a:spcBef>
            <a:spcAft>
              <a:spcPct val="35000"/>
            </a:spcAft>
            <a:buNone/>
          </a:pPr>
          <a:r>
            <a:rPr lang="es-ES" sz="3100" kern="1200">
              <a:solidFill>
                <a:srgbClr val="494738"/>
              </a:solidFill>
            </a:rPr>
            <a:t>Herencia</a:t>
          </a:r>
          <a:endParaRPr lang="es-ES" sz="3100" kern="1200" dirty="0">
            <a:solidFill>
              <a:srgbClr val="494738"/>
            </a:solidFill>
          </a:endParaRPr>
        </a:p>
      </dsp:txBody>
      <dsp:txXfrm>
        <a:off x="455638" y="2285330"/>
        <a:ext cx="4400197" cy="652951"/>
      </dsp:txXfrm>
    </dsp:sp>
    <dsp:sp modelId="{8E41255E-E0D1-4E9D-A1AB-BDD94583E088}">
      <dsp:nvSpPr>
        <dsp:cNvPr id="0" name=""/>
        <dsp:cNvSpPr/>
      </dsp:nvSpPr>
      <dsp:spPr>
        <a:xfrm>
          <a:off x="47543" y="2203711"/>
          <a:ext cx="816189" cy="81618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3F377-FD32-41A9-98CD-D2B1061E0559}">
      <dsp:nvSpPr>
        <dsp:cNvPr id="0" name=""/>
        <dsp:cNvSpPr/>
      </dsp:nvSpPr>
      <dsp:spPr>
        <a:xfrm>
          <a:off x="573620" y="1946799"/>
          <a:ext cx="374873" cy="1071476"/>
        </a:xfrm>
        <a:custGeom>
          <a:avLst/>
          <a:gdLst/>
          <a:ahLst/>
          <a:cxnLst/>
          <a:rect l="0" t="0" r="0" b="0"/>
          <a:pathLst>
            <a:path>
              <a:moveTo>
                <a:pt x="0" y="0"/>
              </a:moveTo>
              <a:lnTo>
                <a:pt x="187436" y="0"/>
              </a:lnTo>
              <a:lnTo>
                <a:pt x="187436" y="1071476"/>
              </a:lnTo>
              <a:lnTo>
                <a:pt x="374873" y="1071476"/>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2678" y="2454158"/>
        <a:ext cx="56758" cy="56758"/>
      </dsp:txXfrm>
    </dsp:sp>
    <dsp:sp modelId="{446F3BE1-76FF-44B2-AE9F-FDC19B3269FC}">
      <dsp:nvSpPr>
        <dsp:cNvPr id="0" name=""/>
        <dsp:cNvSpPr/>
      </dsp:nvSpPr>
      <dsp:spPr>
        <a:xfrm>
          <a:off x="573620" y="1946799"/>
          <a:ext cx="374873" cy="357158"/>
        </a:xfrm>
        <a:custGeom>
          <a:avLst/>
          <a:gdLst/>
          <a:ahLst/>
          <a:cxnLst/>
          <a:rect l="0" t="0" r="0" b="0"/>
          <a:pathLst>
            <a:path>
              <a:moveTo>
                <a:pt x="0" y="0"/>
              </a:moveTo>
              <a:lnTo>
                <a:pt x="187436" y="0"/>
              </a:lnTo>
              <a:lnTo>
                <a:pt x="187436" y="357158"/>
              </a:lnTo>
              <a:lnTo>
                <a:pt x="374873" y="357158"/>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48112" y="2112433"/>
        <a:ext cx="25888" cy="25888"/>
      </dsp:txXfrm>
    </dsp:sp>
    <dsp:sp modelId="{FAE0F62C-80F9-43FC-8B02-746F23FACC07}">
      <dsp:nvSpPr>
        <dsp:cNvPr id="0" name=""/>
        <dsp:cNvSpPr/>
      </dsp:nvSpPr>
      <dsp:spPr>
        <a:xfrm>
          <a:off x="573620" y="1589640"/>
          <a:ext cx="374873" cy="357158"/>
        </a:xfrm>
        <a:custGeom>
          <a:avLst/>
          <a:gdLst/>
          <a:ahLst/>
          <a:cxnLst/>
          <a:rect l="0" t="0" r="0" b="0"/>
          <a:pathLst>
            <a:path>
              <a:moveTo>
                <a:pt x="0" y="357158"/>
              </a:moveTo>
              <a:lnTo>
                <a:pt x="187436" y="357158"/>
              </a:lnTo>
              <a:lnTo>
                <a:pt x="187436" y="0"/>
              </a:lnTo>
              <a:lnTo>
                <a:pt x="374873" y="0"/>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48112" y="1755275"/>
        <a:ext cx="25888" cy="25888"/>
      </dsp:txXfrm>
    </dsp:sp>
    <dsp:sp modelId="{E65BFABA-54F2-40B6-A94E-6C9CF13A4FC9}">
      <dsp:nvSpPr>
        <dsp:cNvPr id="0" name=""/>
        <dsp:cNvSpPr/>
      </dsp:nvSpPr>
      <dsp:spPr>
        <a:xfrm>
          <a:off x="573620" y="875322"/>
          <a:ext cx="374873" cy="1071476"/>
        </a:xfrm>
        <a:custGeom>
          <a:avLst/>
          <a:gdLst/>
          <a:ahLst/>
          <a:cxnLst/>
          <a:rect l="0" t="0" r="0" b="0"/>
          <a:pathLst>
            <a:path>
              <a:moveTo>
                <a:pt x="0" y="1071476"/>
              </a:moveTo>
              <a:lnTo>
                <a:pt x="187436" y="1071476"/>
              </a:lnTo>
              <a:lnTo>
                <a:pt x="187436" y="0"/>
              </a:lnTo>
              <a:lnTo>
                <a:pt x="374873" y="0"/>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732678" y="1382681"/>
        <a:ext cx="56758" cy="56758"/>
      </dsp:txXfrm>
    </dsp:sp>
    <dsp:sp modelId="{79F7B2E9-18C9-4158-8722-BC51DC3F231D}">
      <dsp:nvSpPr>
        <dsp:cNvPr id="0" name=""/>
        <dsp:cNvSpPr/>
      </dsp:nvSpPr>
      <dsp:spPr>
        <a:xfrm rot="16200000">
          <a:off x="-1215932" y="1661072"/>
          <a:ext cx="3007652"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s-ES" sz="3300" kern="1200" dirty="0"/>
            <a:t>Elemento</a:t>
          </a:r>
        </a:p>
      </dsp:txBody>
      <dsp:txXfrm>
        <a:off x="-1215932" y="1661072"/>
        <a:ext cx="3007652" cy="571453"/>
      </dsp:txXfrm>
    </dsp:sp>
    <dsp:sp modelId="{BAE8BB3A-8C7B-4010-AB7E-4AF9F475488A}">
      <dsp:nvSpPr>
        <dsp:cNvPr id="0" name=""/>
        <dsp:cNvSpPr/>
      </dsp:nvSpPr>
      <dsp:spPr>
        <a:xfrm>
          <a:off x="948494" y="589595"/>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444500">
            <a:lnSpc>
              <a:spcPct val="90000"/>
            </a:lnSpc>
            <a:spcBef>
              <a:spcPct val="0"/>
            </a:spcBef>
            <a:spcAft>
              <a:spcPct val="35000"/>
            </a:spcAft>
            <a:buNone/>
          </a:pPr>
          <a:r>
            <a:rPr lang="es-ES" sz="1000" b="1" i="0" kern="1200" dirty="0"/>
            <a:t>Estilos </a:t>
          </a:r>
          <a:r>
            <a:rPr lang="es-ES" sz="1000" b="1" i="0" kern="1200" dirty="0" err="1"/>
            <a:t>inline</a:t>
          </a:r>
          <a:r>
            <a:rPr lang="es-ES" sz="1000" b="0" i="0" kern="1200" dirty="0"/>
            <a:t>. Se aplican en el propio elemento HTML mediante el atributo </a:t>
          </a:r>
          <a:r>
            <a:rPr lang="es-ES" sz="1000" b="1" i="0" kern="1200" dirty="0" err="1"/>
            <a:t>style</a:t>
          </a:r>
          <a:r>
            <a:rPr lang="es-ES" sz="1000" b="0" i="0" kern="1200" dirty="0"/>
            <a:t>. No recomendable.</a:t>
          </a:r>
          <a:endParaRPr lang="es-ES" sz="1000" kern="1200" dirty="0"/>
        </a:p>
      </dsp:txBody>
      <dsp:txXfrm>
        <a:off x="948494" y="589595"/>
        <a:ext cx="4530593" cy="571453"/>
      </dsp:txXfrm>
    </dsp:sp>
    <dsp:sp modelId="{1A267879-7612-4604-A625-D1EEC96B5069}">
      <dsp:nvSpPr>
        <dsp:cNvPr id="0" name=""/>
        <dsp:cNvSpPr/>
      </dsp:nvSpPr>
      <dsp:spPr>
        <a:xfrm>
          <a:off x="948494" y="1303913"/>
          <a:ext cx="454118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444500">
            <a:lnSpc>
              <a:spcPct val="90000"/>
            </a:lnSpc>
            <a:spcBef>
              <a:spcPct val="0"/>
            </a:spcBef>
            <a:spcAft>
              <a:spcPct val="35000"/>
            </a:spcAft>
            <a:buNone/>
          </a:pPr>
          <a:r>
            <a:rPr lang="es-ES" sz="1000" b="1" i="0" kern="1200" dirty="0"/>
            <a:t>Selectores ID</a:t>
          </a:r>
          <a:r>
            <a:rPr lang="es-ES" sz="1000" b="0" i="0" kern="1200" dirty="0"/>
            <a:t>. (identificadores) Son los selectores más específicos ya que hacen referencia a un único elemento dentro del documento.</a:t>
          </a:r>
          <a:endParaRPr lang="es-ES" sz="1000" kern="1200" dirty="0"/>
        </a:p>
      </dsp:txBody>
      <dsp:txXfrm>
        <a:off x="948494" y="1303913"/>
        <a:ext cx="4541183" cy="571453"/>
      </dsp:txXfrm>
    </dsp:sp>
    <dsp:sp modelId="{9AFBA5F7-67EB-473C-9C74-E89EB6FFB911}">
      <dsp:nvSpPr>
        <dsp:cNvPr id="0" name=""/>
        <dsp:cNvSpPr/>
      </dsp:nvSpPr>
      <dsp:spPr>
        <a:xfrm>
          <a:off x="948494" y="2018230"/>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444500">
            <a:lnSpc>
              <a:spcPct val="90000"/>
            </a:lnSpc>
            <a:spcBef>
              <a:spcPct val="0"/>
            </a:spcBef>
            <a:spcAft>
              <a:spcPct val="35000"/>
            </a:spcAft>
            <a:buNone/>
          </a:pPr>
          <a:r>
            <a:rPr lang="es-ES" sz="1000" b="1" i="0" kern="1200">
              <a:latin typeface="Open Sans"/>
              <a:ea typeface="+mn-ea"/>
              <a:cs typeface="+mn-cs"/>
            </a:rPr>
            <a:t>Clases, atributos y pseudo-clases.</a:t>
          </a:r>
          <a:endParaRPr lang="es-ES" sz="1000" b="1" i="0" kern="1200" dirty="0">
            <a:latin typeface="Open Sans"/>
            <a:ea typeface="+mn-ea"/>
            <a:cs typeface="+mn-cs"/>
          </a:endParaRPr>
        </a:p>
      </dsp:txBody>
      <dsp:txXfrm>
        <a:off x="948494" y="2018230"/>
        <a:ext cx="4530593" cy="571453"/>
      </dsp:txXfrm>
    </dsp:sp>
    <dsp:sp modelId="{37C70879-0F51-40C1-9AF4-D23B26C87511}">
      <dsp:nvSpPr>
        <dsp:cNvPr id="0" name=""/>
        <dsp:cNvSpPr/>
      </dsp:nvSpPr>
      <dsp:spPr>
        <a:xfrm>
          <a:off x="948494" y="2732548"/>
          <a:ext cx="4530593" cy="571453"/>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8000" tIns="6350" rIns="6350" bIns="6350" numCol="1" spcCol="1270" anchor="ctr" anchorCtr="0">
          <a:noAutofit/>
        </a:bodyPr>
        <a:lstStyle/>
        <a:p>
          <a:pPr marL="0" lvl="0" indent="0" algn="l" defTabSz="444500">
            <a:lnSpc>
              <a:spcPct val="90000"/>
            </a:lnSpc>
            <a:spcBef>
              <a:spcPct val="0"/>
            </a:spcBef>
            <a:spcAft>
              <a:spcPct val="35000"/>
            </a:spcAft>
            <a:buNone/>
          </a:pPr>
          <a:r>
            <a:rPr lang="es-ES" sz="1000" b="1" i="0" kern="1200"/>
            <a:t>Elementos y pseudo-elementos</a:t>
          </a:r>
          <a:endParaRPr lang="es-ES" sz="1000" kern="1200"/>
        </a:p>
      </dsp:txBody>
      <dsp:txXfrm>
        <a:off x="948494" y="2732548"/>
        <a:ext cx="4530593" cy="571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2B242-49F5-47C7-B8CB-4E11EA04A6BB}">
      <dsp:nvSpPr>
        <dsp:cNvPr id="0" name=""/>
        <dsp:cNvSpPr/>
      </dsp:nvSpPr>
      <dsp:spPr>
        <a:xfrm rot="5400000">
          <a:off x="-87320" y="87622"/>
          <a:ext cx="582139" cy="407497"/>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ES" sz="900" kern="1200"/>
        </a:p>
      </dsp:txBody>
      <dsp:txXfrm rot="-5400000">
        <a:off x="2" y="204050"/>
        <a:ext cx="407497" cy="174642"/>
      </dsp:txXfrm>
    </dsp:sp>
    <dsp:sp modelId="{70EB714B-FD5A-4C01-A61C-B1861F081842}">
      <dsp:nvSpPr>
        <dsp:cNvPr id="0" name=""/>
        <dsp:cNvSpPr/>
      </dsp:nvSpPr>
      <dsp:spPr>
        <a:xfrm rot="5400000">
          <a:off x="3062553" y="-2654754"/>
          <a:ext cx="378390" cy="568850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Navegador</a:t>
          </a:r>
        </a:p>
      </dsp:txBody>
      <dsp:txXfrm rot="-5400000">
        <a:off x="407498" y="18772"/>
        <a:ext cx="5670031" cy="341448"/>
      </dsp:txXfrm>
    </dsp:sp>
    <dsp:sp modelId="{0450B0D6-7FA8-4AA5-A7C7-2CB1A134DA40}">
      <dsp:nvSpPr>
        <dsp:cNvPr id="0" name=""/>
        <dsp:cNvSpPr/>
      </dsp:nvSpPr>
      <dsp:spPr>
        <a:xfrm rot="5400000">
          <a:off x="-87320" y="539242"/>
          <a:ext cx="582139" cy="407497"/>
        </a:xfrm>
        <a:prstGeom prst="chevron">
          <a:avLst/>
        </a:prstGeom>
        <a:solidFill>
          <a:schemeClr val="accent5">
            <a:hueOff val="-814245"/>
            <a:satOff val="-2869"/>
            <a:lumOff val="-9755"/>
            <a:alphaOff val="0"/>
          </a:schemeClr>
        </a:solidFill>
        <a:ln w="25400" cap="flat" cmpd="sng" algn="ctr">
          <a:solidFill>
            <a:schemeClr val="accent5">
              <a:hueOff val="-814245"/>
              <a:satOff val="-2869"/>
              <a:lumOff val="-97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endParaRPr lang="es-ES" sz="900" kern="1200" dirty="0"/>
        </a:p>
      </dsp:txBody>
      <dsp:txXfrm rot="-5400000">
        <a:off x="2" y="655670"/>
        <a:ext cx="407497" cy="174642"/>
      </dsp:txXfrm>
    </dsp:sp>
    <dsp:sp modelId="{AFA022C5-1DF5-4960-84D2-4499C238EA8F}">
      <dsp:nvSpPr>
        <dsp:cNvPr id="0" name=""/>
        <dsp:cNvSpPr/>
      </dsp:nvSpPr>
      <dsp:spPr>
        <a:xfrm rot="5400000">
          <a:off x="3062553" y="-2203134"/>
          <a:ext cx="378390" cy="5688502"/>
        </a:xfrm>
        <a:prstGeom prst="round2SameRect">
          <a:avLst/>
        </a:prstGeom>
        <a:solidFill>
          <a:schemeClr val="lt1">
            <a:alpha val="90000"/>
            <a:hueOff val="0"/>
            <a:satOff val="0"/>
            <a:lumOff val="0"/>
            <a:alphaOff val="0"/>
          </a:schemeClr>
        </a:solidFill>
        <a:ln w="25400" cap="flat" cmpd="sng" algn="ctr">
          <a:solidFill>
            <a:schemeClr val="accent5">
              <a:hueOff val="-814245"/>
              <a:satOff val="-2869"/>
              <a:lumOff val="-97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Usuario</a:t>
          </a:r>
        </a:p>
      </dsp:txBody>
      <dsp:txXfrm rot="-5400000">
        <a:off x="407498" y="470392"/>
        <a:ext cx="5670031" cy="341448"/>
      </dsp:txXfrm>
    </dsp:sp>
    <dsp:sp modelId="{AEA23C60-2479-4D7A-B40C-503FE9B04A09}">
      <dsp:nvSpPr>
        <dsp:cNvPr id="0" name=""/>
        <dsp:cNvSpPr/>
      </dsp:nvSpPr>
      <dsp:spPr>
        <a:xfrm rot="5400000">
          <a:off x="-87320" y="990862"/>
          <a:ext cx="582139" cy="407497"/>
        </a:xfrm>
        <a:prstGeom prst="chevron">
          <a:avLst/>
        </a:prstGeom>
        <a:solidFill>
          <a:schemeClr val="accent5">
            <a:hueOff val="-1628489"/>
            <a:satOff val="-5737"/>
            <a:lumOff val="-19510"/>
            <a:alphaOff val="0"/>
          </a:schemeClr>
        </a:solidFill>
        <a:ln w="25400" cap="flat" cmpd="sng" algn="ctr">
          <a:solidFill>
            <a:schemeClr val="accent5">
              <a:hueOff val="-1628489"/>
              <a:satOff val="-5737"/>
              <a:lumOff val="-19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1107290"/>
        <a:ext cx="407497" cy="174642"/>
      </dsp:txXfrm>
    </dsp:sp>
    <dsp:sp modelId="{C642C629-3A41-4007-B0CD-04391C6C7C45}">
      <dsp:nvSpPr>
        <dsp:cNvPr id="0" name=""/>
        <dsp:cNvSpPr/>
      </dsp:nvSpPr>
      <dsp:spPr>
        <a:xfrm rot="5400000">
          <a:off x="3062553" y="-1751514"/>
          <a:ext cx="378390" cy="5688502"/>
        </a:xfrm>
        <a:prstGeom prst="round2SameRect">
          <a:avLst/>
        </a:prstGeom>
        <a:solidFill>
          <a:schemeClr val="lt1">
            <a:alpha val="90000"/>
            <a:hueOff val="0"/>
            <a:satOff val="0"/>
            <a:lumOff val="0"/>
            <a:alphaOff val="0"/>
          </a:schemeClr>
        </a:solidFill>
        <a:ln w="25400" cap="flat" cmpd="sng" algn="ctr">
          <a:solidFill>
            <a:schemeClr val="accent5">
              <a:hueOff val="-1628489"/>
              <a:satOff val="-5737"/>
              <a:lumOff val="-195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CSS diseñador</a:t>
          </a:r>
        </a:p>
      </dsp:txBody>
      <dsp:txXfrm rot="-5400000">
        <a:off x="407498" y="922012"/>
        <a:ext cx="5670031" cy="341448"/>
      </dsp:txXfrm>
    </dsp:sp>
    <dsp:sp modelId="{C3296A5B-6D6D-4686-88EF-C8F4B21E5F3B}">
      <dsp:nvSpPr>
        <dsp:cNvPr id="0" name=""/>
        <dsp:cNvSpPr/>
      </dsp:nvSpPr>
      <dsp:spPr>
        <a:xfrm rot="5400000">
          <a:off x="-87320" y="1442482"/>
          <a:ext cx="582139" cy="407497"/>
        </a:xfrm>
        <a:prstGeom prst="chevron">
          <a:avLst/>
        </a:prstGeom>
        <a:solidFill>
          <a:schemeClr val="accent5">
            <a:hueOff val="-2442734"/>
            <a:satOff val="-8606"/>
            <a:lumOff val="-29265"/>
            <a:alphaOff val="0"/>
          </a:schemeClr>
        </a:solidFill>
        <a:ln w="25400" cap="flat" cmpd="sng" algn="ctr">
          <a:solidFill>
            <a:schemeClr val="accent5">
              <a:hueOff val="-2442734"/>
              <a:satOff val="-8606"/>
              <a:lumOff val="-292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1558910"/>
        <a:ext cx="407497" cy="174642"/>
      </dsp:txXfrm>
    </dsp:sp>
    <dsp:sp modelId="{97D01BB9-673F-4CBB-9723-D97D60D410D6}">
      <dsp:nvSpPr>
        <dsp:cNvPr id="0" name=""/>
        <dsp:cNvSpPr/>
      </dsp:nvSpPr>
      <dsp:spPr>
        <a:xfrm rot="5400000">
          <a:off x="3062553" y="-1299894"/>
          <a:ext cx="378390" cy="5688502"/>
        </a:xfrm>
        <a:prstGeom prst="round2SameRect">
          <a:avLst/>
        </a:prstGeom>
        <a:solidFill>
          <a:schemeClr val="lt1">
            <a:alpha val="90000"/>
            <a:hueOff val="0"/>
            <a:satOff val="0"/>
            <a:lumOff val="0"/>
            <a:alphaOff val="0"/>
          </a:schemeClr>
        </a:solidFill>
        <a:ln w="25400" cap="flat" cmpd="sng" algn="ctr">
          <a:solidFill>
            <a:schemeClr val="accent5">
              <a:hueOff val="-2442734"/>
              <a:satOff val="-8606"/>
              <a:lumOff val="-292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a:t>
          </a:r>
          <a:r>
            <a:rPr lang="es-ES" sz="2000" kern="1200" dirty="0" err="1"/>
            <a:t>important</a:t>
          </a:r>
          <a:r>
            <a:rPr lang="es-ES" sz="2000" kern="1200" dirty="0"/>
            <a:t> en CSS diseñador</a:t>
          </a:r>
        </a:p>
      </dsp:txBody>
      <dsp:txXfrm rot="-5400000">
        <a:off x="407498" y="1373632"/>
        <a:ext cx="5670031" cy="341448"/>
      </dsp:txXfrm>
    </dsp:sp>
    <dsp:sp modelId="{15381C48-B385-4D7F-8557-F11CABF8FEDB}">
      <dsp:nvSpPr>
        <dsp:cNvPr id="0" name=""/>
        <dsp:cNvSpPr/>
      </dsp:nvSpPr>
      <dsp:spPr>
        <a:xfrm rot="5400000">
          <a:off x="-87320" y="1894101"/>
          <a:ext cx="582139" cy="407497"/>
        </a:xfrm>
        <a:prstGeom prst="chevron">
          <a:avLst/>
        </a:prstGeom>
        <a:solidFill>
          <a:schemeClr val="accent5">
            <a:hueOff val="-3256979"/>
            <a:satOff val="-11475"/>
            <a:lumOff val="-39020"/>
            <a:alphaOff val="0"/>
          </a:schemeClr>
        </a:solidFill>
        <a:ln w="25400" cap="flat" cmpd="sng" algn="ctr">
          <a:solidFill>
            <a:schemeClr val="accent5">
              <a:hueOff val="-3256979"/>
              <a:satOff val="-11475"/>
              <a:lumOff val="-390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s-ES" sz="1000" kern="1200" dirty="0"/>
        </a:p>
      </dsp:txBody>
      <dsp:txXfrm rot="-5400000">
        <a:off x="2" y="2010529"/>
        <a:ext cx="407497" cy="174642"/>
      </dsp:txXfrm>
    </dsp:sp>
    <dsp:sp modelId="{76E4F8C7-C67B-4471-BABE-26954DA4503B}">
      <dsp:nvSpPr>
        <dsp:cNvPr id="0" name=""/>
        <dsp:cNvSpPr/>
      </dsp:nvSpPr>
      <dsp:spPr>
        <a:xfrm rot="5400000">
          <a:off x="3062553" y="-848274"/>
          <a:ext cx="378390" cy="5688502"/>
        </a:xfrm>
        <a:prstGeom prst="round2SameRect">
          <a:avLst/>
        </a:prstGeom>
        <a:solidFill>
          <a:schemeClr val="lt1">
            <a:alpha val="90000"/>
            <a:hueOff val="0"/>
            <a:satOff val="0"/>
            <a:lumOff val="0"/>
            <a:alphaOff val="0"/>
          </a:schemeClr>
        </a:solidFill>
        <a:ln w="25400" cap="flat" cmpd="sng" algn="ctr">
          <a:solidFill>
            <a:schemeClr val="accent5">
              <a:hueOff val="-3256979"/>
              <a:satOff val="-11475"/>
              <a:lumOff val="-390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a:t>
          </a:r>
          <a:r>
            <a:rPr lang="es-ES" sz="2000" kern="1200" dirty="0" err="1"/>
            <a:t>important</a:t>
          </a:r>
          <a:r>
            <a:rPr lang="es-ES" sz="2000" kern="1200" dirty="0"/>
            <a:t> en CSS usuario</a:t>
          </a:r>
        </a:p>
      </dsp:txBody>
      <dsp:txXfrm rot="-5400000">
        <a:off x="407498" y="1825252"/>
        <a:ext cx="5670031" cy="34144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B6EE4-302D-42F1-9E0F-295CEEA59884}" type="datetimeFigureOut">
              <a:rPr lang="es-ES" smtClean="0"/>
              <a:t>20/05/2021</a:t>
            </a:fld>
            <a:endParaRPr lang="es-E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2E3C7-4DED-451B-AD6F-BFB932FF2CAD}" type="slidenum">
              <a:rPr lang="es-ES" smtClean="0"/>
              <a:t>‹Nº›</a:t>
            </a:fld>
            <a:endParaRPr lang="es-ES" dirty="0"/>
          </a:p>
        </p:txBody>
      </p:sp>
    </p:spTree>
    <p:extLst>
      <p:ext uri="{BB962C8B-B14F-4D97-AF65-F5344CB8AC3E}">
        <p14:creationId xmlns:p14="http://schemas.microsoft.com/office/powerpoint/2010/main" val="358134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B2E3C7-4DED-451B-AD6F-BFB932FF2CAD}" type="slidenum">
              <a:rPr lang="es-ES" smtClean="0"/>
              <a:t>1</a:t>
            </a:fld>
            <a:endParaRPr lang="es-ES" dirty="0"/>
          </a:p>
        </p:txBody>
      </p:sp>
    </p:spTree>
    <p:extLst>
      <p:ext uri="{BB962C8B-B14F-4D97-AF65-F5344CB8AC3E}">
        <p14:creationId xmlns:p14="http://schemas.microsoft.com/office/powerpoint/2010/main" val="3174185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10</a:t>
            </a:fld>
            <a:endParaRPr lang="es-ES" dirty="0"/>
          </a:p>
        </p:txBody>
      </p:sp>
    </p:spTree>
    <p:extLst>
      <p:ext uri="{BB962C8B-B14F-4D97-AF65-F5344CB8AC3E}">
        <p14:creationId xmlns:p14="http://schemas.microsoft.com/office/powerpoint/2010/main" val="1856309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11</a:t>
            </a:fld>
            <a:endParaRPr lang="es-ES" dirty="0"/>
          </a:p>
        </p:txBody>
      </p:sp>
    </p:spTree>
    <p:extLst>
      <p:ext uri="{BB962C8B-B14F-4D97-AF65-F5344CB8AC3E}">
        <p14:creationId xmlns:p14="http://schemas.microsoft.com/office/powerpoint/2010/main" val="355392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D7B2E3C7-4DED-451B-AD6F-BFB932FF2CAD}" type="slidenum">
              <a:rPr lang="es-ES" smtClean="0"/>
              <a:t>12</a:t>
            </a:fld>
            <a:endParaRPr lang="es-ES" dirty="0"/>
          </a:p>
        </p:txBody>
      </p:sp>
    </p:spTree>
    <p:extLst>
      <p:ext uri="{BB962C8B-B14F-4D97-AF65-F5344CB8AC3E}">
        <p14:creationId xmlns:p14="http://schemas.microsoft.com/office/powerpoint/2010/main" val="269937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endParaRPr lang="es-ES_tradnl" sz="1200" dirty="0"/>
          </a:p>
        </p:txBody>
      </p:sp>
      <p:sp>
        <p:nvSpPr>
          <p:cNvPr id="4" name="Slide Number Placeholder 3"/>
          <p:cNvSpPr>
            <a:spLocks noGrp="1"/>
          </p:cNvSpPr>
          <p:nvPr>
            <p:ph type="sldNum" sz="quarter" idx="5"/>
          </p:nvPr>
        </p:nvSpPr>
        <p:spPr/>
        <p:txBody>
          <a:bodyPr/>
          <a:lstStyle/>
          <a:p>
            <a:fld id="{D7B2E3C7-4DED-451B-AD6F-BFB932FF2CAD}" type="slidenum">
              <a:rPr lang="es-ES" smtClean="0"/>
              <a:t>2</a:t>
            </a:fld>
            <a:endParaRPr lang="es-ES" dirty="0"/>
          </a:p>
        </p:txBody>
      </p:sp>
    </p:spTree>
    <p:extLst>
      <p:ext uri="{BB962C8B-B14F-4D97-AF65-F5344CB8AC3E}">
        <p14:creationId xmlns:p14="http://schemas.microsoft.com/office/powerpoint/2010/main" val="177851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332436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i="0" dirty="0">
                <a:solidFill>
                  <a:srgbClr val="000000"/>
                </a:solidFill>
                <a:effectLst/>
                <a:latin typeface="Helvetica Neue"/>
              </a:rPr>
              <a:t>Estilos </a:t>
            </a:r>
            <a:r>
              <a:rPr lang="es-ES" b="1" i="0" dirty="0" err="1">
                <a:solidFill>
                  <a:srgbClr val="000000"/>
                </a:solidFill>
                <a:effectLst/>
                <a:latin typeface="Helvetica Neue"/>
              </a:rPr>
              <a:t>inline</a:t>
            </a:r>
            <a:r>
              <a:rPr lang="es-ES" b="0" i="0" dirty="0">
                <a:solidFill>
                  <a:srgbClr val="333333"/>
                </a:solidFill>
                <a:effectLst/>
                <a:latin typeface="Helvetica Neue"/>
              </a:rPr>
              <a:t>. Se aplican en el propio elemento HTML mediante el atributo </a:t>
            </a:r>
            <a:r>
              <a:rPr lang="es-ES" dirty="0" err="1"/>
              <a:t>style</a:t>
            </a:r>
            <a:r>
              <a:rPr lang="es-ES" b="0" i="0" dirty="0">
                <a:solidFill>
                  <a:srgbClr val="333333"/>
                </a:solidFill>
                <a:effectLst/>
                <a:latin typeface="Helvetica Neue"/>
              </a:rPr>
              <a:t>. No es la manera más habitual y tampoco la más recomendable debido a su mayor prioridad respecto al resto y por considerarse de mejor práctica tener los estilos en una hoja externa.</a:t>
            </a:r>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dirty="0"/>
          </a:p>
        </p:txBody>
      </p:sp>
    </p:spTree>
    <p:extLst>
      <p:ext uri="{BB962C8B-B14F-4D97-AF65-F5344CB8AC3E}">
        <p14:creationId xmlns:p14="http://schemas.microsoft.com/office/powerpoint/2010/main" val="159059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s-ES" b="1" i="0" dirty="0">
                <a:solidFill>
                  <a:srgbClr val="000000"/>
                </a:solidFill>
                <a:effectLst/>
                <a:latin typeface="Helvetica Neue"/>
              </a:rPr>
              <a:t>El uso de !</a:t>
            </a:r>
            <a:r>
              <a:rPr lang="es-ES" b="1" i="0" dirty="0" err="1">
                <a:solidFill>
                  <a:srgbClr val="000000"/>
                </a:solidFill>
                <a:effectLst/>
                <a:latin typeface="Helvetica Neue"/>
              </a:rPr>
              <a:t>important</a:t>
            </a:r>
            <a:r>
              <a:rPr lang="es-ES" b="1" i="0" dirty="0">
                <a:solidFill>
                  <a:srgbClr val="000000"/>
                </a:solidFill>
                <a:effectLst/>
                <a:latin typeface="Helvetica Neue"/>
              </a:rPr>
              <a:t> está considerado como una mala práctica</a:t>
            </a:r>
            <a:r>
              <a:rPr lang="es-ES" b="0" i="0" dirty="0">
                <a:solidFill>
                  <a:srgbClr val="333333"/>
                </a:solidFill>
                <a:effectLst/>
                <a:latin typeface="Helvetica Neue"/>
              </a:rPr>
              <a:t>.</a:t>
            </a:r>
          </a:p>
          <a:p>
            <a:pPr algn="l">
              <a:buFont typeface="Arial" panose="020B0604020202020204" pitchFamily="34" charset="0"/>
              <a:buChar char="•"/>
            </a:pPr>
            <a:r>
              <a:rPr lang="es-ES" b="0" i="0" dirty="0">
                <a:solidFill>
                  <a:srgbClr val="333333"/>
                </a:solidFill>
                <a:effectLst/>
                <a:latin typeface="Helvetica Neue"/>
              </a:rPr>
              <a:t>Su uso hace que el código sea más difícil de depurar.</a:t>
            </a:r>
          </a:p>
          <a:p>
            <a:pPr algn="l">
              <a:buFont typeface="Arial" panose="020B0604020202020204" pitchFamily="34" charset="0"/>
              <a:buChar char="•"/>
            </a:pPr>
            <a:endParaRPr lang="es-ES" b="0" i="0" dirty="0">
              <a:solidFill>
                <a:srgbClr val="333333"/>
              </a:solidFill>
              <a:effectLst/>
              <a:latin typeface="Helvetica Neue"/>
            </a:endParaRPr>
          </a:p>
          <a:p>
            <a:pPr algn="l">
              <a:buFont typeface="Arial" panose="020B0604020202020204" pitchFamily="34" charset="0"/>
              <a:buChar char="•"/>
            </a:pPr>
            <a:r>
              <a:rPr lang="es-ES" b="0" i="0" dirty="0">
                <a:solidFill>
                  <a:srgbClr val="333333"/>
                </a:solidFill>
                <a:effectLst/>
                <a:latin typeface="Helvetica Neue"/>
              </a:rPr>
              <a:t>Utilízalo solo cuando realmente sea necesario, por ejemplo se puede dar el caso que al utilizar una librería externa como Bootstrap sea necesario para poder sobrescribir una propiedad.</a:t>
            </a:r>
          </a:p>
          <a:p>
            <a:endParaRPr lang="es-ES" b="0" u="sng" dirty="0"/>
          </a:p>
        </p:txBody>
      </p:sp>
      <p:sp>
        <p:nvSpPr>
          <p:cNvPr id="4" name="Slide Number Placeholder 3"/>
          <p:cNvSpPr>
            <a:spLocks noGrp="1"/>
          </p:cNvSpPr>
          <p:nvPr>
            <p:ph type="sldNum" sz="quarter" idx="5"/>
          </p:nvPr>
        </p:nvSpPr>
        <p:spPr/>
        <p:txBody>
          <a:bodyPr/>
          <a:lstStyle/>
          <a:p>
            <a:fld id="{D7B2E3C7-4DED-451B-AD6F-BFB932FF2CAD}" type="slidenum">
              <a:rPr lang="es-ES" smtClean="0"/>
              <a:t>5</a:t>
            </a:fld>
            <a:endParaRPr lang="es-ES" dirty="0"/>
          </a:p>
        </p:txBody>
      </p:sp>
    </p:spTree>
    <p:extLst>
      <p:ext uri="{BB962C8B-B14F-4D97-AF65-F5344CB8AC3E}">
        <p14:creationId xmlns:p14="http://schemas.microsoft.com/office/powerpoint/2010/main" val="79136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6</a:t>
            </a:fld>
            <a:endParaRPr lang="es-ES" dirty="0"/>
          </a:p>
        </p:txBody>
      </p:sp>
    </p:spTree>
    <p:extLst>
      <p:ext uri="{BB962C8B-B14F-4D97-AF65-F5344CB8AC3E}">
        <p14:creationId xmlns:p14="http://schemas.microsoft.com/office/powerpoint/2010/main" val="110520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333333"/>
                </a:solidFill>
                <a:effectLst/>
                <a:latin typeface="Helvetica Neue"/>
              </a:rPr>
              <a:t>El orden de carga en el documento HTML de los archivos externos CSS, dónde se definan estilos en este y el orden de los </a:t>
            </a:r>
            <a:r>
              <a:rPr lang="es-ES" dirty="0"/>
              <a:t>@import</a:t>
            </a:r>
            <a:r>
              <a:rPr lang="es-ES" b="0" i="0" dirty="0">
                <a:solidFill>
                  <a:srgbClr val="333333"/>
                </a:solidFill>
                <a:effectLst/>
                <a:latin typeface="Helvetica Neue"/>
              </a:rPr>
              <a:t> en los archivos CSS definen el orden de los estilos que se aplican a una página, recordar que las últimas prevalecen sobre las anteriores</a:t>
            </a:r>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7</a:t>
            </a:fld>
            <a:endParaRPr lang="es-ES" dirty="0"/>
          </a:p>
        </p:txBody>
      </p:sp>
    </p:spTree>
    <p:extLst>
      <p:ext uri="{BB962C8B-B14F-4D97-AF65-F5344CB8AC3E}">
        <p14:creationId xmlns:p14="http://schemas.microsoft.com/office/powerpoint/2010/main" val="3722698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7343B"/>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D7B2E3C7-4DED-451B-AD6F-BFB932FF2CAD}" type="slidenum">
              <a:rPr lang="es-ES" smtClean="0"/>
              <a:t>8</a:t>
            </a:fld>
            <a:endParaRPr lang="es-ES" dirty="0"/>
          </a:p>
        </p:txBody>
      </p:sp>
    </p:spTree>
    <p:extLst>
      <p:ext uri="{BB962C8B-B14F-4D97-AF65-F5344CB8AC3E}">
        <p14:creationId xmlns:p14="http://schemas.microsoft.com/office/powerpoint/2010/main" val="360100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dirty="0"/>
          </a:p>
        </p:txBody>
      </p:sp>
      <p:sp>
        <p:nvSpPr>
          <p:cNvPr id="4" name="Slide Number Placeholder 3"/>
          <p:cNvSpPr>
            <a:spLocks noGrp="1"/>
          </p:cNvSpPr>
          <p:nvPr>
            <p:ph type="sldNum" sz="quarter" idx="5"/>
          </p:nvPr>
        </p:nvSpPr>
        <p:spPr/>
        <p:txBody>
          <a:bodyPr/>
          <a:lstStyle/>
          <a:p>
            <a:fld id="{D7B2E3C7-4DED-451B-AD6F-BFB932FF2CAD}" type="slidenum">
              <a:rPr lang="es-ES" smtClean="0"/>
              <a:t>9</a:t>
            </a:fld>
            <a:endParaRPr lang="es-ES" dirty="0"/>
          </a:p>
        </p:txBody>
      </p:sp>
    </p:spTree>
    <p:extLst>
      <p:ext uri="{BB962C8B-B14F-4D97-AF65-F5344CB8AC3E}">
        <p14:creationId xmlns:p14="http://schemas.microsoft.com/office/powerpoint/2010/main" val="285124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95300" y="2847976"/>
            <a:ext cx="7772400" cy="933449"/>
          </a:xfrm>
        </p:spPr>
        <p:txBody>
          <a:bodyPr>
            <a:normAutofit/>
          </a:bodyPr>
          <a:lstStyle/>
          <a:p>
            <a:pPr algn="l"/>
            <a:r>
              <a:rPr lang="en-US" sz="7200" spc="-300" dirty="0" err="1">
                <a:latin typeface="Neo Sans Std Medium"/>
                <a:cs typeface="Neo Sans Std Medium"/>
              </a:rPr>
              <a:t>Título</a:t>
            </a:r>
            <a:endParaRPr lang="en-US" sz="7200" spc="-300" dirty="0">
              <a:latin typeface="Neo Sans Std Medium"/>
              <a:cs typeface="Neo Sans Std Medium"/>
            </a:endParaRPr>
          </a:p>
        </p:txBody>
      </p:sp>
      <p:sp>
        <p:nvSpPr>
          <p:cNvPr id="8" name="Subtitle 2"/>
          <p:cNvSpPr>
            <a:spLocks noGrp="1"/>
          </p:cNvSpPr>
          <p:nvPr>
            <p:ph type="subTitle" idx="1" hasCustomPrompt="1"/>
          </p:nvPr>
        </p:nvSpPr>
        <p:spPr>
          <a:xfrm>
            <a:off x="533400" y="3657600"/>
            <a:ext cx="8013700" cy="495300"/>
          </a:xfrm>
        </p:spPr>
        <p:txBody>
          <a:bodyPr>
            <a:normAutofit/>
          </a:bodyPr>
          <a:lstStyle>
            <a:lvl1pPr marL="0" indent="0">
              <a:buNone/>
              <a:defRPr>
                <a:solidFill>
                  <a:schemeClr val="bg1">
                    <a:lumMod val="50000"/>
                  </a:schemeClr>
                </a:solidFill>
              </a:defRPr>
            </a:lvl1pPr>
          </a:lstStyle>
          <a:p>
            <a:pPr algn="l"/>
            <a:r>
              <a:rPr lang="en-US" sz="2800" dirty="0" err="1">
                <a:latin typeface="Neo Sans Std Light"/>
                <a:cs typeface="Neo Sans Std Light"/>
              </a:rPr>
              <a:t>Subtítulo</a:t>
            </a:r>
            <a:endParaRPr lang="en-US" sz="2800" dirty="0">
              <a:latin typeface="Neo Sans Std Light"/>
              <a:cs typeface="Neo Sans Std Light"/>
            </a:endParaRPr>
          </a:p>
        </p:txBody>
      </p:sp>
    </p:spTree>
    <p:extLst>
      <p:ext uri="{BB962C8B-B14F-4D97-AF65-F5344CB8AC3E}">
        <p14:creationId xmlns:p14="http://schemas.microsoft.com/office/powerpoint/2010/main" val="216049630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60646344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60300878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79685735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838826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1555828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5876232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57679022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144158249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20681480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A4B8BC99-9ACD-BE4F-B10C-4208E66E3B9D}" type="datetimeFigureOut">
              <a:rPr lang="en-US" smtClean="0"/>
              <a:t>5/20/2021</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56F52DB1-0A36-E24F-B3B2-94DA0D5B1D92}" type="slidenum">
              <a:rPr lang="en-US" smtClean="0"/>
              <a:t>‹Nº›</a:t>
            </a:fld>
            <a:endParaRPr lang="en-US" dirty="0"/>
          </a:p>
        </p:txBody>
      </p:sp>
    </p:spTree>
    <p:extLst>
      <p:ext uri="{BB962C8B-B14F-4D97-AF65-F5344CB8AC3E}">
        <p14:creationId xmlns:p14="http://schemas.microsoft.com/office/powerpoint/2010/main" val="320687762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63229"/>
            <a:ext cx="8229600" cy="857250"/>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2175803"/>
            <a:ext cx="8229600" cy="215667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402049509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p:titleStyle>
    <p:bodyStyle>
      <a:lvl1pPr marL="0" indent="0" algn="l" defTabSz="457200" rtl="0" eaLnBrk="1" latinLnBrk="0" hangingPunct="1">
        <a:spcBef>
          <a:spcPct val="20000"/>
        </a:spcBef>
        <a:buFont typeface="Arial"/>
        <a:buNone/>
        <a:defRPr sz="3200" b="0" i="0" kern="1200">
          <a:solidFill>
            <a:schemeClr val="tx1"/>
          </a:solidFill>
          <a:latin typeface="Neo Sans Std"/>
          <a:ea typeface="+mn-ea"/>
          <a:cs typeface="Neo Sans Std"/>
        </a:defRPr>
      </a:lvl1pPr>
      <a:lvl2pPr marL="457200" indent="0" algn="l" defTabSz="457200" rtl="0" eaLnBrk="1" latinLnBrk="0" hangingPunct="1">
        <a:spcBef>
          <a:spcPct val="20000"/>
        </a:spcBef>
        <a:buFont typeface="Arial"/>
        <a:buNone/>
        <a:defRPr sz="2800" b="0" i="0" kern="1200">
          <a:solidFill>
            <a:schemeClr val="tx1"/>
          </a:solidFill>
          <a:latin typeface="Neo Sans Std"/>
          <a:ea typeface="+mn-ea"/>
          <a:cs typeface="Neo Sans Std"/>
        </a:defRPr>
      </a:lvl2pPr>
      <a:lvl3pPr marL="914400" indent="0" algn="l" defTabSz="457200" rtl="0" eaLnBrk="1" latinLnBrk="0" hangingPunct="1">
        <a:spcBef>
          <a:spcPct val="20000"/>
        </a:spcBef>
        <a:buFont typeface="Arial"/>
        <a:buNone/>
        <a:defRPr sz="2400" b="0" i="0" kern="1200">
          <a:solidFill>
            <a:schemeClr val="tx1"/>
          </a:solidFill>
          <a:latin typeface="Neo Sans Std"/>
          <a:ea typeface="+mn-ea"/>
          <a:cs typeface="Neo Sans Std"/>
        </a:defRPr>
      </a:lvl3pPr>
      <a:lvl4pPr marL="13716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4pPr>
      <a:lvl5pPr marL="1828800" indent="0" algn="l" defTabSz="457200" rtl="0" eaLnBrk="1" latinLnBrk="0" hangingPunct="1">
        <a:spcBef>
          <a:spcPct val="20000"/>
        </a:spcBef>
        <a:buFont typeface="Arial"/>
        <a:buNone/>
        <a:defRPr sz="2000" b="0" i="0" kern="1200">
          <a:solidFill>
            <a:schemeClr val="tx1"/>
          </a:solidFill>
          <a:latin typeface="Neo Sans Std"/>
          <a:ea typeface="+mn-ea"/>
          <a:cs typeface="Neo Sans St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github.com/lemoncod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2.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78557BC-75CE-4181-9589-2628A4A7F07D}"/>
              </a:ext>
            </a:extLst>
          </p:cNvPr>
          <p:cNvSpPr/>
          <p:nvPr/>
        </p:nvSpPr>
        <p:spPr>
          <a:xfrm>
            <a:off x="0" y="3443908"/>
            <a:ext cx="9144000" cy="1699591"/>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572755" y="2270925"/>
            <a:ext cx="8320419" cy="1170605"/>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7200" spc="-300" dirty="0">
                <a:solidFill>
                  <a:schemeClr val="bg1">
                    <a:lumMod val="50000"/>
                  </a:schemeClr>
                </a:solidFill>
                <a:latin typeface="Montserrat SemiBold" panose="00000700000000000000" pitchFamily="2" charset="0"/>
              </a:rPr>
              <a:t>CSS</a:t>
            </a:r>
            <a:endParaRPr lang="en-US" sz="7200" spc="-300" dirty="0">
              <a:solidFill>
                <a:schemeClr val="bg1">
                  <a:lumMod val="50000"/>
                </a:schemeClr>
              </a:solidFill>
              <a:effectLst/>
              <a:latin typeface="Montserrat SemiBold" panose="00000700000000000000" pitchFamily="2" charset="0"/>
            </a:endParaRPr>
          </a:p>
        </p:txBody>
      </p:sp>
      <p:sp>
        <p:nvSpPr>
          <p:cNvPr id="17" name="Title 1">
            <a:extLst>
              <a:ext uri="{FF2B5EF4-FFF2-40B4-BE49-F238E27FC236}">
                <a16:creationId xmlns:a16="http://schemas.microsoft.com/office/drawing/2014/main" id="{1E846C75-EA81-4B08-9B7A-76A26EDBBCE3}"/>
              </a:ext>
            </a:extLst>
          </p:cNvPr>
          <p:cNvSpPr txBox="1">
            <a:spLocks/>
          </p:cNvSpPr>
          <p:nvPr/>
        </p:nvSpPr>
        <p:spPr>
          <a:xfrm>
            <a:off x="607926" y="3442251"/>
            <a:ext cx="8285248" cy="756000"/>
          </a:xfrm>
          <a:prstGeom prst="rect">
            <a:avLst/>
          </a:prstGeom>
        </p:spPr>
        <p:txBody>
          <a:bodyPr vert="horz" lIns="0" tIns="45720" rIns="91440" bIns="45720" rtlCol="0" anchor="b">
            <a:normAutofit fontScale="97500"/>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endParaRPr lang="en-US" sz="4000" spc="-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 name="Gráfico 9">
            <a:extLst>
              <a:ext uri="{FF2B5EF4-FFF2-40B4-BE49-F238E27FC236}">
                <a16:creationId xmlns:a16="http://schemas.microsoft.com/office/drawing/2014/main" id="{E94D9FF3-C3BC-45FD-BE97-970A880FF2F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0688" t="-754" r="13873" b="52337"/>
          <a:stretch/>
        </p:blipFill>
        <p:spPr>
          <a:xfrm rot="16200000">
            <a:off x="7481612" y="3481111"/>
            <a:ext cx="1701968" cy="1622809"/>
          </a:xfrm>
          <a:prstGeom prst="rect">
            <a:avLst/>
          </a:prstGeom>
        </p:spPr>
      </p:pic>
      <p:sp>
        <p:nvSpPr>
          <p:cNvPr id="6" name="Title 1">
            <a:extLst>
              <a:ext uri="{FF2B5EF4-FFF2-40B4-BE49-F238E27FC236}">
                <a16:creationId xmlns:a16="http://schemas.microsoft.com/office/drawing/2014/main" id="{E6A1BA4C-967C-4335-B891-4613818B9D1D}"/>
              </a:ext>
            </a:extLst>
          </p:cNvPr>
          <p:cNvSpPr txBox="1">
            <a:spLocks/>
          </p:cNvSpPr>
          <p:nvPr/>
        </p:nvSpPr>
        <p:spPr>
          <a:xfrm>
            <a:off x="572755" y="3695971"/>
            <a:ext cx="8285248" cy="756000"/>
          </a:xfrm>
          <a:prstGeom prst="rect">
            <a:avLst/>
          </a:prstGeom>
        </p:spPr>
        <p:txBody>
          <a:bodyPr vert="horz" lIns="0" tIns="45720" rIns="91440" bIns="45720" rtlCol="0" anchor="b">
            <a:normAutofit fontScale="97500"/>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r>
              <a:rPr lang="en-US" sz="4000" spc="-200" dirty="0" err="1">
                <a:latin typeface="Open Sans" panose="020B0606030504020204" pitchFamily="34" charset="0"/>
                <a:ea typeface="Open Sans" panose="020B0606030504020204" pitchFamily="34" charset="0"/>
                <a:cs typeface="Open Sans" panose="020B0606030504020204" pitchFamily="34" charset="0"/>
              </a:rPr>
              <a:t>Especificidad</a:t>
            </a:r>
            <a:r>
              <a:rPr lang="en-US" sz="4000" spc="-200" dirty="0">
                <a:latin typeface="Open Sans" panose="020B0606030504020204" pitchFamily="34" charset="0"/>
                <a:ea typeface="Open Sans" panose="020B0606030504020204" pitchFamily="34" charset="0"/>
                <a:cs typeface="Open Sans" panose="020B0606030504020204" pitchFamily="34" charset="0"/>
              </a:rPr>
              <a:t>, </a:t>
            </a:r>
            <a:r>
              <a:rPr lang="en-US" sz="4000" spc="-200" dirty="0" err="1">
                <a:latin typeface="Open Sans" panose="020B0606030504020204" pitchFamily="34" charset="0"/>
                <a:ea typeface="Open Sans" panose="020B0606030504020204" pitchFamily="34" charset="0"/>
                <a:cs typeface="Open Sans" panose="020B0606030504020204" pitchFamily="34" charset="0"/>
              </a:rPr>
              <a:t>Cascada</a:t>
            </a:r>
            <a:r>
              <a:rPr lang="en-US" sz="4000" spc="-200" dirty="0">
                <a:latin typeface="Open Sans" panose="020B0606030504020204" pitchFamily="34" charset="0"/>
                <a:ea typeface="Open Sans" panose="020B0606030504020204" pitchFamily="34" charset="0"/>
                <a:cs typeface="Open Sans" panose="020B0606030504020204" pitchFamily="34" charset="0"/>
              </a:rPr>
              <a:t>, </a:t>
            </a:r>
            <a:r>
              <a:rPr lang="en-US" sz="4000" spc="-200" dirty="0" err="1">
                <a:latin typeface="Open Sans" panose="020B0606030504020204" pitchFamily="34" charset="0"/>
                <a:ea typeface="Open Sans" panose="020B0606030504020204" pitchFamily="34" charset="0"/>
                <a:cs typeface="Open Sans" panose="020B0606030504020204" pitchFamily="34" charset="0"/>
              </a:rPr>
              <a:t>Herencia</a:t>
            </a:r>
            <a:endParaRPr lang="en-US" sz="4000" spc="-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70163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Control de 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647699" y="1015917"/>
            <a:ext cx="8417651" cy="307777"/>
          </a:xfrm>
          <a:prstGeom prst="rect">
            <a:avLst/>
          </a:prstGeom>
          <a:noFill/>
        </p:spPr>
        <p:txBody>
          <a:bodyPr wrap="square" rtlCol="0">
            <a:spAutoFit/>
          </a:bodyPr>
          <a:lstStyle/>
          <a:p>
            <a:r>
              <a:rPr lang="es-ES" sz="1400" dirty="0">
                <a:solidFill>
                  <a:schemeClr val="bg1">
                    <a:lumMod val="50000"/>
                  </a:schemeClr>
                </a:solidFill>
              </a:rPr>
              <a:t>Todas las propiedades CSS aceptan estos valores:</a:t>
            </a:r>
          </a:p>
        </p:txBody>
      </p:sp>
      <p:sp>
        <p:nvSpPr>
          <p:cNvPr id="4" name="CuadroTexto 3">
            <a:extLst>
              <a:ext uri="{FF2B5EF4-FFF2-40B4-BE49-F238E27FC236}">
                <a16:creationId xmlns:a16="http://schemas.microsoft.com/office/drawing/2014/main" id="{9AC2B6A4-68C5-4988-B9CD-97684C4E3100}"/>
              </a:ext>
            </a:extLst>
          </p:cNvPr>
          <p:cNvSpPr txBox="1"/>
          <p:nvPr/>
        </p:nvSpPr>
        <p:spPr>
          <a:xfrm>
            <a:off x="821922" y="1585418"/>
            <a:ext cx="7897030" cy="2677656"/>
          </a:xfrm>
          <a:prstGeom prst="rect">
            <a:avLst/>
          </a:prstGeom>
          <a:noFill/>
        </p:spPr>
        <p:txBody>
          <a:bodyPr wrap="square" rtlCol="0">
            <a:spAutoFit/>
          </a:bodyPr>
          <a:lstStyle/>
          <a:p>
            <a:pPr marL="285750" indent="-285750">
              <a:buFont typeface="Arial" panose="020B0604020202020204" pitchFamily="34" charset="0"/>
              <a:buChar char="•"/>
            </a:pPr>
            <a:r>
              <a:rPr lang="es-ES" sz="1400" b="1" u="sng" dirty="0" err="1">
                <a:solidFill>
                  <a:schemeClr val="bg1"/>
                </a:solidFill>
              </a:rPr>
              <a:t>inherit</a:t>
            </a:r>
            <a:r>
              <a:rPr lang="es-ES" sz="1400" dirty="0">
                <a:solidFill>
                  <a:schemeClr val="bg1"/>
                </a:solidFill>
              </a:rPr>
              <a:t> hace que la propiedad del elemento al cual se aplica tome el valor de la propiedad de su elemento padre.</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err="1">
                <a:solidFill>
                  <a:schemeClr val="bg1"/>
                </a:solidFill>
              </a:rPr>
              <a:t>initial</a:t>
            </a:r>
            <a:r>
              <a:rPr lang="es-ES" sz="1400" dirty="0">
                <a:solidFill>
                  <a:schemeClr val="bg1"/>
                </a:solidFill>
              </a:rPr>
              <a:t> hace que la propiedad del elemento al cual se aplica tenga el mismo valor </a:t>
            </a:r>
            <a:r>
              <a:rPr lang="es-ES" sz="1400" b="1" dirty="0">
                <a:solidFill>
                  <a:schemeClr val="bg1"/>
                </a:solidFill>
              </a:rPr>
              <a:t>que esté establecido para esa propiedad </a:t>
            </a:r>
            <a:r>
              <a:rPr lang="es-ES" sz="1400" dirty="0">
                <a:solidFill>
                  <a:schemeClr val="bg1"/>
                </a:solidFill>
              </a:rPr>
              <a:t>en la hoja de estilo por defecto del navegador.</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err="1">
                <a:solidFill>
                  <a:schemeClr val="bg1"/>
                </a:solidFill>
              </a:rPr>
              <a:t>unset</a:t>
            </a:r>
            <a:r>
              <a:rPr lang="es-ES" sz="1400" dirty="0">
                <a:solidFill>
                  <a:schemeClr val="bg1"/>
                </a:solidFill>
              </a:rPr>
              <a:t> restablece la propiedad a su valor natural, lo que significa que si la propiedad se hereda de forma natural, actúa como `</a:t>
            </a:r>
            <a:r>
              <a:rPr lang="es-ES" sz="1400" dirty="0" err="1">
                <a:solidFill>
                  <a:schemeClr val="bg1"/>
                </a:solidFill>
              </a:rPr>
              <a:t>inherit</a:t>
            </a:r>
            <a:r>
              <a:rPr lang="es-ES" sz="1400" dirty="0">
                <a:solidFill>
                  <a:schemeClr val="bg1"/>
                </a:solidFill>
              </a:rPr>
              <a:t>`, y en caso contrario como `</a:t>
            </a:r>
            <a:r>
              <a:rPr lang="es-ES" sz="1400" dirty="0" err="1">
                <a:solidFill>
                  <a:schemeClr val="bg1"/>
                </a:solidFill>
              </a:rPr>
              <a:t>initial</a:t>
            </a:r>
            <a:r>
              <a:rPr lang="es-ES" sz="1400" dirty="0">
                <a:solidFill>
                  <a:schemeClr val="bg1"/>
                </a:solidFill>
              </a:rPr>
              <a:t>`.</a:t>
            </a:r>
          </a:p>
          <a:p>
            <a:pPr marL="285750" indent="-285750">
              <a:buFont typeface="Arial" panose="020B0604020202020204" pitchFamily="34" charset="0"/>
              <a:buChar char="•"/>
            </a:pPr>
            <a:endParaRPr lang="es-ES" sz="1400" dirty="0">
              <a:solidFill>
                <a:schemeClr val="bg1"/>
              </a:solidFill>
            </a:endParaRPr>
          </a:p>
          <a:p>
            <a:pPr marL="285750" indent="-285750">
              <a:buFont typeface="Arial" panose="020B0604020202020204" pitchFamily="34" charset="0"/>
              <a:buChar char="•"/>
            </a:pPr>
            <a:r>
              <a:rPr lang="es-ES" sz="1400" b="1" u="sng" dirty="0" err="1">
                <a:solidFill>
                  <a:schemeClr val="bg1"/>
                </a:solidFill>
              </a:rPr>
              <a:t>revert</a:t>
            </a:r>
            <a:r>
              <a:rPr lang="es-ES" sz="1400" b="1" u="sng" dirty="0">
                <a:solidFill>
                  <a:schemeClr val="bg1"/>
                </a:solidFill>
              </a:rPr>
              <a:t> </a:t>
            </a:r>
            <a:r>
              <a:rPr lang="es-ES" sz="1400" dirty="0">
                <a:solidFill>
                  <a:schemeClr val="bg1"/>
                </a:solidFill>
              </a:rPr>
              <a:t>restablece la propiedad a su valor heredado si hereda de su padre o al valor predeterminado establecido para esa propiedad en el elemento por el navegador o usuario. Se puede aplicar a cualquier propiedad CSS incluida la abreviatura `</a:t>
            </a:r>
            <a:r>
              <a:rPr lang="es-ES" sz="1400" dirty="0" err="1">
                <a:solidFill>
                  <a:schemeClr val="bg1"/>
                </a:solidFill>
              </a:rPr>
              <a:t>all</a:t>
            </a:r>
            <a:r>
              <a:rPr lang="es-ES" sz="1400" dirty="0">
                <a:solidFill>
                  <a:schemeClr val="bg1"/>
                </a:solidFill>
              </a:rPr>
              <a:t>`.</a:t>
            </a:r>
          </a:p>
        </p:txBody>
      </p:sp>
    </p:spTree>
    <p:extLst>
      <p:ext uri="{BB962C8B-B14F-4D97-AF65-F5344CB8AC3E}">
        <p14:creationId xmlns:p14="http://schemas.microsoft.com/office/powerpoint/2010/main" val="5131099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Control de 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1" name="CuadroTexto 10">
            <a:extLst>
              <a:ext uri="{FF2B5EF4-FFF2-40B4-BE49-F238E27FC236}">
                <a16:creationId xmlns:a16="http://schemas.microsoft.com/office/drawing/2014/main" id="{A90588F1-AEEC-40E4-8671-53C0BA2A4C2F}"/>
              </a:ext>
            </a:extLst>
          </p:cNvPr>
          <p:cNvSpPr txBox="1"/>
          <p:nvPr/>
        </p:nvSpPr>
        <p:spPr>
          <a:xfrm>
            <a:off x="647699" y="809030"/>
            <a:ext cx="8245476" cy="4093428"/>
          </a:xfrm>
          <a:prstGeom prst="rect">
            <a:avLst/>
          </a:prstGeom>
          <a:solidFill>
            <a:schemeClr val="bg2">
              <a:lumMod val="50000"/>
            </a:schemeClr>
          </a:solidFill>
        </p:spPr>
        <p:txBody>
          <a:bodyPr wrap="square">
            <a:spAutoFit/>
          </a:bodyPr>
          <a:lstStyle/>
          <a:p>
            <a:r>
              <a:rPr lang="es-ES" sz="1000" b="0" dirty="0">
                <a:solidFill>
                  <a:srgbClr val="C5C5C5"/>
                </a:solidFill>
                <a:effectLst/>
              </a:rPr>
              <a:t>&lt;</a:t>
            </a:r>
            <a:r>
              <a:rPr lang="es-ES" sz="1000" b="0" dirty="0" err="1">
                <a:solidFill>
                  <a:srgbClr val="FF2C6B"/>
                </a:solidFill>
                <a:effectLst/>
              </a:rPr>
              <a:t>style</a:t>
            </a:r>
            <a:r>
              <a:rPr lang="es-ES" sz="1000" b="0" dirty="0">
                <a:solidFill>
                  <a:srgbClr val="C5C5C5"/>
                </a:solidFill>
                <a:effectLst/>
              </a:rPr>
              <a:t>&gt;</a:t>
            </a:r>
            <a:endParaRPr lang="es-ES" sz="1000" b="0" dirty="0">
              <a:solidFill>
                <a:srgbClr val="E6E6E6"/>
              </a:solidFill>
              <a:effectLst/>
            </a:endParaRPr>
          </a:p>
          <a:p>
            <a:r>
              <a:rPr lang="es-ES" sz="1000" dirty="0">
                <a:solidFill>
                  <a:srgbClr val="FF2C6B"/>
                </a:solidFill>
              </a:rPr>
              <a:t>    </a:t>
            </a:r>
            <a:r>
              <a:rPr lang="es-ES" sz="1000" b="0" dirty="0" err="1">
                <a:solidFill>
                  <a:srgbClr val="FF2C6B"/>
                </a:solidFill>
                <a:effectLst/>
              </a:rPr>
              <a:t>div</a:t>
            </a:r>
            <a:r>
              <a:rPr lang="es-ES" sz="1000" b="0" dirty="0">
                <a:solidFill>
                  <a:srgbClr val="E6E6E6"/>
                </a:solidFill>
                <a:effectLst/>
              </a:rPr>
              <a:t> </a:t>
            </a:r>
            <a:r>
              <a:rPr lang="es-ES" sz="1000" b="0" dirty="0">
                <a:solidFill>
                  <a:srgbClr val="B9B8B8"/>
                </a:solidFill>
                <a:effectLst/>
              </a:rPr>
              <a:t>{</a:t>
            </a:r>
            <a:r>
              <a:rPr lang="es-ES" sz="1000" dirty="0">
                <a:solidFill>
                  <a:srgbClr val="E6E6E6"/>
                </a:solidFill>
              </a:rPr>
              <a:t> </a:t>
            </a:r>
            <a:r>
              <a:rPr lang="es-ES" sz="1000" b="0" dirty="0">
                <a:solidFill>
                  <a:srgbClr val="E6E6E6"/>
                </a:solidFill>
                <a:effectLst/>
              </a:rPr>
              <a:t> </a:t>
            </a:r>
            <a:r>
              <a:rPr lang="es-ES" sz="1000" b="0" dirty="0" err="1">
                <a:solidFill>
                  <a:srgbClr val="A0B9C4"/>
                </a:solidFill>
                <a:effectLst/>
              </a:rPr>
              <a:t>font-weight</a:t>
            </a:r>
            <a:r>
              <a:rPr lang="es-ES" sz="1000" b="0" dirty="0">
                <a:solidFill>
                  <a:srgbClr val="A7A2A2"/>
                </a:solidFill>
                <a:effectLst/>
              </a:rPr>
              <a:t>:</a:t>
            </a:r>
            <a:r>
              <a:rPr lang="es-ES" sz="1000" b="0" dirty="0">
                <a:solidFill>
                  <a:srgbClr val="E6E6E6"/>
                </a:solidFill>
                <a:effectLst/>
              </a:rPr>
              <a:t> </a:t>
            </a:r>
            <a:r>
              <a:rPr lang="es-ES" sz="1000" b="0" dirty="0" err="1">
                <a:solidFill>
                  <a:srgbClr val="7CC0D1"/>
                </a:solidFill>
                <a:effectLst/>
              </a:rPr>
              <a:t>bold</a:t>
            </a:r>
            <a:r>
              <a:rPr lang="es-ES" sz="1000" b="0" dirty="0">
                <a:solidFill>
                  <a:srgbClr val="A7A2A2"/>
                </a:solidFill>
                <a:effectLst/>
              </a:rPr>
              <a:t>;</a:t>
            </a:r>
            <a:r>
              <a:rPr lang="es-ES" sz="1000" dirty="0">
                <a:solidFill>
                  <a:srgbClr val="E6E6E6"/>
                </a:solidFill>
              </a:rPr>
              <a:t> </a:t>
            </a:r>
            <a:r>
              <a:rPr lang="es-ES" sz="1000" b="0" dirty="0">
                <a:solidFill>
                  <a:srgbClr val="B9B8B8"/>
                </a:solidFill>
                <a:effectLst/>
              </a:rPr>
              <a:t>}</a:t>
            </a:r>
          </a:p>
          <a:p>
            <a:endParaRPr lang="es-ES" sz="1000" b="0" dirty="0">
              <a:solidFill>
                <a:srgbClr val="E6E6E6"/>
              </a:solidFill>
              <a:effectLst/>
            </a:endParaRPr>
          </a:p>
          <a:p>
            <a:r>
              <a:rPr lang="es-ES" sz="1000" b="0" dirty="0">
                <a:solidFill>
                  <a:srgbClr val="E6E6E6"/>
                </a:solidFill>
                <a:effectLst/>
              </a:rPr>
              <a:t>    </a:t>
            </a:r>
            <a:r>
              <a:rPr lang="es-ES" sz="1000" b="0" dirty="0">
                <a:solidFill>
                  <a:srgbClr val="FF2C6B"/>
                </a:solidFill>
                <a:effectLst/>
              </a:rPr>
              <a:t>h3</a:t>
            </a:r>
            <a:r>
              <a:rPr lang="es-ES" sz="1000" b="0" dirty="0">
                <a:solidFill>
                  <a:srgbClr val="E6E6E6"/>
                </a:solidFill>
                <a:effectLst/>
              </a:rPr>
              <a:t> </a:t>
            </a:r>
            <a:r>
              <a:rPr lang="es-ES" sz="1000" b="0" dirty="0">
                <a:solidFill>
                  <a:srgbClr val="B9B8B8"/>
                </a:solidFill>
                <a:effectLst/>
              </a:rPr>
              <a:t>{</a:t>
            </a:r>
            <a:r>
              <a:rPr lang="es-ES" sz="1000" dirty="0">
                <a:solidFill>
                  <a:srgbClr val="E6E6E6"/>
                </a:solidFill>
              </a:rPr>
              <a:t> </a:t>
            </a:r>
            <a:r>
              <a:rPr lang="es-ES" sz="1000" b="0" dirty="0">
                <a:solidFill>
                  <a:srgbClr val="E6E6E6"/>
                </a:solidFill>
                <a:effectLst/>
              </a:rPr>
              <a:t>  </a:t>
            </a:r>
            <a:r>
              <a:rPr lang="es-ES" sz="1000" b="0" dirty="0" err="1">
                <a:solidFill>
                  <a:srgbClr val="A0B9C4"/>
                </a:solidFill>
                <a:effectLst/>
              </a:rPr>
              <a:t>font-weight</a:t>
            </a:r>
            <a:r>
              <a:rPr lang="es-ES" sz="1000" b="0" dirty="0">
                <a:solidFill>
                  <a:srgbClr val="A7A2A2"/>
                </a:solidFill>
                <a:effectLst/>
              </a:rPr>
              <a:t>:</a:t>
            </a:r>
            <a:r>
              <a:rPr lang="es-ES" sz="1000" b="0" dirty="0">
                <a:solidFill>
                  <a:srgbClr val="E6E6E6"/>
                </a:solidFill>
                <a:effectLst/>
              </a:rPr>
              <a:t> </a:t>
            </a:r>
            <a:r>
              <a:rPr lang="es-ES" sz="1000" b="0" dirty="0" err="1">
                <a:solidFill>
                  <a:srgbClr val="7CC0D1"/>
                </a:solidFill>
                <a:effectLst/>
              </a:rPr>
              <a:t>lighter</a:t>
            </a:r>
            <a:r>
              <a:rPr lang="es-ES" sz="1000" b="0" dirty="0">
                <a:solidFill>
                  <a:srgbClr val="A7A2A2"/>
                </a:solidFill>
                <a:effectLst/>
              </a:rPr>
              <a:t>;</a:t>
            </a:r>
            <a:r>
              <a:rPr lang="es-ES" sz="1000" b="0" dirty="0">
                <a:solidFill>
                  <a:srgbClr val="E6E6E6"/>
                </a:solidFill>
                <a:effectLst/>
              </a:rPr>
              <a:t> </a:t>
            </a:r>
            <a:r>
              <a:rPr lang="es-ES" sz="1000" b="0" dirty="0">
                <a:solidFill>
                  <a:srgbClr val="B9B8B8"/>
                </a:solidFill>
                <a:effectLst/>
              </a:rPr>
              <a:t>}</a:t>
            </a:r>
            <a:endParaRPr lang="es-ES" sz="1000" b="0" dirty="0">
              <a:solidFill>
                <a:srgbClr val="E6E6E6"/>
              </a:solidFill>
              <a:effectLst/>
            </a:endParaRPr>
          </a:p>
          <a:p>
            <a:r>
              <a:rPr lang="es-ES" sz="1000" b="0" dirty="0">
                <a:solidFill>
                  <a:srgbClr val="C5C5C5"/>
                </a:solidFill>
                <a:effectLst/>
              </a:rPr>
              <a:t>&lt;/</a:t>
            </a:r>
            <a:r>
              <a:rPr lang="es-ES" sz="1000" b="0" dirty="0" err="1">
                <a:solidFill>
                  <a:srgbClr val="FF2C6B"/>
                </a:solidFill>
                <a:effectLst/>
              </a:rPr>
              <a:t>style</a:t>
            </a:r>
            <a:r>
              <a:rPr lang="es-ES" sz="1000" b="0" dirty="0">
                <a:solidFill>
                  <a:srgbClr val="C5C5C5"/>
                </a:solidFill>
                <a:effectLst/>
              </a:rPr>
              <a:t>&gt;</a:t>
            </a:r>
          </a:p>
          <a:p>
            <a:endParaRPr lang="es-ES" sz="1000" b="0" i="1" dirty="0">
              <a:solidFill>
                <a:srgbClr val="8A8787"/>
              </a:solidFill>
              <a:effectLst/>
            </a:endParaRPr>
          </a:p>
          <a:p>
            <a:r>
              <a:rPr lang="es-ES" sz="1000" b="0" i="1" dirty="0">
                <a:solidFill>
                  <a:srgbClr val="8A8787"/>
                </a:solidFill>
                <a:effectLst/>
              </a:rPr>
              <a:t>&lt;!-- </a:t>
            </a:r>
            <a:r>
              <a:rPr lang="es-ES" sz="1000" b="0" i="1" dirty="0" err="1">
                <a:solidFill>
                  <a:srgbClr val="8A8787"/>
                </a:solidFill>
                <a:effectLst/>
              </a:rPr>
              <a:t>Inherit</a:t>
            </a:r>
            <a:r>
              <a:rPr lang="es-ES" sz="1000" b="0" i="1" dirty="0">
                <a:solidFill>
                  <a:srgbClr val="8A8787"/>
                </a:solidFill>
                <a:effectLst/>
              </a:rPr>
              <a:t> en el h3 hace que su propiedad "</a:t>
            </a:r>
            <a:r>
              <a:rPr lang="es-ES" sz="1000" b="0" i="1" dirty="0" err="1">
                <a:solidFill>
                  <a:srgbClr val="8A8787"/>
                </a:solidFill>
                <a:effectLst/>
              </a:rPr>
              <a:t>font-weight</a:t>
            </a:r>
            <a:r>
              <a:rPr lang="es-ES" sz="1000" b="0" i="1" dirty="0">
                <a:solidFill>
                  <a:srgbClr val="8A8787"/>
                </a:solidFill>
                <a:effectLst/>
              </a:rPr>
              <a:t>" tome el valor del padre, es decir "</a:t>
            </a:r>
            <a:r>
              <a:rPr lang="es-ES" sz="1000" b="0" i="1" dirty="0" err="1">
                <a:solidFill>
                  <a:srgbClr val="8A8787"/>
                </a:solidFill>
                <a:effectLst/>
              </a:rPr>
              <a:t>bold</a:t>
            </a:r>
            <a:r>
              <a:rPr lang="es-ES" sz="1000" b="0" i="1" dirty="0">
                <a:solidFill>
                  <a:srgbClr val="8A8787"/>
                </a:solidFill>
                <a:effectLst/>
              </a:rPr>
              <a: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err="1">
                <a:solidFill>
                  <a:srgbClr val="FF2C6B"/>
                </a:solidFill>
                <a:effectLst/>
              </a:rPr>
              <a:t>div</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err="1">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err="1">
                <a:solidFill>
                  <a:srgbClr val="00ABC1"/>
                </a:solidFill>
                <a:effectLst/>
              </a:rPr>
              <a:t>font-weight</a:t>
            </a:r>
            <a:r>
              <a:rPr lang="es-ES" sz="1000" b="0" dirty="0">
                <a:solidFill>
                  <a:srgbClr val="00ABC1"/>
                </a:solidFill>
                <a:effectLst/>
              </a:rPr>
              <a:t>: </a:t>
            </a:r>
            <a:r>
              <a:rPr lang="es-ES" sz="1000" b="0" dirty="0" err="1">
                <a:solidFill>
                  <a:srgbClr val="00ABC1"/>
                </a:solidFill>
                <a:effectLst/>
              </a:rPr>
              <a:t>inherit</a:t>
            </a:r>
            <a:r>
              <a:rPr lang="es-ES" sz="1000" b="0" dirty="0">
                <a:solidFill>
                  <a:srgbClr val="00ABC1"/>
                </a:solidFill>
                <a:effectLst/>
              </a:rPr>
              <a: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err="1">
                <a:solidFill>
                  <a:srgbClr val="FF2C6B"/>
                </a:solidFill>
                <a:effectLst/>
              </a:rPr>
              <a:t>div</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a:t>
            </a:r>
            <a:r>
              <a:rPr lang="es-ES" sz="1000" b="0" i="1" dirty="0" err="1">
                <a:solidFill>
                  <a:srgbClr val="8A8787"/>
                </a:solidFill>
                <a:effectLst/>
              </a:rPr>
              <a:t>Initial</a:t>
            </a:r>
            <a:r>
              <a:rPr lang="es-ES" sz="1000" b="0" i="1" dirty="0">
                <a:solidFill>
                  <a:srgbClr val="8A8787"/>
                </a:solidFill>
                <a:effectLst/>
              </a:rPr>
              <a:t> restablece el texto como "</a:t>
            </a:r>
            <a:r>
              <a:rPr lang="es-ES" sz="1000" b="0" i="1" dirty="0" err="1">
                <a:solidFill>
                  <a:srgbClr val="8A8787"/>
                </a:solidFill>
                <a:effectLst/>
              </a:rPr>
              <a:t>font-weight</a:t>
            </a:r>
            <a:r>
              <a:rPr lang="es-ES" sz="1000" b="0" i="1" dirty="0">
                <a:solidFill>
                  <a:srgbClr val="8A8787"/>
                </a:solidFill>
                <a:effectLst/>
              </a:rPr>
              <a:t>: normal" porque este es el valor por defecto de la propiedad "</a:t>
            </a:r>
            <a:r>
              <a:rPr lang="es-ES" sz="1000" b="0" i="1" dirty="0" err="1">
                <a:solidFill>
                  <a:srgbClr val="8A8787"/>
                </a:solidFill>
                <a:effectLst/>
              </a:rPr>
              <a:t>font-weight</a:t>
            </a:r>
            <a:r>
              <a:rPr lang="es-ES" sz="1000" b="0" i="1" dirty="0">
                <a:solidFill>
                  <a:srgbClr val="8A8787"/>
                </a:solidFill>
                <a:effectLst/>
              </a:rPr>
              <a: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err="1">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err="1">
                <a:solidFill>
                  <a:srgbClr val="00ABC1"/>
                </a:solidFill>
                <a:effectLst/>
              </a:rPr>
              <a:t>font-weight</a:t>
            </a:r>
            <a:r>
              <a:rPr lang="es-ES" sz="1000" b="0" dirty="0">
                <a:solidFill>
                  <a:srgbClr val="00ABC1"/>
                </a:solidFill>
                <a:effectLst/>
              </a:rPr>
              <a:t>: </a:t>
            </a:r>
            <a:r>
              <a:rPr lang="es-ES" sz="1000" b="0" dirty="0" err="1">
                <a:solidFill>
                  <a:srgbClr val="00ABC1"/>
                </a:solidFill>
                <a:effectLst/>
              </a:rPr>
              <a:t>initial</a:t>
            </a:r>
            <a:r>
              <a:rPr lang="es-ES" sz="1000" b="0" dirty="0">
                <a:solidFill>
                  <a:srgbClr val="00ABC1"/>
                </a:solidFill>
                <a:effectLst/>
              </a:rPr>
              <a: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a:t>
            </a:r>
            <a:r>
              <a:rPr lang="es-ES" sz="1000" b="0" i="1" dirty="0" err="1">
                <a:solidFill>
                  <a:srgbClr val="8A8787"/>
                </a:solidFill>
                <a:effectLst/>
              </a:rPr>
              <a:t>Unset</a:t>
            </a:r>
            <a:r>
              <a:rPr lang="es-ES" sz="1000" b="0" i="1" dirty="0">
                <a:solidFill>
                  <a:srgbClr val="8A8787"/>
                </a:solidFill>
                <a:effectLst/>
              </a:rPr>
              <a:t> restablece el texto como "</a:t>
            </a:r>
            <a:r>
              <a:rPr lang="es-ES" sz="1000" b="0" i="1" dirty="0" err="1">
                <a:solidFill>
                  <a:srgbClr val="8A8787"/>
                </a:solidFill>
                <a:effectLst/>
              </a:rPr>
              <a:t>font-weight</a:t>
            </a:r>
            <a:r>
              <a:rPr lang="es-ES" sz="1000" b="0" i="1" dirty="0">
                <a:solidFill>
                  <a:srgbClr val="8A8787"/>
                </a:solidFill>
                <a:effectLst/>
              </a:rPr>
              <a:t>: normal" porque este es el valor por defecto de la propiedad "</a:t>
            </a:r>
            <a:r>
              <a:rPr lang="es-ES" sz="1000" b="0" i="1" dirty="0" err="1">
                <a:solidFill>
                  <a:srgbClr val="8A8787"/>
                </a:solidFill>
                <a:effectLst/>
              </a:rPr>
              <a:t>font-weight</a:t>
            </a:r>
            <a:r>
              <a:rPr lang="es-ES" sz="1000" b="0" i="1" dirty="0">
                <a:solidFill>
                  <a:srgbClr val="8A8787"/>
                </a:solidFill>
                <a:effectLst/>
              </a:rPr>
              <a:t>" (</a:t>
            </a:r>
            <a:r>
              <a:rPr lang="es-ES" sz="1000" b="0" i="1" dirty="0" err="1">
                <a:solidFill>
                  <a:srgbClr val="8A8787"/>
                </a:solidFill>
                <a:effectLst/>
              </a:rPr>
              <a:t>unset</a:t>
            </a:r>
            <a:r>
              <a:rPr lang="es-ES" sz="1000" b="0" i="1" dirty="0">
                <a:solidFill>
                  <a:srgbClr val="8A8787"/>
                </a:solidFill>
                <a:effectLst/>
              </a:rPr>
              <a:t> en este caso </a:t>
            </a:r>
            <a:r>
              <a:rPr lang="es-ES" sz="1000" b="0" i="1" dirty="0" err="1">
                <a:solidFill>
                  <a:srgbClr val="8A8787"/>
                </a:solidFill>
                <a:effectLst/>
              </a:rPr>
              <a:t>actua</a:t>
            </a:r>
            <a:r>
              <a:rPr lang="es-ES" sz="1000" b="0" i="1" dirty="0">
                <a:solidFill>
                  <a:srgbClr val="8A8787"/>
                </a:solidFill>
                <a:effectLst/>
              </a:rPr>
              <a:t> como </a:t>
            </a:r>
            <a:r>
              <a:rPr lang="es-ES" sz="1000" b="0" i="1" dirty="0" err="1">
                <a:solidFill>
                  <a:srgbClr val="8A8787"/>
                </a:solidFill>
                <a:effectLst/>
              </a:rPr>
              <a:t>initial</a:t>
            </a:r>
            <a:r>
              <a:rPr lang="es-ES" sz="1000" b="0" i="1" dirty="0">
                <a:solidFill>
                  <a:srgbClr val="8A8787"/>
                </a:solidFill>
                <a:effectLst/>
              </a:rPr>
              <a: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err="1">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err="1">
                <a:solidFill>
                  <a:srgbClr val="00ABC1"/>
                </a:solidFill>
                <a:effectLst/>
              </a:rPr>
              <a:t>font-weight</a:t>
            </a:r>
            <a:r>
              <a:rPr lang="es-ES" sz="1000" b="0" dirty="0">
                <a:solidFill>
                  <a:srgbClr val="00ABC1"/>
                </a:solidFill>
                <a:effectLst/>
              </a:rPr>
              <a:t>: </a:t>
            </a:r>
            <a:r>
              <a:rPr lang="es-ES" sz="1000" b="0" dirty="0" err="1">
                <a:solidFill>
                  <a:srgbClr val="00ABC1"/>
                </a:solidFill>
                <a:effectLst/>
              </a:rPr>
              <a:t>unset</a:t>
            </a:r>
            <a:r>
              <a:rPr lang="es-ES" sz="1000" b="0" dirty="0">
                <a:solidFill>
                  <a:srgbClr val="00ABC1"/>
                </a:solidFill>
                <a:effectLst/>
              </a:rPr>
              <a: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a:t>
            </a:r>
            <a:r>
              <a:rPr lang="es-ES" sz="1000" b="0" i="1" dirty="0" err="1">
                <a:solidFill>
                  <a:srgbClr val="8A8787"/>
                </a:solidFill>
                <a:effectLst/>
              </a:rPr>
              <a:t>Unset</a:t>
            </a:r>
            <a:r>
              <a:rPr lang="es-ES" sz="1000" b="0" i="1" dirty="0">
                <a:solidFill>
                  <a:srgbClr val="8A8787"/>
                </a:solidFill>
                <a:effectLst/>
              </a:rPr>
              <a:t> en el h3 hace que su propiedad "</a:t>
            </a:r>
            <a:r>
              <a:rPr lang="es-ES" sz="1000" b="0" i="1" dirty="0" err="1">
                <a:solidFill>
                  <a:srgbClr val="8A8787"/>
                </a:solidFill>
                <a:effectLst/>
              </a:rPr>
              <a:t>font-weight</a:t>
            </a:r>
            <a:r>
              <a:rPr lang="es-ES" sz="1000" b="0" i="1" dirty="0">
                <a:solidFill>
                  <a:srgbClr val="8A8787"/>
                </a:solidFill>
                <a:effectLst/>
              </a:rPr>
              <a:t>" tome el valor del padre, es decir "</a:t>
            </a:r>
            <a:r>
              <a:rPr lang="es-ES" sz="1000" b="0" i="1" dirty="0" err="1">
                <a:solidFill>
                  <a:srgbClr val="8A8787"/>
                </a:solidFill>
                <a:effectLst/>
              </a:rPr>
              <a:t>bold</a:t>
            </a:r>
            <a:r>
              <a:rPr lang="es-ES" sz="1000" b="0" i="1" dirty="0">
                <a:solidFill>
                  <a:srgbClr val="8A8787"/>
                </a:solidFill>
                <a:effectLst/>
              </a:rPr>
              <a:t>" (</a:t>
            </a:r>
            <a:r>
              <a:rPr lang="es-ES" sz="1000" b="0" i="1" dirty="0" err="1">
                <a:solidFill>
                  <a:srgbClr val="8A8787"/>
                </a:solidFill>
                <a:effectLst/>
              </a:rPr>
              <a:t>unset</a:t>
            </a:r>
            <a:r>
              <a:rPr lang="es-ES" sz="1000" b="0" i="1" dirty="0">
                <a:solidFill>
                  <a:srgbClr val="8A8787"/>
                </a:solidFill>
                <a:effectLst/>
              </a:rPr>
              <a:t> en este caso </a:t>
            </a:r>
            <a:r>
              <a:rPr lang="es-ES" sz="1000" b="0" i="1" dirty="0" err="1">
                <a:solidFill>
                  <a:srgbClr val="8A8787"/>
                </a:solidFill>
                <a:effectLst/>
              </a:rPr>
              <a:t>actua</a:t>
            </a:r>
            <a:r>
              <a:rPr lang="es-ES" sz="1000" b="0" i="1" dirty="0">
                <a:solidFill>
                  <a:srgbClr val="8A8787"/>
                </a:solidFill>
                <a:effectLst/>
              </a:rPr>
              <a:t> como </a:t>
            </a:r>
            <a:r>
              <a:rPr lang="es-ES" sz="1000" b="0" i="1" dirty="0" err="1">
                <a:solidFill>
                  <a:srgbClr val="8A8787"/>
                </a:solidFill>
                <a:effectLst/>
              </a:rPr>
              <a:t>inherit</a:t>
            </a:r>
            <a:r>
              <a:rPr lang="es-ES" sz="1000" b="0" i="1" dirty="0">
                <a:solidFill>
                  <a:srgbClr val="8A8787"/>
                </a:solidFill>
                <a:effectLst/>
              </a:rPr>
              <a:t>)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err="1">
                <a:solidFill>
                  <a:srgbClr val="FF2C6B"/>
                </a:solidFill>
                <a:effectLst/>
              </a:rPr>
              <a:t>div</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err="1">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err="1">
                <a:solidFill>
                  <a:srgbClr val="00ABC1"/>
                </a:solidFill>
                <a:effectLst/>
              </a:rPr>
              <a:t>font-weight</a:t>
            </a:r>
            <a:r>
              <a:rPr lang="es-ES" sz="1000" b="0" dirty="0">
                <a:solidFill>
                  <a:srgbClr val="00ABC1"/>
                </a:solidFill>
                <a:effectLst/>
              </a:rPr>
              <a:t>: </a:t>
            </a:r>
            <a:r>
              <a:rPr lang="es-ES" sz="1000" b="0" dirty="0" err="1">
                <a:solidFill>
                  <a:srgbClr val="00ABC1"/>
                </a:solidFill>
                <a:effectLst/>
              </a:rPr>
              <a:t>unset</a:t>
            </a:r>
            <a:r>
              <a:rPr lang="es-ES" sz="1000" b="0" dirty="0">
                <a:solidFill>
                  <a:srgbClr val="00ABC1"/>
                </a:solidFill>
                <a:effectLst/>
              </a:rPr>
              <a: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err="1">
                <a:solidFill>
                  <a:srgbClr val="FF2C6B"/>
                </a:solidFill>
                <a:effectLst/>
              </a:rPr>
              <a:t>div</a:t>
            </a:r>
            <a:r>
              <a:rPr lang="es-ES" sz="1000" b="0" dirty="0">
                <a:solidFill>
                  <a:srgbClr val="C5C5C5"/>
                </a:solidFill>
                <a:effectLst/>
              </a:rPr>
              <a:t>&gt;</a:t>
            </a:r>
            <a:endParaRPr lang="es-ES" sz="1000" b="0" dirty="0">
              <a:solidFill>
                <a:srgbClr val="E6E6E6"/>
              </a:solidFill>
              <a:effectLst/>
            </a:endParaRPr>
          </a:p>
          <a:p>
            <a:br>
              <a:rPr lang="es-ES" sz="1000" b="0" dirty="0">
                <a:solidFill>
                  <a:srgbClr val="E6E6E6"/>
                </a:solidFill>
                <a:effectLst/>
              </a:rPr>
            </a:br>
            <a:r>
              <a:rPr lang="es-ES" sz="1000" b="0" dirty="0">
                <a:solidFill>
                  <a:srgbClr val="E6E6E6"/>
                </a:solidFill>
                <a:effectLst/>
              </a:rPr>
              <a:t>  </a:t>
            </a:r>
            <a:r>
              <a:rPr lang="es-ES" sz="1000" b="0" i="1" dirty="0">
                <a:solidFill>
                  <a:srgbClr val="8A8787"/>
                </a:solidFill>
                <a:effectLst/>
              </a:rPr>
              <a:t>&lt;!-- </a:t>
            </a:r>
            <a:r>
              <a:rPr lang="es-ES" sz="1000" b="0" i="1" dirty="0" err="1">
                <a:solidFill>
                  <a:srgbClr val="8A8787"/>
                </a:solidFill>
                <a:effectLst/>
              </a:rPr>
              <a:t>Revert</a:t>
            </a:r>
            <a:r>
              <a:rPr lang="es-ES" sz="1000" b="0" i="1" dirty="0">
                <a:solidFill>
                  <a:srgbClr val="8A8787"/>
                </a:solidFill>
                <a:effectLst/>
              </a:rPr>
              <a:t> restablece el texto como "</a:t>
            </a:r>
            <a:r>
              <a:rPr lang="es-ES" sz="1000" b="0" i="1" dirty="0" err="1">
                <a:solidFill>
                  <a:srgbClr val="8A8787"/>
                </a:solidFill>
                <a:effectLst/>
              </a:rPr>
              <a:t>font-weight</a:t>
            </a:r>
            <a:r>
              <a:rPr lang="es-ES" sz="1000" b="0" i="1" dirty="0">
                <a:solidFill>
                  <a:srgbClr val="8A8787"/>
                </a:solidFill>
                <a:effectLst/>
              </a:rPr>
              <a:t>: </a:t>
            </a:r>
            <a:r>
              <a:rPr lang="es-ES" sz="1000" b="0" i="1" dirty="0" err="1">
                <a:solidFill>
                  <a:srgbClr val="8A8787"/>
                </a:solidFill>
                <a:effectLst/>
              </a:rPr>
              <a:t>bold</a:t>
            </a:r>
            <a:r>
              <a:rPr lang="es-ES" sz="1000" b="0" i="1" dirty="0">
                <a:solidFill>
                  <a:srgbClr val="8A8787"/>
                </a:solidFill>
                <a:effectLst/>
              </a:rPr>
              <a:t>" porque este es el valor por defecto de la propiedad "</a:t>
            </a:r>
            <a:r>
              <a:rPr lang="es-ES" sz="1000" b="0" i="1" dirty="0" err="1">
                <a:solidFill>
                  <a:srgbClr val="8A8787"/>
                </a:solidFill>
                <a:effectLst/>
              </a:rPr>
              <a:t>font-weight</a:t>
            </a:r>
            <a:r>
              <a:rPr lang="es-ES" sz="1000" b="0" i="1" dirty="0">
                <a:solidFill>
                  <a:srgbClr val="8A8787"/>
                </a:solidFill>
                <a:effectLst/>
              </a:rPr>
              <a:t>" en el elemento "h3" --&gt;</a:t>
            </a:r>
            <a:endParaRPr lang="es-ES" sz="1000" b="0" dirty="0">
              <a:solidFill>
                <a:srgbClr val="E6E6E6"/>
              </a:solidFill>
              <a:effectLst/>
            </a:endParaRPr>
          </a:p>
          <a:p>
            <a:r>
              <a:rPr lang="es-ES" sz="1000" b="0" dirty="0">
                <a:solidFill>
                  <a:srgbClr val="E6E6E6"/>
                </a:solidFill>
                <a:effectLst/>
              </a:rPr>
              <a:t>  </a:t>
            </a:r>
            <a:r>
              <a:rPr lang="es-ES" sz="1000" b="0" dirty="0">
                <a:solidFill>
                  <a:srgbClr val="C5C5C5"/>
                </a:solidFill>
                <a:effectLst/>
              </a:rPr>
              <a:t>&lt;</a:t>
            </a:r>
            <a:r>
              <a:rPr lang="es-ES" sz="1000" b="0" dirty="0">
                <a:solidFill>
                  <a:srgbClr val="FF2C6B"/>
                </a:solidFill>
                <a:effectLst/>
              </a:rPr>
              <a:t>h3</a:t>
            </a:r>
            <a:r>
              <a:rPr lang="es-ES" sz="1000" b="0" dirty="0">
                <a:solidFill>
                  <a:srgbClr val="E6E6E6"/>
                </a:solidFill>
                <a:effectLst/>
              </a:rPr>
              <a:t> </a:t>
            </a:r>
            <a:r>
              <a:rPr lang="es-ES" sz="1000" b="0" dirty="0" err="1">
                <a:solidFill>
                  <a:srgbClr val="FFCC95"/>
                </a:solidFill>
                <a:effectLst/>
              </a:rPr>
              <a:t>style</a:t>
            </a:r>
            <a:r>
              <a:rPr lang="es-ES" sz="1000" b="0" dirty="0">
                <a:solidFill>
                  <a:srgbClr val="E6E6E6"/>
                </a:solidFill>
                <a:effectLst/>
              </a:rPr>
              <a:t>=</a:t>
            </a:r>
            <a:r>
              <a:rPr lang="es-ES" sz="1000" b="0" dirty="0">
                <a:solidFill>
                  <a:srgbClr val="00ACC1"/>
                </a:solidFill>
                <a:effectLst/>
              </a:rPr>
              <a:t>"</a:t>
            </a:r>
            <a:r>
              <a:rPr lang="es-ES" sz="1000" b="0" dirty="0" err="1">
                <a:solidFill>
                  <a:srgbClr val="00ABC1"/>
                </a:solidFill>
                <a:effectLst/>
              </a:rPr>
              <a:t>font-weight</a:t>
            </a:r>
            <a:r>
              <a:rPr lang="es-ES" sz="1000" b="0" dirty="0">
                <a:solidFill>
                  <a:srgbClr val="00ABC1"/>
                </a:solidFill>
                <a:effectLst/>
              </a:rPr>
              <a:t>: </a:t>
            </a:r>
            <a:r>
              <a:rPr lang="es-ES" sz="1000" b="0" dirty="0" err="1">
                <a:solidFill>
                  <a:srgbClr val="00ABC1"/>
                </a:solidFill>
                <a:effectLst/>
              </a:rPr>
              <a:t>revert</a:t>
            </a:r>
            <a:r>
              <a:rPr lang="es-ES" sz="1000" b="0" dirty="0">
                <a:solidFill>
                  <a:srgbClr val="00ABC1"/>
                </a:solidFill>
                <a:effectLst/>
              </a:rPr>
              <a:t>;</a:t>
            </a:r>
            <a:r>
              <a:rPr lang="es-ES" sz="1000" b="0" dirty="0">
                <a:solidFill>
                  <a:srgbClr val="00ACC1"/>
                </a:solidFill>
                <a:effectLst/>
              </a:rPr>
              <a:t>"</a:t>
            </a:r>
            <a:r>
              <a:rPr lang="es-ES" sz="1000" b="0" dirty="0">
                <a:solidFill>
                  <a:srgbClr val="C5C5C5"/>
                </a:solidFill>
                <a:effectLst/>
              </a:rPr>
              <a:t>&gt;&lt;/</a:t>
            </a:r>
            <a:r>
              <a:rPr lang="es-ES" sz="1000" b="0" dirty="0">
                <a:solidFill>
                  <a:srgbClr val="FF2C6B"/>
                </a:solidFill>
                <a:effectLst/>
              </a:rPr>
              <a:t>h3</a:t>
            </a:r>
            <a:r>
              <a:rPr lang="es-ES" sz="1000" b="0" dirty="0">
                <a:solidFill>
                  <a:srgbClr val="C5C5C5"/>
                </a:solidFill>
                <a:effectLst/>
              </a:rPr>
              <a:t>&gt;</a:t>
            </a:r>
            <a:endParaRPr lang="es-ES" sz="1000" b="0" dirty="0">
              <a:solidFill>
                <a:srgbClr val="E6E6E6"/>
              </a:solidFill>
              <a:effectLst/>
            </a:endParaRPr>
          </a:p>
        </p:txBody>
      </p:sp>
    </p:spTree>
    <p:extLst>
      <p:ext uri="{BB962C8B-B14F-4D97-AF65-F5344CB8AC3E}">
        <p14:creationId xmlns:p14="http://schemas.microsoft.com/office/powerpoint/2010/main" val="39513867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0AE468CF-C9F3-40C3-A89C-4C326053FAA7}"/>
              </a:ext>
            </a:extLst>
          </p:cNvPr>
          <p:cNvGrpSpPr/>
          <p:nvPr/>
        </p:nvGrpSpPr>
        <p:grpSpPr>
          <a:xfrm>
            <a:off x="0" y="4552303"/>
            <a:ext cx="9144000" cy="595617"/>
            <a:chOff x="0" y="3441532"/>
            <a:chExt cx="9144000" cy="1701968"/>
          </a:xfrm>
        </p:grpSpPr>
        <p:sp>
          <p:nvSpPr>
            <p:cNvPr id="28" name="Rectángulo 27">
              <a:extLst>
                <a:ext uri="{FF2B5EF4-FFF2-40B4-BE49-F238E27FC236}">
                  <a16:creationId xmlns:a16="http://schemas.microsoft.com/office/drawing/2014/main" id="{E8EB039E-7C53-48B9-A178-2D9F139BF605}"/>
                </a:ext>
              </a:extLst>
            </p:cNvPr>
            <p:cNvSpPr/>
            <p:nvPr/>
          </p:nvSpPr>
          <p:spPr>
            <a:xfrm>
              <a:off x="0" y="3443908"/>
              <a:ext cx="9144000" cy="1699591"/>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pic>
          <p:nvPicPr>
            <p:cNvPr id="30" name="Gráfico 29">
              <a:extLst>
                <a:ext uri="{FF2B5EF4-FFF2-40B4-BE49-F238E27FC236}">
                  <a16:creationId xmlns:a16="http://schemas.microsoft.com/office/drawing/2014/main" id="{39140972-EDE5-42CB-83E4-EFD1098C8D3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0688" t="-754" r="13873" b="52337"/>
            <a:stretch/>
          </p:blipFill>
          <p:spPr>
            <a:xfrm rot="16200000">
              <a:off x="7481612" y="3481111"/>
              <a:ext cx="1701968" cy="1622809"/>
            </a:xfrm>
            <a:prstGeom prst="rect">
              <a:avLst/>
            </a:prstGeom>
          </p:spPr>
        </p:pic>
      </p:grpSp>
      <p:sp>
        <p:nvSpPr>
          <p:cNvPr id="4" name="Title 1">
            <a:extLst>
              <a:ext uri="{FF2B5EF4-FFF2-40B4-BE49-F238E27FC236}">
                <a16:creationId xmlns:a16="http://schemas.microsoft.com/office/drawing/2014/main" id="{F941E975-CE3A-41A0-B3B7-AC3579E4EDE3}"/>
              </a:ext>
            </a:extLst>
          </p:cNvPr>
          <p:cNvSpPr>
            <a:spLocks noGrp="1"/>
          </p:cNvSpPr>
          <p:nvPr>
            <p:ph type="title"/>
          </p:nvPr>
        </p:nvSpPr>
        <p:spPr>
          <a:xfrm>
            <a:off x="449262" y="569472"/>
            <a:ext cx="8245476" cy="810657"/>
          </a:xfrm>
        </p:spPr>
        <p:txBody>
          <a:bodyPr lIns="0" anchor="b"/>
          <a:lstStyle/>
          <a:p>
            <a:pPr algn="ctr"/>
            <a:r>
              <a:rPr lang="es-ES_tradnl" spc="-300" dirty="0">
                <a:solidFill>
                  <a:schemeClr val="bg1">
                    <a:lumMod val="50000"/>
                  </a:schemeClr>
                </a:solidFill>
                <a:latin typeface="Montserrat SemiBold" panose="00000700000000000000" pitchFamily="2" charset="0"/>
              </a:rPr>
              <a:t>¡ Muchas gracias !</a:t>
            </a:r>
          </a:p>
        </p:txBody>
      </p:sp>
      <p:pic>
        <p:nvPicPr>
          <p:cNvPr id="6" name="Picture 8" descr="A close up of a logo&#10;&#10;Description automatically generated">
            <a:extLst>
              <a:ext uri="{FF2B5EF4-FFF2-40B4-BE49-F238E27FC236}">
                <a16:creationId xmlns:a16="http://schemas.microsoft.com/office/drawing/2014/main" id="{37B99DDB-6C2C-4350-AD66-5C0B54D47C4C}"/>
              </a:ext>
            </a:extLst>
          </p:cNvPr>
          <p:cNvPicPr>
            <a:picLocks noChangeAspect="1"/>
          </p:cNvPicPr>
          <p:nvPr/>
        </p:nvPicPr>
        <p:blipFill>
          <a:blip r:embed="rId5"/>
          <a:stretch>
            <a:fillRect/>
          </a:stretch>
        </p:blipFill>
        <p:spPr>
          <a:xfrm>
            <a:off x="5273687" y="2259881"/>
            <a:ext cx="2160000" cy="1182624"/>
          </a:xfrm>
          <a:prstGeom prst="rect">
            <a:avLst/>
          </a:prstGeom>
        </p:spPr>
      </p:pic>
      <p:grpSp>
        <p:nvGrpSpPr>
          <p:cNvPr id="26" name="Grupo 25">
            <a:extLst>
              <a:ext uri="{FF2B5EF4-FFF2-40B4-BE49-F238E27FC236}">
                <a16:creationId xmlns:a16="http://schemas.microsoft.com/office/drawing/2014/main" id="{A52CE25C-FCB7-40CE-B804-8F6E44520965}"/>
              </a:ext>
            </a:extLst>
          </p:cNvPr>
          <p:cNvGrpSpPr/>
          <p:nvPr/>
        </p:nvGrpSpPr>
        <p:grpSpPr>
          <a:xfrm>
            <a:off x="703404" y="4712019"/>
            <a:ext cx="7737191" cy="307777"/>
            <a:chOff x="875185" y="4588305"/>
            <a:chExt cx="7737191" cy="307777"/>
          </a:xfrm>
        </p:grpSpPr>
        <p:grpSp>
          <p:nvGrpSpPr>
            <p:cNvPr id="21" name="Grupo 20">
              <a:extLst>
                <a:ext uri="{FF2B5EF4-FFF2-40B4-BE49-F238E27FC236}">
                  <a16:creationId xmlns:a16="http://schemas.microsoft.com/office/drawing/2014/main" id="{8522F6A9-360E-4A61-92FC-3770A145E6C8}"/>
                </a:ext>
              </a:extLst>
            </p:cNvPr>
            <p:cNvGrpSpPr/>
            <p:nvPr/>
          </p:nvGrpSpPr>
          <p:grpSpPr>
            <a:xfrm>
              <a:off x="875185" y="4588305"/>
              <a:ext cx="1408076" cy="307777"/>
              <a:chOff x="864555" y="4303993"/>
              <a:chExt cx="1408076" cy="307777"/>
            </a:xfrm>
          </p:grpSpPr>
          <p:pic>
            <p:nvPicPr>
              <p:cNvPr id="8" name="Picture 12" descr="A close up of a logo&#10;&#10;Description automatically generated">
                <a:extLst>
                  <a:ext uri="{FF2B5EF4-FFF2-40B4-BE49-F238E27FC236}">
                    <a16:creationId xmlns:a16="http://schemas.microsoft.com/office/drawing/2014/main" id="{0D9614B6-4E34-4875-96E2-FA5F3FA82B23}"/>
                  </a:ext>
                </a:extLst>
              </p:cNvPr>
              <p:cNvPicPr>
                <a:picLocks noChangeAspect="1"/>
              </p:cNvPicPr>
              <p:nvPr/>
            </p:nvPicPr>
            <p:blipFill>
              <a:blip r:embed="rId6">
                <a:duotone>
                  <a:schemeClr val="accent3">
                    <a:shade val="45000"/>
                    <a:satMod val="135000"/>
                  </a:schemeClr>
                  <a:prstClr val="white"/>
                </a:duotone>
              </a:blip>
              <a:stretch>
                <a:fillRect/>
              </a:stretch>
            </p:blipFill>
            <p:spPr>
              <a:xfrm>
                <a:off x="864555" y="4349881"/>
                <a:ext cx="216000" cy="216000"/>
              </a:xfrm>
              <a:prstGeom prst="rect">
                <a:avLst/>
              </a:prstGeom>
            </p:spPr>
          </p:pic>
          <p:sp>
            <p:nvSpPr>
              <p:cNvPr id="10" name="TextBox 13">
                <a:extLst>
                  <a:ext uri="{FF2B5EF4-FFF2-40B4-BE49-F238E27FC236}">
                    <a16:creationId xmlns:a16="http://schemas.microsoft.com/office/drawing/2014/main" id="{E45AD2FE-DC3D-4DEA-8C3B-6619BB1A6B48}"/>
                  </a:ext>
                </a:extLst>
              </p:cNvPr>
              <p:cNvSpPr txBox="1"/>
              <p:nvPr/>
            </p:nvSpPr>
            <p:spPr>
              <a:xfrm>
                <a:off x="1080556" y="4303993"/>
                <a:ext cx="119207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chemeClr val="accent6">
                        <a:lumMod val="50000"/>
                      </a:schemeClr>
                    </a:solidFill>
                    <a:effectLst/>
                    <a:uLnTx/>
                    <a:uFillTx/>
                    <a:latin typeface="Open Sans"/>
                    <a:ea typeface="+mn-ea"/>
                    <a:cs typeface="+mn-cs"/>
                  </a:rPr>
                  <a:t>@</a:t>
                </a: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rPr>
                  <a:t>lemoncoders</a:t>
                </a:r>
              </a:p>
            </p:txBody>
          </p:sp>
        </p:grpSp>
        <p:grpSp>
          <p:nvGrpSpPr>
            <p:cNvPr id="22" name="Grupo 21">
              <a:extLst>
                <a:ext uri="{FF2B5EF4-FFF2-40B4-BE49-F238E27FC236}">
                  <a16:creationId xmlns:a16="http://schemas.microsoft.com/office/drawing/2014/main" id="{3509CB7E-415F-4517-9A62-2955D991114D}"/>
                </a:ext>
              </a:extLst>
            </p:cNvPr>
            <p:cNvGrpSpPr/>
            <p:nvPr/>
          </p:nvGrpSpPr>
          <p:grpSpPr>
            <a:xfrm>
              <a:off x="7019584" y="4588305"/>
              <a:ext cx="1592792" cy="307777"/>
              <a:chOff x="864555" y="3945692"/>
              <a:chExt cx="1592792" cy="307777"/>
            </a:xfrm>
          </p:grpSpPr>
          <p:pic>
            <p:nvPicPr>
              <p:cNvPr id="9" name="Picture 14" descr="A close up of a logo&#10;&#10;Description automatically generated">
                <a:extLst>
                  <a:ext uri="{FF2B5EF4-FFF2-40B4-BE49-F238E27FC236}">
                    <a16:creationId xmlns:a16="http://schemas.microsoft.com/office/drawing/2014/main" id="{D6400212-8887-4432-860F-C7FE721A5326}"/>
                  </a:ext>
                </a:extLst>
              </p:cNvPr>
              <p:cNvPicPr>
                <a:picLocks noChangeAspect="1"/>
              </p:cNvPicPr>
              <p:nvPr/>
            </p:nvPicPr>
            <p:blipFill>
              <a:blip r:embed="rId6">
                <a:duotone>
                  <a:schemeClr val="accent3">
                    <a:shade val="45000"/>
                    <a:satMod val="135000"/>
                  </a:schemeClr>
                  <a:prstClr val="white"/>
                </a:duotone>
              </a:blip>
              <a:stretch>
                <a:fillRect/>
              </a:stretch>
            </p:blipFill>
            <p:spPr>
              <a:xfrm>
                <a:off x="864555" y="3991580"/>
                <a:ext cx="216000" cy="216000"/>
              </a:xfrm>
              <a:prstGeom prst="rect">
                <a:avLst/>
              </a:prstGeom>
            </p:spPr>
          </p:pic>
          <p:sp>
            <p:nvSpPr>
              <p:cNvPr id="11" name="TextBox 16">
                <a:extLst>
                  <a:ext uri="{FF2B5EF4-FFF2-40B4-BE49-F238E27FC236}">
                    <a16:creationId xmlns:a16="http://schemas.microsoft.com/office/drawing/2014/main" id="{E103FA33-3F63-4267-9045-AEC89B936392}"/>
                  </a:ext>
                </a:extLst>
              </p:cNvPr>
              <p:cNvSpPr txBox="1"/>
              <p:nvPr/>
            </p:nvSpPr>
            <p:spPr>
              <a:xfrm>
                <a:off x="1083002" y="3945692"/>
                <a:ext cx="13743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chemeClr val="accent6">
                        <a:lumMod val="50000"/>
                      </a:schemeClr>
                    </a:solidFill>
                    <a:effectLst/>
                    <a:uLnTx/>
                    <a:uFillTx/>
                    <a:latin typeface="Open Sans"/>
                    <a:ea typeface="+mn-ea"/>
                    <a:cs typeface="+mn-cs"/>
                  </a:rPr>
                  <a:t>@</a:t>
                </a: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rPr>
                  <a:t>basefactorteam</a:t>
                </a:r>
              </a:p>
            </p:txBody>
          </p:sp>
        </p:grpSp>
        <p:grpSp>
          <p:nvGrpSpPr>
            <p:cNvPr id="25" name="Grupo 24">
              <a:extLst>
                <a:ext uri="{FF2B5EF4-FFF2-40B4-BE49-F238E27FC236}">
                  <a16:creationId xmlns:a16="http://schemas.microsoft.com/office/drawing/2014/main" id="{C132C550-1A48-4CA8-B271-0AB7915595FF}"/>
                </a:ext>
              </a:extLst>
            </p:cNvPr>
            <p:cNvGrpSpPr/>
            <p:nvPr/>
          </p:nvGrpSpPr>
          <p:grpSpPr>
            <a:xfrm>
              <a:off x="3481579" y="4598193"/>
              <a:ext cx="2482402" cy="288000"/>
              <a:chOff x="3204295" y="4313881"/>
              <a:chExt cx="2482402" cy="288000"/>
            </a:xfrm>
          </p:grpSpPr>
          <p:sp>
            <p:nvSpPr>
              <p:cNvPr id="13" name="Rectangle 3">
                <a:extLst>
                  <a:ext uri="{FF2B5EF4-FFF2-40B4-BE49-F238E27FC236}">
                    <a16:creationId xmlns:a16="http://schemas.microsoft.com/office/drawing/2014/main" id="{ECD66180-35C2-4E14-9BD7-1271C2DEE7E9}"/>
                  </a:ext>
                </a:extLst>
              </p:cNvPr>
              <p:cNvSpPr/>
              <p:nvPr/>
            </p:nvSpPr>
            <p:spPr>
              <a:xfrm>
                <a:off x="3538305" y="4334771"/>
                <a:ext cx="2148392" cy="24622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hlinkClick r:id="rId7">
                      <a:extLst>
                        <a:ext uri="{A12FA001-AC4F-418D-AE19-62706E023703}">
                          <ahyp:hlinkClr xmlns:ahyp="http://schemas.microsoft.com/office/drawing/2018/hyperlinkcolor" val="tx"/>
                        </a:ext>
                      </a:extLst>
                    </a:hlinkClick>
                  </a:rPr>
                  <a:t>https://github.com/lemoncode</a:t>
                </a:r>
                <a:endParaRPr kumimoji="0" lang="es-ES" sz="1000" b="1" i="0" u="none" strike="noStrike" kern="1200" cap="none" spc="0" normalizeH="0" baseline="0" noProof="0" dirty="0">
                  <a:ln>
                    <a:noFill/>
                  </a:ln>
                  <a:solidFill>
                    <a:schemeClr val="accent6">
                      <a:lumMod val="50000"/>
                    </a:schemeClr>
                  </a:solidFill>
                  <a:effectLst/>
                  <a:uLnTx/>
                  <a:uFillTx/>
                  <a:latin typeface="Open Sans"/>
                  <a:ea typeface="+mn-ea"/>
                  <a:cs typeface="+mn-cs"/>
                </a:endParaRPr>
              </a:p>
            </p:txBody>
          </p:sp>
          <p:pic>
            <p:nvPicPr>
              <p:cNvPr id="24" name="Imagen 23" descr="Imagen que contiene Forma&#10;&#10;Descripción generada automáticamente">
                <a:extLst>
                  <a:ext uri="{FF2B5EF4-FFF2-40B4-BE49-F238E27FC236}">
                    <a16:creationId xmlns:a16="http://schemas.microsoft.com/office/drawing/2014/main" id="{0710EF1C-49F2-4D72-A79F-A17E1E2043D9}"/>
                  </a:ext>
                </a:extLst>
              </p:cNvPr>
              <p:cNvPicPr>
                <a:picLocks noChangeAspect="1"/>
              </p:cNvPicPr>
              <p:nvPr/>
            </p:nvPicPr>
            <p:blipFill>
              <a:blip r:embed="rId8"/>
              <a:stretch>
                <a:fillRect/>
              </a:stretch>
            </p:blipFill>
            <p:spPr>
              <a:xfrm>
                <a:off x="3204295" y="4313881"/>
                <a:ext cx="288000" cy="288000"/>
              </a:xfrm>
              <a:prstGeom prst="rect">
                <a:avLst/>
              </a:prstGeom>
            </p:spPr>
          </p:pic>
        </p:grpSp>
      </p:grpSp>
      <p:pic>
        <p:nvPicPr>
          <p:cNvPr id="20" name="Imagen 19" descr="Logotipo&#10;&#10;Descripción generada automáticamente">
            <a:extLst>
              <a:ext uri="{FF2B5EF4-FFF2-40B4-BE49-F238E27FC236}">
                <a16:creationId xmlns:a16="http://schemas.microsoft.com/office/drawing/2014/main" id="{6C1F3F58-3CCE-4967-B715-75044F4583B8}"/>
              </a:ext>
            </a:extLst>
          </p:cNvPr>
          <p:cNvPicPr>
            <a:picLocks noChangeAspect="1"/>
          </p:cNvPicPr>
          <p:nvPr/>
        </p:nvPicPr>
        <p:blipFill>
          <a:blip r:embed="rId9"/>
          <a:stretch>
            <a:fillRect/>
          </a:stretch>
        </p:blipFill>
        <p:spPr>
          <a:xfrm>
            <a:off x="1664472" y="2440618"/>
            <a:ext cx="2205841" cy="851455"/>
          </a:xfrm>
          <a:prstGeom prst="rect">
            <a:avLst/>
          </a:prstGeom>
        </p:spPr>
      </p:pic>
    </p:spTree>
    <p:extLst>
      <p:ext uri="{BB962C8B-B14F-4D97-AF65-F5344CB8AC3E}">
        <p14:creationId xmlns:p14="http://schemas.microsoft.com/office/powerpoint/2010/main" val="9381346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chemeClr val="bg1">
                    <a:lumMod val="50000"/>
                  </a:schemeClr>
                </a:solidFill>
                <a:latin typeface="Montserrat SemiBold" panose="00000700000000000000" pitchFamily="2" charset="0"/>
              </a:rPr>
              <a:t>Agenda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graphicFrame>
        <p:nvGraphicFramePr>
          <p:cNvPr id="3" name="Diagrama 2">
            <a:extLst>
              <a:ext uri="{FF2B5EF4-FFF2-40B4-BE49-F238E27FC236}">
                <a16:creationId xmlns:a16="http://schemas.microsoft.com/office/drawing/2014/main" id="{930F6C15-13CE-4804-ADD6-E1843D69C01A}"/>
              </a:ext>
            </a:extLst>
          </p:cNvPr>
          <p:cNvGraphicFramePr/>
          <p:nvPr>
            <p:extLst>
              <p:ext uri="{D42A27DB-BD31-4B8C-83A1-F6EECF244321}">
                <p14:modId xmlns:p14="http://schemas.microsoft.com/office/powerpoint/2010/main" val="2443779013"/>
              </p:ext>
            </p:extLst>
          </p:nvPr>
        </p:nvGraphicFramePr>
        <p:xfrm>
          <a:off x="9144000" y="1070034"/>
          <a:ext cx="4898400" cy="3264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n 3" descr="Logotipo, Icono&#10;&#10;Descripción generada automáticamente">
            <a:extLst>
              <a:ext uri="{FF2B5EF4-FFF2-40B4-BE49-F238E27FC236}">
                <a16:creationId xmlns:a16="http://schemas.microsoft.com/office/drawing/2014/main" id="{00FDA833-2083-4E0D-9C95-E20DB22FB01F}"/>
              </a:ext>
            </a:extLst>
          </p:cNvPr>
          <p:cNvPicPr>
            <a:picLocks noChangeAspect="1"/>
          </p:cNvPicPr>
          <p:nvPr/>
        </p:nvPicPr>
        <p:blipFill>
          <a:blip r:embed="rId8">
            <a:alphaModFix amt="20000"/>
          </a:blip>
          <a:stretch>
            <a:fillRect/>
          </a:stretch>
        </p:blipFill>
        <p:spPr>
          <a:xfrm>
            <a:off x="2789157" y="1319532"/>
            <a:ext cx="4007654" cy="2913564"/>
          </a:xfrm>
          <a:prstGeom prst="rect">
            <a:avLst/>
          </a:prstGeom>
        </p:spPr>
      </p:pic>
    </p:spTree>
    <p:extLst>
      <p:ext uri="{BB962C8B-B14F-4D97-AF65-F5344CB8AC3E}">
        <p14:creationId xmlns:p14="http://schemas.microsoft.com/office/powerpoint/2010/main" val="3755952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38889E-6 -2.09877E-6 L -0.26545 -2.09877E-6 " pathEditMode="relative" rAng="0" ptsTypes="AA">
                                      <p:cBhvr>
                                        <p:cTn id="6" dur="1000" fill="hold"/>
                                        <p:tgtEl>
                                          <p:spTgt spid="4"/>
                                        </p:tgtEl>
                                        <p:attrNameLst>
                                          <p:attrName>ppt_x</p:attrName>
                                          <p:attrName>ppt_y</p:attrName>
                                        </p:attrNameLst>
                                      </p:cBhvr>
                                      <p:rCtr x="-1328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0.04045 1.35802E-6 L -0.55555 1.35802E-6 " pathEditMode="relative" rAng="0" ptsTypes="AA">
                                      <p:cBhvr>
                                        <p:cTn id="10" dur="1000" fill="hold"/>
                                        <p:tgtEl>
                                          <p:spTgt spid="3">
                                            <p:graphicEl>
                                              <a:dgm id="{53C88B00-9C21-478C-891B-C4B0720E7122}"/>
                                            </p:graphicEl>
                                          </p:spTgt>
                                        </p:tgtEl>
                                        <p:attrNameLst>
                                          <p:attrName>ppt_x</p:attrName>
                                          <p:attrName>ppt_y</p:attrName>
                                        </p:attrNameLst>
                                      </p:cBhvr>
                                      <p:rCtr x="-29809" y="0"/>
                                    </p:animMotion>
                                  </p:childTnLst>
                                </p:cTn>
                              </p:par>
                              <p:par>
                                <p:cTn id="11" presetID="35" presetClass="path" presetSubtype="0" accel="50000" decel="50000" fill="hold" grpId="0" nodeType="withEffect">
                                  <p:stCondLst>
                                    <p:cond delay="0"/>
                                  </p:stCondLst>
                                  <p:childTnLst>
                                    <p:animMotion origin="layout" path="M 0.04045 1.35802E-6 L -0.55555 1.35802E-6 " pathEditMode="relative" rAng="0" ptsTypes="AA">
                                      <p:cBhvr>
                                        <p:cTn id="12" dur="1000" fill="hold"/>
                                        <p:tgtEl>
                                          <p:spTgt spid="3">
                                            <p:graphicEl>
                                              <a:dgm id="{6230FFA4-A0CC-4603-9439-46D13515592F}"/>
                                            </p:graphicEl>
                                          </p:spTgt>
                                        </p:tgtEl>
                                        <p:attrNameLst>
                                          <p:attrName>ppt_x</p:attrName>
                                          <p:attrName>ppt_y</p:attrName>
                                        </p:attrNameLst>
                                      </p:cBhvr>
                                      <p:rCtr x="-29809" y="0"/>
                                    </p:animMotion>
                                  </p:childTnLst>
                                </p:cTn>
                              </p:par>
                              <p:par>
                                <p:cTn id="13" presetID="35" presetClass="path" presetSubtype="0" accel="50000" decel="50000" fill="hold" grpId="0" nodeType="withEffect">
                                  <p:stCondLst>
                                    <p:cond delay="0"/>
                                  </p:stCondLst>
                                  <p:childTnLst>
                                    <p:animMotion origin="layout" path="M 0.04045 1.35802E-6 L -0.55555 1.35802E-6 " pathEditMode="relative" rAng="0" ptsTypes="AA">
                                      <p:cBhvr>
                                        <p:cTn id="14" dur="1000" fill="hold"/>
                                        <p:tgtEl>
                                          <p:spTgt spid="3">
                                            <p:graphicEl>
                                              <a:dgm id="{BC978584-F189-45C3-A51D-1D84888E7908}"/>
                                            </p:graphicEl>
                                          </p:spTgt>
                                        </p:tgtEl>
                                        <p:attrNameLst>
                                          <p:attrName>ppt_x</p:attrName>
                                          <p:attrName>ppt_y</p:attrName>
                                        </p:attrNameLst>
                                      </p:cBhvr>
                                      <p:rCtr x="-29809"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0.04045 1.35802E-6 L -0.55555 1.35802E-6 " pathEditMode="relative" rAng="0" ptsTypes="AA">
                                      <p:cBhvr>
                                        <p:cTn id="18" dur="1000" fill="hold"/>
                                        <p:tgtEl>
                                          <p:spTgt spid="3">
                                            <p:graphicEl>
                                              <a:dgm id="{19CB2109-EED2-4298-88B6-B9385A42A73C}"/>
                                            </p:graphicEl>
                                          </p:spTgt>
                                        </p:tgtEl>
                                        <p:attrNameLst>
                                          <p:attrName>ppt_x</p:attrName>
                                          <p:attrName>ppt_y</p:attrName>
                                        </p:attrNameLst>
                                      </p:cBhvr>
                                      <p:rCtr x="-29809" y="0"/>
                                    </p:animMotion>
                                  </p:childTnLst>
                                </p:cTn>
                              </p:par>
                              <p:par>
                                <p:cTn id="19" presetID="35" presetClass="path" presetSubtype="0" accel="50000" decel="50000" fill="hold" grpId="0" nodeType="withEffect">
                                  <p:stCondLst>
                                    <p:cond delay="0"/>
                                  </p:stCondLst>
                                  <p:childTnLst>
                                    <p:animMotion origin="layout" path="M 0.04045 1.35802E-6 L -0.55555 1.35802E-6 " pathEditMode="relative" rAng="0" ptsTypes="AA">
                                      <p:cBhvr>
                                        <p:cTn id="20" dur="1000" fill="hold"/>
                                        <p:tgtEl>
                                          <p:spTgt spid="3">
                                            <p:graphicEl>
                                              <a:dgm id="{85D1FDF3-4980-4479-9686-C77ECC9D6C73}"/>
                                            </p:graphicEl>
                                          </p:spTgt>
                                        </p:tgtEl>
                                        <p:attrNameLst>
                                          <p:attrName>ppt_x</p:attrName>
                                          <p:attrName>ppt_y</p:attrName>
                                        </p:attrNameLst>
                                      </p:cBhvr>
                                      <p:rCtr x="-29809" y="0"/>
                                    </p:animMotion>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0" nodeType="clickEffect">
                                  <p:stCondLst>
                                    <p:cond delay="0"/>
                                  </p:stCondLst>
                                  <p:childTnLst>
                                    <p:animMotion origin="layout" path="M 0.04045 1.35802E-6 L -0.55555 1.35802E-6 " pathEditMode="relative" rAng="0" ptsTypes="AA">
                                      <p:cBhvr>
                                        <p:cTn id="24" dur="1000" fill="hold"/>
                                        <p:tgtEl>
                                          <p:spTgt spid="3">
                                            <p:graphicEl>
                                              <a:dgm id="{8E41255E-E0D1-4E9D-A1AB-BDD94583E088}"/>
                                            </p:graphicEl>
                                          </p:spTgt>
                                        </p:tgtEl>
                                        <p:attrNameLst>
                                          <p:attrName>ppt_x</p:attrName>
                                          <p:attrName>ppt_y</p:attrName>
                                        </p:attrNameLst>
                                      </p:cBhvr>
                                      <p:rCtr x="-29809" y="0"/>
                                    </p:animMotion>
                                  </p:childTnLst>
                                </p:cTn>
                              </p:par>
                              <p:par>
                                <p:cTn id="25" presetID="35" presetClass="path" presetSubtype="0" accel="50000" decel="50000" fill="hold" grpId="0" nodeType="withEffect">
                                  <p:stCondLst>
                                    <p:cond delay="0"/>
                                  </p:stCondLst>
                                  <p:childTnLst>
                                    <p:animMotion origin="layout" path="M 0.04045 1.35802E-6 L -0.55555 1.35802E-6 " pathEditMode="relative" rAng="0" ptsTypes="AA">
                                      <p:cBhvr>
                                        <p:cTn id="26" dur="1000" fill="hold"/>
                                        <p:tgtEl>
                                          <p:spTgt spid="3">
                                            <p:graphicEl>
                                              <a:dgm id="{E5C65D2D-D1AD-45B2-A55C-481655ECD7BE}"/>
                                            </p:graphicEl>
                                          </p:spTgt>
                                        </p:tgtEl>
                                        <p:attrNameLst>
                                          <p:attrName>ppt_x</p:attrName>
                                          <p:attrName>ppt_y</p:attrName>
                                        </p:attrNameLst>
                                      </p:cBhvr>
                                      <p:rCtr x="-2980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Especificidad</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2" name="CuadroTexto 1">
            <a:extLst>
              <a:ext uri="{FF2B5EF4-FFF2-40B4-BE49-F238E27FC236}">
                <a16:creationId xmlns:a16="http://schemas.microsoft.com/office/drawing/2014/main" id="{9CA4973A-0760-4FC8-BF1F-13DE20F3EDA9}"/>
              </a:ext>
            </a:extLst>
          </p:cNvPr>
          <p:cNvSpPr txBox="1"/>
          <p:nvPr/>
        </p:nvSpPr>
        <p:spPr>
          <a:xfrm>
            <a:off x="647699" y="809030"/>
            <a:ext cx="8012330" cy="830997"/>
          </a:xfrm>
          <a:prstGeom prst="rect">
            <a:avLst/>
          </a:prstGeom>
          <a:noFill/>
        </p:spPr>
        <p:txBody>
          <a:bodyPr wrap="square" rtlCol="0">
            <a:spAutoFit/>
          </a:bodyPr>
          <a:lstStyle/>
          <a:p>
            <a:pPr algn="just"/>
            <a:r>
              <a:rPr lang="es-ES" sz="1600" i="1" dirty="0">
                <a:solidFill>
                  <a:srgbClr val="333333"/>
                </a:solidFill>
              </a:rPr>
              <a:t>"La especificidad es la manera mediante la cual los navegadores deciden qué valores de una propiedad CSS son más relevantes para un elemento y, por lo tanto, serán aplicados."</a:t>
            </a:r>
            <a:endParaRPr lang="es-ES" sz="1600" i="1" dirty="0">
              <a:solidFill>
                <a:schemeClr val="bg1"/>
              </a:solidFill>
            </a:endParaRPr>
          </a:p>
        </p:txBody>
      </p:sp>
      <p:sp>
        <p:nvSpPr>
          <p:cNvPr id="6" name="Forma libre: forma 5">
            <a:extLst>
              <a:ext uri="{FF2B5EF4-FFF2-40B4-BE49-F238E27FC236}">
                <a16:creationId xmlns:a16="http://schemas.microsoft.com/office/drawing/2014/main" id="{4106405F-AB93-4256-8CA5-E668BBF0B19D}"/>
              </a:ext>
            </a:extLst>
          </p:cNvPr>
          <p:cNvSpPr/>
          <p:nvPr/>
        </p:nvSpPr>
        <p:spPr>
          <a:xfrm>
            <a:off x="647699" y="1872944"/>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La especificidad se calcula en base a la jerarquía de los selectores y en función del orden y lugar donde estén ubicados los estilos</a:t>
            </a:r>
            <a:endParaRPr lang="es-ES_tradnl" sz="1600" b="1" dirty="0"/>
          </a:p>
        </p:txBody>
      </p:sp>
      <p:sp>
        <p:nvSpPr>
          <p:cNvPr id="7" name="Forma libre: forma 6">
            <a:extLst>
              <a:ext uri="{FF2B5EF4-FFF2-40B4-BE49-F238E27FC236}">
                <a16:creationId xmlns:a16="http://schemas.microsoft.com/office/drawing/2014/main" id="{22383375-C7A7-4474-B426-AFE5BB16FAA2}"/>
              </a:ext>
            </a:extLst>
          </p:cNvPr>
          <p:cNvSpPr/>
          <p:nvPr/>
        </p:nvSpPr>
        <p:spPr>
          <a:xfrm>
            <a:off x="647699" y="2831647"/>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Aunque pensemos en términos de selectores y reglas, no es toda la regla la que se sobrescribe, sino solo las propiedades que entran en conflicto</a:t>
            </a:r>
            <a:endParaRPr lang="es-ES_tradnl" sz="1600" b="1" dirty="0"/>
          </a:p>
        </p:txBody>
      </p:sp>
      <p:sp>
        <p:nvSpPr>
          <p:cNvPr id="8" name="Forma libre: forma 7">
            <a:extLst>
              <a:ext uri="{FF2B5EF4-FFF2-40B4-BE49-F238E27FC236}">
                <a16:creationId xmlns:a16="http://schemas.microsoft.com/office/drawing/2014/main" id="{1C2259B8-298E-4B49-AA1E-FDEFBC702C84}"/>
              </a:ext>
            </a:extLst>
          </p:cNvPr>
          <p:cNvSpPr/>
          <p:nvPr/>
        </p:nvSpPr>
        <p:spPr>
          <a:xfrm>
            <a:off x="647699" y="3790350"/>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Si dos reglas o propiedades en conflicto tienen la misma especificidad se aplicará siempre la de más abajo (la procesada más recientemente)</a:t>
            </a:r>
            <a:endParaRPr lang="es-ES_tradnl" sz="1600" dirty="0"/>
          </a:p>
        </p:txBody>
      </p:sp>
    </p:spTree>
    <p:extLst>
      <p:ext uri="{BB962C8B-B14F-4D97-AF65-F5344CB8AC3E}">
        <p14:creationId xmlns:p14="http://schemas.microsoft.com/office/powerpoint/2010/main" val="15199828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 sz="3600" spc="-300" dirty="0">
                <a:solidFill>
                  <a:schemeClr val="bg1">
                    <a:lumMod val="50000"/>
                  </a:schemeClr>
                </a:solidFill>
                <a:latin typeface="Montserrat SemiBold" panose="00000700000000000000" pitchFamily="2" charset="0"/>
              </a:rPr>
              <a:t>Jerarquía de mayor a menor</a:t>
            </a:r>
            <a:endParaRPr lang="es-ES_tradnl" sz="3600" spc="-300" dirty="0">
              <a:solidFill>
                <a:schemeClr val="bg1">
                  <a:lumMod val="50000"/>
                </a:schemeClr>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graphicFrame>
        <p:nvGraphicFramePr>
          <p:cNvPr id="3" name="Diagrama 2">
            <a:extLst>
              <a:ext uri="{FF2B5EF4-FFF2-40B4-BE49-F238E27FC236}">
                <a16:creationId xmlns:a16="http://schemas.microsoft.com/office/drawing/2014/main" id="{B34B6EA0-DF91-4BD8-90E0-7629362ED8E5}"/>
              </a:ext>
            </a:extLst>
          </p:cNvPr>
          <p:cNvGraphicFramePr/>
          <p:nvPr>
            <p:extLst>
              <p:ext uri="{D42A27DB-BD31-4B8C-83A1-F6EECF244321}">
                <p14:modId xmlns:p14="http://schemas.microsoft.com/office/powerpoint/2010/main" val="1134564237"/>
              </p:ext>
            </p:extLst>
          </p:nvPr>
        </p:nvGraphicFramePr>
        <p:xfrm>
          <a:off x="511684" y="1331799"/>
          <a:ext cx="5491844" cy="38935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3" name="Grupo 42">
            <a:extLst>
              <a:ext uri="{FF2B5EF4-FFF2-40B4-BE49-F238E27FC236}">
                <a16:creationId xmlns:a16="http://schemas.microsoft.com/office/drawing/2014/main" id="{820D8BF0-80E9-4579-B061-A51A7DF98C30}"/>
              </a:ext>
            </a:extLst>
          </p:cNvPr>
          <p:cNvGrpSpPr/>
          <p:nvPr/>
        </p:nvGrpSpPr>
        <p:grpSpPr>
          <a:xfrm>
            <a:off x="6178991" y="1922106"/>
            <a:ext cx="2905323" cy="578356"/>
            <a:chOff x="6178991" y="1922106"/>
            <a:chExt cx="2905323" cy="578356"/>
          </a:xfrm>
        </p:grpSpPr>
        <p:sp>
          <p:nvSpPr>
            <p:cNvPr id="39" name="Rectángulo 38">
              <a:extLst>
                <a:ext uri="{FF2B5EF4-FFF2-40B4-BE49-F238E27FC236}">
                  <a16:creationId xmlns:a16="http://schemas.microsoft.com/office/drawing/2014/main" id="{74DED07D-4523-4290-BE06-17F50BF1957E}"/>
                </a:ext>
              </a:extLst>
            </p:cNvPr>
            <p:cNvSpPr/>
            <p:nvPr/>
          </p:nvSpPr>
          <p:spPr>
            <a:xfrm>
              <a:off x="6178991" y="1922106"/>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4A6AD598-E2F5-4C4E-B415-43E4B2B976EF}"/>
                </a:ext>
              </a:extLst>
            </p:cNvPr>
            <p:cNvSpPr txBox="1"/>
            <p:nvPr/>
          </p:nvSpPr>
          <p:spPr>
            <a:xfrm>
              <a:off x="6213399" y="2080479"/>
              <a:ext cx="2870915" cy="261610"/>
            </a:xfrm>
            <a:prstGeom prst="rect">
              <a:avLst/>
            </a:prstGeom>
            <a:noFill/>
          </p:spPr>
          <p:txBody>
            <a:bodyPr wrap="square">
              <a:spAutoFit/>
            </a:bodyPr>
            <a:lstStyle/>
            <a:p>
              <a:r>
                <a:rPr lang="en-US" sz="1100" b="0" dirty="0">
                  <a:solidFill>
                    <a:srgbClr val="C5C5C5"/>
                  </a:solidFill>
                  <a:effectLst/>
                </a:rPr>
                <a:t>&lt;</a:t>
              </a:r>
              <a:r>
                <a:rPr lang="en-US" sz="1100" b="0" dirty="0">
                  <a:solidFill>
                    <a:srgbClr val="FF2C6B"/>
                  </a:solidFill>
                  <a:effectLst/>
                </a:rPr>
                <a:t>a</a:t>
              </a:r>
              <a:r>
                <a:rPr lang="en-US" sz="1100" b="0" dirty="0">
                  <a:solidFill>
                    <a:srgbClr val="E6E6E6"/>
                  </a:solidFill>
                  <a:effectLst/>
                </a:rPr>
                <a:t> </a:t>
              </a:r>
              <a:r>
                <a:rPr lang="en-US" sz="1100" b="0" dirty="0">
                  <a:solidFill>
                    <a:srgbClr val="FFCC95"/>
                  </a:solidFill>
                  <a:effectLst/>
                </a:rPr>
                <a:t>style</a:t>
              </a:r>
              <a:r>
                <a:rPr lang="en-US" sz="1100" b="0" dirty="0">
                  <a:solidFill>
                    <a:srgbClr val="E6E6E6"/>
                  </a:solidFill>
                  <a:effectLst/>
                </a:rPr>
                <a:t>=</a:t>
              </a:r>
              <a:r>
                <a:rPr lang="en-US" sz="1100" b="0" dirty="0">
                  <a:solidFill>
                    <a:srgbClr val="00ACC1"/>
                  </a:solidFill>
                  <a:effectLst/>
                </a:rPr>
                <a:t>“</a:t>
              </a:r>
              <a:r>
                <a:rPr lang="en-US" sz="1100" dirty="0">
                  <a:solidFill>
                    <a:srgbClr val="00ABC1"/>
                  </a:solidFill>
                </a:rPr>
                <a:t>width: 60px</a:t>
              </a:r>
              <a:r>
                <a:rPr lang="en-US" sz="1100" b="0" dirty="0">
                  <a:solidFill>
                    <a:srgbClr val="00ACC1"/>
                  </a:solidFill>
                  <a:effectLst/>
                </a:rPr>
                <a:t>"</a:t>
              </a:r>
              <a:r>
                <a:rPr lang="en-US" sz="1100" b="0" dirty="0">
                  <a:solidFill>
                    <a:srgbClr val="C5C5C5"/>
                  </a:solidFill>
                  <a:effectLst/>
                </a:rPr>
                <a:t>&gt;</a:t>
              </a:r>
              <a:r>
                <a:rPr lang="en-US" sz="1100" dirty="0" err="1">
                  <a:solidFill>
                    <a:srgbClr val="E6E6E6"/>
                  </a:solidFill>
                </a:rPr>
                <a:t>Lemoncode</a:t>
              </a:r>
              <a:r>
                <a:rPr lang="en-US" sz="1100" b="0" dirty="0">
                  <a:solidFill>
                    <a:srgbClr val="C5C5C5"/>
                  </a:solidFill>
                  <a:effectLst/>
                </a:rPr>
                <a:t>&lt;/</a:t>
              </a:r>
              <a:r>
                <a:rPr lang="en-US" sz="1100" dirty="0">
                  <a:solidFill>
                    <a:srgbClr val="FF2C6B"/>
                  </a:solidFill>
                </a:rPr>
                <a:t>a</a:t>
              </a:r>
              <a:r>
                <a:rPr lang="en-US" sz="1100" b="0" dirty="0">
                  <a:solidFill>
                    <a:srgbClr val="C5C5C5"/>
                  </a:solidFill>
                  <a:effectLst/>
                </a:rPr>
                <a:t>&gt;</a:t>
              </a:r>
            </a:p>
          </p:txBody>
        </p:sp>
      </p:grpSp>
      <p:grpSp>
        <p:nvGrpSpPr>
          <p:cNvPr id="44" name="Grupo 43">
            <a:extLst>
              <a:ext uri="{FF2B5EF4-FFF2-40B4-BE49-F238E27FC236}">
                <a16:creationId xmlns:a16="http://schemas.microsoft.com/office/drawing/2014/main" id="{516E99FD-9668-4802-A35E-DA4AE84AA37D}"/>
              </a:ext>
            </a:extLst>
          </p:cNvPr>
          <p:cNvGrpSpPr/>
          <p:nvPr/>
        </p:nvGrpSpPr>
        <p:grpSpPr>
          <a:xfrm>
            <a:off x="6178991" y="2611548"/>
            <a:ext cx="2963447" cy="578356"/>
            <a:chOff x="6178991" y="2611548"/>
            <a:chExt cx="2963447" cy="578356"/>
          </a:xfrm>
        </p:grpSpPr>
        <p:sp>
          <p:nvSpPr>
            <p:cNvPr id="40" name="Rectángulo 39">
              <a:extLst>
                <a:ext uri="{FF2B5EF4-FFF2-40B4-BE49-F238E27FC236}">
                  <a16:creationId xmlns:a16="http://schemas.microsoft.com/office/drawing/2014/main" id="{8F1EBF46-405A-473D-9535-84C52B40A4FC}"/>
                </a:ext>
              </a:extLst>
            </p:cNvPr>
            <p:cNvSpPr/>
            <p:nvPr/>
          </p:nvSpPr>
          <p:spPr>
            <a:xfrm>
              <a:off x="6178991" y="2611548"/>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B0749B7B-BDFE-492F-99CE-0902DDE72818}"/>
                </a:ext>
              </a:extLst>
            </p:cNvPr>
            <p:cNvSpPr txBox="1"/>
            <p:nvPr/>
          </p:nvSpPr>
          <p:spPr>
            <a:xfrm>
              <a:off x="6208739" y="2769921"/>
              <a:ext cx="2933699" cy="261610"/>
            </a:xfrm>
            <a:prstGeom prst="rect">
              <a:avLst/>
            </a:prstGeom>
            <a:noFill/>
          </p:spPr>
          <p:txBody>
            <a:bodyPr wrap="square">
              <a:spAutoFit/>
            </a:bodyPr>
            <a:lstStyle/>
            <a:p>
              <a:r>
                <a:rPr lang="es-ES" sz="1100" b="0" dirty="0">
                  <a:solidFill>
                    <a:srgbClr val="FFCC95"/>
                  </a:solidFill>
                  <a:effectLst/>
                  <a:latin typeface="DejaVu Sans Mono"/>
                </a:rPr>
                <a:t>#lemon</a:t>
              </a:r>
              <a:r>
                <a:rPr lang="es-ES" sz="1100" b="0" dirty="0">
                  <a:solidFill>
                    <a:srgbClr val="E6E6E6"/>
                  </a:solidFill>
                  <a:effectLst/>
                  <a:latin typeface="DejaVu Sans Mono"/>
                </a:rPr>
                <a:t> </a:t>
              </a:r>
              <a:r>
                <a:rPr lang="es-ES" sz="1100" b="0" dirty="0">
                  <a:solidFill>
                    <a:srgbClr val="B9B8B8"/>
                  </a:solidFill>
                  <a:effectLst/>
                  <a:latin typeface="DejaVu Sans Mono"/>
                </a:rPr>
                <a:t>{</a:t>
              </a:r>
              <a:r>
                <a:rPr lang="es-ES" sz="1100" b="0" dirty="0">
                  <a:solidFill>
                    <a:srgbClr val="E6E6E6"/>
                  </a:solidFill>
                  <a:effectLst/>
                  <a:latin typeface="DejaVu Sans Mono"/>
                </a:rPr>
                <a:t>...</a:t>
              </a:r>
              <a:r>
                <a:rPr lang="es-ES" sz="1100" b="0" dirty="0" err="1">
                  <a:solidFill>
                    <a:srgbClr val="E6E6E6"/>
                  </a:solidFill>
                  <a:effectLst/>
                  <a:latin typeface="DejaVu Sans Mono"/>
                </a:rPr>
                <a:t>styles</a:t>
              </a:r>
              <a:r>
                <a:rPr lang="es-ES" sz="1100" b="0" dirty="0">
                  <a:solidFill>
                    <a:srgbClr val="B9B8B8"/>
                  </a:solidFill>
                  <a:effectLst/>
                  <a:latin typeface="DejaVu Sans Mono"/>
                </a:rPr>
                <a:t>}</a:t>
              </a:r>
              <a:endParaRPr lang="es-ES" sz="1100" b="0" dirty="0">
                <a:solidFill>
                  <a:srgbClr val="E6E6E6"/>
                </a:solidFill>
                <a:effectLst/>
                <a:latin typeface="DejaVu Sans Mono"/>
              </a:endParaRPr>
            </a:p>
          </p:txBody>
        </p:sp>
      </p:grpSp>
      <p:grpSp>
        <p:nvGrpSpPr>
          <p:cNvPr id="45" name="Grupo 44">
            <a:extLst>
              <a:ext uri="{FF2B5EF4-FFF2-40B4-BE49-F238E27FC236}">
                <a16:creationId xmlns:a16="http://schemas.microsoft.com/office/drawing/2014/main" id="{E4F44BB0-D224-488B-9A85-23938988326E}"/>
              </a:ext>
            </a:extLst>
          </p:cNvPr>
          <p:cNvGrpSpPr/>
          <p:nvPr/>
        </p:nvGrpSpPr>
        <p:grpSpPr>
          <a:xfrm>
            <a:off x="6178990" y="3278598"/>
            <a:ext cx="3150059" cy="687561"/>
            <a:chOff x="6178990" y="3278598"/>
            <a:chExt cx="3150059" cy="687561"/>
          </a:xfrm>
        </p:grpSpPr>
        <p:sp>
          <p:nvSpPr>
            <p:cNvPr id="41" name="Rectángulo 40">
              <a:extLst>
                <a:ext uri="{FF2B5EF4-FFF2-40B4-BE49-F238E27FC236}">
                  <a16:creationId xmlns:a16="http://schemas.microsoft.com/office/drawing/2014/main" id="{91009863-1128-4B1F-9AE0-DE30224864D9}"/>
                </a:ext>
              </a:extLst>
            </p:cNvPr>
            <p:cNvSpPr/>
            <p:nvPr/>
          </p:nvSpPr>
          <p:spPr>
            <a:xfrm>
              <a:off x="6178990" y="3354819"/>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061140B8-D60E-4F03-A9D1-677E6486A789}"/>
                </a:ext>
              </a:extLst>
            </p:cNvPr>
            <p:cNvSpPr txBox="1"/>
            <p:nvPr/>
          </p:nvSpPr>
          <p:spPr>
            <a:xfrm>
              <a:off x="6208738" y="3278598"/>
              <a:ext cx="3120311" cy="687561"/>
            </a:xfrm>
            <a:prstGeom prst="rect">
              <a:avLst/>
            </a:prstGeom>
            <a:noFill/>
          </p:spPr>
          <p:txBody>
            <a:bodyPr wrap="square">
              <a:spAutoFit/>
            </a:bodyPr>
            <a:lstStyle/>
            <a:p>
              <a:pPr>
                <a:lnSpc>
                  <a:spcPct val="150000"/>
                </a:lnSpc>
              </a:pPr>
              <a:r>
                <a:rPr lang="es-ES" sz="900" b="0" dirty="0">
                  <a:solidFill>
                    <a:srgbClr val="FFCC95"/>
                  </a:solidFill>
                  <a:effectLst/>
                  <a:latin typeface="DejaVu Sans Mono"/>
                </a:rPr>
                <a:t>.</a:t>
              </a:r>
              <a:r>
                <a:rPr lang="es-ES" sz="900" b="0" dirty="0" err="1">
                  <a:solidFill>
                    <a:srgbClr val="FFCC95"/>
                  </a:solidFill>
                  <a:effectLst/>
                  <a:latin typeface="DejaVu Sans Mono"/>
                </a:rPr>
                <a:t>code</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a:t>
              </a:r>
              <a:r>
                <a:rPr lang="es-ES" sz="900" b="0" dirty="0" err="1">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a:p>
              <a:pPr>
                <a:lnSpc>
                  <a:spcPct val="150000"/>
                </a:lnSpc>
              </a:pPr>
              <a:r>
                <a:rPr lang="es-ES" sz="900" dirty="0">
                  <a:solidFill>
                    <a:srgbClr val="FF2C6B"/>
                  </a:solidFill>
                  <a:latin typeface="DejaVu Sans Mono"/>
                </a:rPr>
                <a:t>a</a:t>
              </a:r>
              <a:r>
                <a:rPr lang="es-ES" sz="900" b="0" dirty="0">
                  <a:solidFill>
                    <a:srgbClr val="B9B8B8"/>
                  </a:solidFill>
                  <a:effectLst/>
                  <a:latin typeface="DejaVu Sans Mono"/>
                </a:rPr>
                <a:t>[</a:t>
              </a:r>
              <a:r>
                <a:rPr lang="es-ES" sz="900" dirty="0" err="1">
                  <a:solidFill>
                    <a:srgbClr val="DD8AA3"/>
                  </a:solidFill>
                  <a:latin typeface="DejaVu Sans Mono"/>
                </a:rPr>
                <a:t>href</a:t>
              </a:r>
              <a:r>
                <a:rPr lang="es-ES" sz="900" b="0" dirty="0">
                  <a:solidFill>
                    <a:srgbClr val="FFCC95"/>
                  </a:solidFill>
                  <a:effectLst/>
                  <a:latin typeface="DejaVu Sans Mono"/>
                </a:rPr>
                <a:t>=</a:t>
              </a:r>
              <a:r>
                <a:rPr lang="es-ES" sz="900" b="0" dirty="0">
                  <a:solidFill>
                    <a:srgbClr val="00ACC1"/>
                  </a:solidFill>
                  <a:effectLst/>
                  <a:latin typeface="DejaVu Sans Mono"/>
                </a:rPr>
                <a:t>“</a:t>
              </a:r>
              <a:r>
                <a:rPr lang="es-ES" sz="900" b="0" dirty="0" err="1">
                  <a:solidFill>
                    <a:srgbClr val="00ABC1"/>
                  </a:solidFill>
                  <a:effectLst/>
                  <a:latin typeface="DejaVu Sans Mono"/>
                </a:rPr>
                <a:t>url</a:t>
              </a:r>
              <a:r>
                <a:rPr lang="es-ES" sz="900" b="0" dirty="0">
                  <a:solidFill>
                    <a:srgbClr val="00ACC1"/>
                  </a:solidFill>
                  <a:effectLst/>
                  <a:latin typeface="DejaVu Sans Mono"/>
                </a:rPr>
                <a:t>"</a:t>
              </a:r>
              <a:r>
                <a:rPr lang="es-ES" sz="900" b="0" dirty="0">
                  <a:solidFill>
                    <a:srgbClr val="B9B8B8"/>
                  </a:solidFill>
                  <a:effectLst/>
                  <a:latin typeface="DejaVu Sans Mono"/>
                </a:rPr>
                <a:t>]</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a:t>
              </a:r>
              <a:r>
                <a:rPr lang="es-ES" sz="900" b="0" dirty="0" err="1">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a:p>
              <a:pPr>
                <a:lnSpc>
                  <a:spcPct val="150000"/>
                </a:lnSpc>
              </a:pPr>
              <a:r>
                <a:rPr lang="es-ES" sz="900" dirty="0">
                  <a:solidFill>
                    <a:srgbClr val="FF2C6B"/>
                  </a:solidFill>
                  <a:latin typeface="DejaVu Sans Mono"/>
                </a:rPr>
                <a:t>a</a:t>
              </a:r>
              <a:r>
                <a:rPr lang="es-ES" sz="900" b="0" dirty="0">
                  <a:solidFill>
                    <a:srgbClr val="A0B9C4"/>
                  </a:solidFill>
                  <a:effectLst/>
                  <a:latin typeface="DejaVu Sans Mono"/>
                </a:rPr>
                <a:t>:hover</a:t>
              </a:r>
              <a:r>
                <a:rPr lang="es-ES" sz="900" b="0" dirty="0">
                  <a:solidFill>
                    <a:srgbClr val="E6E6E6"/>
                  </a:solidFill>
                  <a:effectLst/>
                  <a:latin typeface="DejaVu Sans Mono"/>
                </a:rPr>
                <a:t> </a:t>
              </a:r>
              <a:r>
                <a:rPr lang="es-ES" sz="900" b="0" dirty="0">
                  <a:solidFill>
                    <a:srgbClr val="B9B8B8"/>
                  </a:solidFill>
                  <a:effectLst/>
                  <a:latin typeface="DejaVu Sans Mono"/>
                </a:rPr>
                <a:t>{</a:t>
              </a:r>
              <a:r>
                <a:rPr lang="es-ES" sz="900" b="0" dirty="0">
                  <a:solidFill>
                    <a:srgbClr val="E6E6E6"/>
                  </a:solidFill>
                  <a:effectLst/>
                  <a:latin typeface="DejaVu Sans Mono"/>
                </a:rPr>
                <a:t>...</a:t>
              </a:r>
              <a:r>
                <a:rPr lang="es-ES" sz="900" b="0" dirty="0" err="1">
                  <a:solidFill>
                    <a:srgbClr val="E6E6E6"/>
                  </a:solidFill>
                  <a:effectLst/>
                  <a:latin typeface="DejaVu Sans Mono"/>
                </a:rPr>
                <a:t>styles</a:t>
              </a:r>
              <a:r>
                <a:rPr lang="es-ES" sz="900" b="0" dirty="0">
                  <a:solidFill>
                    <a:srgbClr val="B9B8B8"/>
                  </a:solidFill>
                  <a:effectLst/>
                  <a:latin typeface="DejaVu Sans Mono"/>
                </a:rPr>
                <a:t>}</a:t>
              </a:r>
              <a:endParaRPr lang="es-ES" sz="900" b="0" dirty="0">
                <a:solidFill>
                  <a:srgbClr val="E6E6E6"/>
                </a:solidFill>
                <a:effectLst/>
                <a:latin typeface="DejaVu Sans Mono"/>
              </a:endParaRPr>
            </a:p>
          </p:txBody>
        </p:sp>
      </p:grpSp>
      <p:grpSp>
        <p:nvGrpSpPr>
          <p:cNvPr id="26" name="Grupo 25">
            <a:extLst>
              <a:ext uri="{FF2B5EF4-FFF2-40B4-BE49-F238E27FC236}">
                <a16:creationId xmlns:a16="http://schemas.microsoft.com/office/drawing/2014/main" id="{8A03E9C6-E737-4FC9-88B3-AE7518EE4BDE}"/>
              </a:ext>
            </a:extLst>
          </p:cNvPr>
          <p:cNvGrpSpPr/>
          <p:nvPr/>
        </p:nvGrpSpPr>
        <p:grpSpPr>
          <a:xfrm>
            <a:off x="1291315" y="1070749"/>
            <a:ext cx="5609511" cy="434810"/>
            <a:chOff x="1291315" y="1070749"/>
            <a:chExt cx="5609511" cy="434810"/>
          </a:xfrm>
        </p:grpSpPr>
        <p:sp>
          <p:nvSpPr>
            <p:cNvPr id="15" name="Rectángulo 14">
              <a:extLst>
                <a:ext uri="{FF2B5EF4-FFF2-40B4-BE49-F238E27FC236}">
                  <a16:creationId xmlns:a16="http://schemas.microsoft.com/office/drawing/2014/main" id="{CC2CE95A-71A5-4355-9647-0E524E8099BF}"/>
                </a:ext>
              </a:extLst>
            </p:cNvPr>
            <p:cNvSpPr/>
            <p:nvPr/>
          </p:nvSpPr>
          <p:spPr>
            <a:xfrm>
              <a:off x="1291315" y="1070749"/>
              <a:ext cx="5609511" cy="434810"/>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400"/>
            </a:p>
          </p:txBody>
        </p:sp>
        <p:sp>
          <p:nvSpPr>
            <p:cNvPr id="11" name="CuadroTexto 10">
              <a:extLst>
                <a:ext uri="{FF2B5EF4-FFF2-40B4-BE49-F238E27FC236}">
                  <a16:creationId xmlns:a16="http://schemas.microsoft.com/office/drawing/2014/main" id="{BE7CD1D6-E199-482E-AFF9-DFE878DBC65A}"/>
                </a:ext>
              </a:extLst>
            </p:cNvPr>
            <p:cNvSpPr txBox="1"/>
            <p:nvPr/>
          </p:nvSpPr>
          <p:spPr>
            <a:xfrm>
              <a:off x="1399659" y="1134266"/>
              <a:ext cx="5392822" cy="307777"/>
            </a:xfrm>
            <a:prstGeom prst="rect">
              <a:avLst/>
            </a:prstGeom>
            <a:noFill/>
          </p:spPr>
          <p:txBody>
            <a:bodyPr wrap="none" rtlCol="0">
              <a:spAutoFit/>
            </a:bodyPr>
            <a:lstStyle/>
            <a:p>
              <a:r>
                <a:rPr lang="es-ES" sz="1400" b="0" dirty="0">
                  <a:solidFill>
                    <a:srgbClr val="C5C5C5"/>
                  </a:solidFill>
                  <a:effectLst/>
                  <a:latin typeface="DejaVu Sans Mono"/>
                </a:rPr>
                <a:t>&lt;</a:t>
              </a:r>
              <a:r>
                <a:rPr lang="es-ES" sz="1400" b="0" dirty="0">
                  <a:solidFill>
                    <a:srgbClr val="FF2C6B"/>
                  </a:solidFill>
                  <a:effectLst/>
                  <a:latin typeface="DejaVu Sans Mono"/>
                </a:rPr>
                <a:t>a</a:t>
              </a:r>
              <a:r>
                <a:rPr lang="es-ES" sz="1400" b="0" dirty="0">
                  <a:solidFill>
                    <a:srgbClr val="E6E6E6"/>
                  </a:solidFill>
                  <a:effectLst/>
                  <a:latin typeface="DejaVu Sans Mono"/>
                </a:rPr>
                <a:t> </a:t>
              </a:r>
              <a:r>
                <a:rPr lang="es-ES" sz="1400" b="0" dirty="0">
                  <a:solidFill>
                    <a:srgbClr val="FFCC95"/>
                  </a:solidFill>
                  <a:effectLst/>
                  <a:latin typeface="DejaVu Sans Mono"/>
                </a:rPr>
                <a:t>id</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err="1">
                  <a:solidFill>
                    <a:srgbClr val="00ABC1"/>
                  </a:solidFill>
                  <a:effectLst/>
                  <a:latin typeface="DejaVu Sans Mono"/>
                </a:rPr>
                <a:t>lemon</a:t>
              </a:r>
              <a:r>
                <a:rPr lang="es-ES" sz="1400" b="0" dirty="0">
                  <a:solidFill>
                    <a:srgbClr val="00ACC1"/>
                  </a:solidFill>
                  <a:effectLst/>
                  <a:latin typeface="DejaVu Sans Mono"/>
                </a:rPr>
                <a:t>"</a:t>
              </a:r>
              <a:r>
                <a:rPr lang="es-ES" sz="1400" b="0" dirty="0">
                  <a:solidFill>
                    <a:srgbClr val="E6E6E6"/>
                  </a:solidFill>
                  <a:effectLst/>
                  <a:latin typeface="DejaVu Sans Mono"/>
                </a:rPr>
                <a:t> </a:t>
              </a:r>
              <a:r>
                <a:rPr lang="es-ES" sz="1400" b="0" dirty="0" err="1">
                  <a:solidFill>
                    <a:srgbClr val="FFCC95"/>
                  </a:solidFill>
                  <a:effectLst/>
                  <a:latin typeface="DejaVu Sans Mono"/>
                </a:rPr>
                <a:t>class</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err="1">
                  <a:solidFill>
                    <a:srgbClr val="00ABC1"/>
                  </a:solidFill>
                  <a:effectLst/>
                  <a:latin typeface="DejaVu Sans Mono"/>
                </a:rPr>
                <a:t>code</a:t>
              </a:r>
              <a:r>
                <a:rPr lang="es-ES" sz="1400" b="0" dirty="0">
                  <a:solidFill>
                    <a:srgbClr val="00ACC1"/>
                  </a:solidFill>
                  <a:effectLst/>
                  <a:latin typeface="DejaVu Sans Mono"/>
                </a:rPr>
                <a:t>"</a:t>
              </a:r>
              <a:r>
                <a:rPr lang="es-ES" sz="1400" b="0" dirty="0">
                  <a:solidFill>
                    <a:srgbClr val="E6E6E6"/>
                  </a:solidFill>
                  <a:effectLst/>
                  <a:latin typeface="DejaVu Sans Mono"/>
                </a:rPr>
                <a:t> </a:t>
              </a:r>
              <a:r>
                <a:rPr lang="es-ES" sz="1400" b="0" dirty="0" err="1">
                  <a:solidFill>
                    <a:srgbClr val="FFCC95"/>
                  </a:solidFill>
                  <a:effectLst/>
                  <a:latin typeface="DejaVu Sans Mono"/>
                </a:rPr>
                <a:t>href</a:t>
              </a:r>
              <a:r>
                <a:rPr lang="es-ES" sz="1400" b="0" dirty="0">
                  <a:solidFill>
                    <a:srgbClr val="E6E6E6"/>
                  </a:solidFill>
                  <a:effectLst/>
                  <a:latin typeface="DejaVu Sans Mono"/>
                </a:rPr>
                <a:t>=</a:t>
              </a:r>
              <a:r>
                <a:rPr lang="es-ES" sz="1400" b="0" dirty="0">
                  <a:solidFill>
                    <a:srgbClr val="00ACC1"/>
                  </a:solidFill>
                  <a:effectLst/>
                  <a:latin typeface="DejaVu Sans Mono"/>
                </a:rPr>
                <a:t>“</a:t>
              </a:r>
              <a:r>
                <a:rPr lang="es-ES" sz="1400" b="0" dirty="0" err="1">
                  <a:solidFill>
                    <a:srgbClr val="00ABC1"/>
                  </a:solidFill>
                  <a:effectLst/>
                  <a:latin typeface="DejaVu Sans Mono"/>
                </a:rPr>
                <a:t>url</a:t>
              </a:r>
              <a:r>
                <a:rPr lang="es-ES" sz="1400" b="0" dirty="0">
                  <a:solidFill>
                    <a:srgbClr val="00ACC1"/>
                  </a:solidFill>
                  <a:effectLst/>
                  <a:latin typeface="DejaVu Sans Mono"/>
                </a:rPr>
                <a:t>"</a:t>
              </a:r>
              <a:r>
                <a:rPr lang="es-ES" sz="1400" b="0" dirty="0">
                  <a:solidFill>
                    <a:srgbClr val="C5C5C5"/>
                  </a:solidFill>
                  <a:effectLst/>
                  <a:latin typeface="DejaVu Sans Mono"/>
                </a:rPr>
                <a:t>&gt;</a:t>
              </a:r>
              <a:r>
                <a:rPr lang="es-ES" sz="1400" b="0" dirty="0">
                  <a:solidFill>
                    <a:srgbClr val="E6E6E6"/>
                  </a:solidFill>
                  <a:effectLst/>
                  <a:latin typeface="DejaVu Sans Mono"/>
                </a:rPr>
                <a:t>Lemoncode</a:t>
              </a:r>
              <a:r>
                <a:rPr lang="es-ES" sz="1400" b="0" dirty="0">
                  <a:solidFill>
                    <a:srgbClr val="C5C5C5"/>
                  </a:solidFill>
                  <a:effectLst/>
                  <a:latin typeface="DejaVu Sans Mono"/>
                </a:rPr>
                <a:t>&lt;/</a:t>
              </a:r>
              <a:r>
                <a:rPr lang="es-ES" sz="1400" b="0" dirty="0">
                  <a:solidFill>
                    <a:srgbClr val="FF2C6B"/>
                  </a:solidFill>
                  <a:effectLst/>
                  <a:latin typeface="DejaVu Sans Mono"/>
                </a:rPr>
                <a:t>a</a:t>
              </a:r>
              <a:r>
                <a:rPr lang="es-ES" sz="1400" b="0" dirty="0">
                  <a:solidFill>
                    <a:srgbClr val="C5C5C5"/>
                  </a:solidFill>
                  <a:effectLst/>
                  <a:latin typeface="DejaVu Sans Mono"/>
                </a:rPr>
                <a:t>&gt;</a:t>
              </a:r>
              <a:endParaRPr lang="es-ES" sz="1400" b="0" dirty="0">
                <a:solidFill>
                  <a:srgbClr val="E6E6E6"/>
                </a:solidFill>
                <a:effectLst/>
                <a:latin typeface="DejaVu Sans Mono"/>
              </a:endParaRPr>
            </a:p>
          </p:txBody>
        </p:sp>
      </p:grpSp>
      <p:grpSp>
        <p:nvGrpSpPr>
          <p:cNvPr id="46" name="Grupo 45">
            <a:extLst>
              <a:ext uri="{FF2B5EF4-FFF2-40B4-BE49-F238E27FC236}">
                <a16:creationId xmlns:a16="http://schemas.microsoft.com/office/drawing/2014/main" id="{C4C2011D-3316-4124-B1F9-8EDAF247C6D9}"/>
              </a:ext>
            </a:extLst>
          </p:cNvPr>
          <p:cNvGrpSpPr/>
          <p:nvPr/>
        </p:nvGrpSpPr>
        <p:grpSpPr>
          <a:xfrm>
            <a:off x="6178989" y="4060544"/>
            <a:ext cx="3150061" cy="578356"/>
            <a:chOff x="6178989" y="4060544"/>
            <a:chExt cx="3150061" cy="578356"/>
          </a:xfrm>
        </p:grpSpPr>
        <p:sp>
          <p:nvSpPr>
            <p:cNvPr id="42" name="Rectángulo 41">
              <a:extLst>
                <a:ext uri="{FF2B5EF4-FFF2-40B4-BE49-F238E27FC236}">
                  <a16:creationId xmlns:a16="http://schemas.microsoft.com/office/drawing/2014/main" id="{B5F7E160-EE4C-4E14-8515-CC31D792AA77}"/>
                </a:ext>
              </a:extLst>
            </p:cNvPr>
            <p:cNvSpPr/>
            <p:nvPr/>
          </p:nvSpPr>
          <p:spPr>
            <a:xfrm>
              <a:off x="6178989" y="4060544"/>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11C9B3E0-7DAB-42C3-A22A-93DE9A1DCB51}"/>
                </a:ext>
              </a:extLst>
            </p:cNvPr>
            <p:cNvSpPr txBox="1"/>
            <p:nvPr/>
          </p:nvSpPr>
          <p:spPr>
            <a:xfrm>
              <a:off x="6208739" y="4068962"/>
              <a:ext cx="3120311" cy="522900"/>
            </a:xfrm>
            <a:prstGeom prst="rect">
              <a:avLst/>
            </a:prstGeom>
            <a:noFill/>
          </p:spPr>
          <p:txBody>
            <a:bodyPr wrap="square">
              <a:spAutoFit/>
            </a:bodyPr>
            <a:lstStyle/>
            <a:p>
              <a:pPr>
                <a:lnSpc>
                  <a:spcPct val="150000"/>
                </a:lnSpc>
              </a:pPr>
              <a:r>
                <a:rPr lang="es-ES" sz="1000" b="0" dirty="0">
                  <a:solidFill>
                    <a:srgbClr val="FF2C6B"/>
                  </a:solidFill>
                  <a:effectLst/>
                  <a:latin typeface="DejaVu Sans Mono"/>
                </a:rPr>
                <a:t>a</a:t>
              </a:r>
              <a:r>
                <a:rPr lang="es-ES" sz="1000" b="0" dirty="0">
                  <a:solidFill>
                    <a:srgbClr val="B9B8B8"/>
                  </a:solidFill>
                  <a:effectLst/>
                  <a:latin typeface="DejaVu Sans Mono"/>
                </a:rPr>
                <a:t>{</a:t>
              </a:r>
              <a:r>
                <a:rPr lang="es-ES" sz="1000" b="0" dirty="0">
                  <a:solidFill>
                    <a:srgbClr val="E6E6E6"/>
                  </a:solidFill>
                  <a:effectLst/>
                  <a:latin typeface="DejaVu Sans Mono"/>
                </a:rPr>
                <a:t>...</a:t>
              </a:r>
              <a:r>
                <a:rPr lang="es-ES" sz="1000" b="0" dirty="0" err="1">
                  <a:solidFill>
                    <a:srgbClr val="E6E6E6"/>
                  </a:solidFill>
                  <a:effectLst/>
                  <a:latin typeface="DejaVu Sans Mono"/>
                </a:rPr>
                <a:t>styles</a:t>
              </a:r>
              <a:r>
                <a:rPr lang="es-ES" sz="1000" b="0" dirty="0">
                  <a:solidFill>
                    <a:srgbClr val="B9B8B8"/>
                  </a:solidFill>
                  <a:effectLst/>
                  <a:latin typeface="DejaVu Sans Mono"/>
                </a:rPr>
                <a:t>}</a:t>
              </a:r>
              <a:endParaRPr lang="es-ES" sz="1000" b="0" dirty="0">
                <a:solidFill>
                  <a:srgbClr val="E6E6E6"/>
                </a:solidFill>
                <a:effectLst/>
                <a:latin typeface="DejaVu Sans Mono"/>
              </a:endParaRPr>
            </a:p>
            <a:p>
              <a:pPr>
                <a:lnSpc>
                  <a:spcPct val="150000"/>
                </a:lnSpc>
              </a:pPr>
              <a:r>
                <a:rPr lang="es-ES" sz="1000" dirty="0">
                  <a:solidFill>
                    <a:srgbClr val="FF2C6B"/>
                  </a:solidFill>
                  <a:latin typeface="DejaVu Sans Mono"/>
                </a:rPr>
                <a:t>a</a:t>
              </a:r>
              <a:r>
                <a:rPr lang="es-ES" sz="1000" b="0" dirty="0">
                  <a:solidFill>
                    <a:srgbClr val="A0B9C4"/>
                  </a:solidFill>
                  <a:effectLst/>
                  <a:latin typeface="DejaVu Sans Mono"/>
                </a:rPr>
                <a:t>:first-letter</a:t>
              </a:r>
              <a:r>
                <a:rPr lang="es-ES" sz="1000" b="0" dirty="0">
                  <a:solidFill>
                    <a:srgbClr val="E6E6E6"/>
                  </a:solidFill>
                  <a:effectLst/>
                  <a:latin typeface="DejaVu Sans Mono"/>
                </a:rPr>
                <a:t> </a:t>
              </a:r>
              <a:r>
                <a:rPr lang="es-ES" sz="1000" b="0" dirty="0">
                  <a:solidFill>
                    <a:srgbClr val="B9B8B8"/>
                  </a:solidFill>
                  <a:effectLst/>
                  <a:latin typeface="DejaVu Sans Mono"/>
                </a:rPr>
                <a:t>{</a:t>
              </a:r>
              <a:r>
                <a:rPr lang="es-ES" sz="1000" b="0" dirty="0">
                  <a:solidFill>
                    <a:srgbClr val="E6E6E6"/>
                  </a:solidFill>
                  <a:effectLst/>
                  <a:latin typeface="DejaVu Sans Mono"/>
                </a:rPr>
                <a:t>...</a:t>
              </a:r>
              <a:r>
                <a:rPr lang="es-ES" sz="1000" b="0" dirty="0" err="1">
                  <a:solidFill>
                    <a:srgbClr val="E6E6E6"/>
                  </a:solidFill>
                  <a:effectLst/>
                  <a:latin typeface="DejaVu Sans Mono"/>
                </a:rPr>
                <a:t>styles</a:t>
              </a:r>
              <a:r>
                <a:rPr lang="es-ES" sz="1000" b="0" dirty="0">
                  <a:solidFill>
                    <a:srgbClr val="B9B8B8"/>
                  </a:solidFill>
                  <a:effectLst/>
                  <a:latin typeface="DejaVu Sans Mono"/>
                </a:rPr>
                <a:t>}</a:t>
              </a:r>
              <a:endParaRPr lang="es-ES" sz="1000" b="0" dirty="0">
                <a:solidFill>
                  <a:srgbClr val="E6E6E6"/>
                </a:solidFill>
                <a:effectLst/>
                <a:latin typeface="DejaVu Sans Mono"/>
              </a:endParaRPr>
            </a:p>
          </p:txBody>
        </p:sp>
      </p:grpSp>
    </p:spTree>
    <p:extLst>
      <p:ext uri="{BB962C8B-B14F-4D97-AF65-F5344CB8AC3E}">
        <p14:creationId xmlns:p14="http://schemas.microsoft.com/office/powerpoint/2010/main" val="3139946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79F7B2E9-18C9-4158-8722-BC51DC3F231D}"/>
                                            </p:graphicEl>
                                          </p:spTgt>
                                        </p:tgtEl>
                                        <p:attrNameLst>
                                          <p:attrName>style.visibility</p:attrName>
                                        </p:attrNameLst>
                                      </p:cBhvr>
                                      <p:to>
                                        <p:strVal val="visible"/>
                                      </p:to>
                                    </p:set>
                                    <p:animEffect transition="in" filter="fade">
                                      <p:cBhvr>
                                        <p:cTn id="7" dur="500"/>
                                        <p:tgtEl>
                                          <p:spTgt spid="3">
                                            <p:graphicEl>
                                              <a:dgm id="{79F7B2E9-18C9-4158-8722-BC51DC3F23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E65BFABA-54F2-40B6-A94E-6C9CF13A4FC9}"/>
                                            </p:graphicEl>
                                          </p:spTgt>
                                        </p:tgtEl>
                                        <p:attrNameLst>
                                          <p:attrName>style.visibility</p:attrName>
                                        </p:attrNameLst>
                                      </p:cBhvr>
                                      <p:to>
                                        <p:strVal val="visible"/>
                                      </p:to>
                                    </p:set>
                                    <p:animEffect transition="in" filter="fade">
                                      <p:cBhvr>
                                        <p:cTn id="12" dur="500"/>
                                        <p:tgtEl>
                                          <p:spTgt spid="3">
                                            <p:graphicEl>
                                              <a:dgm id="{E65BFABA-54F2-40B6-A94E-6C9CF13A4FC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graphicEl>
                                              <a:dgm id="{BAE8BB3A-8C7B-4010-AB7E-4AF9F475488A}"/>
                                            </p:graphicEl>
                                          </p:spTgt>
                                        </p:tgtEl>
                                        <p:attrNameLst>
                                          <p:attrName>style.visibility</p:attrName>
                                        </p:attrNameLst>
                                      </p:cBhvr>
                                      <p:to>
                                        <p:strVal val="visible"/>
                                      </p:to>
                                    </p:set>
                                    <p:animEffect transition="in" filter="fade">
                                      <p:cBhvr>
                                        <p:cTn id="15" dur="500"/>
                                        <p:tgtEl>
                                          <p:spTgt spid="3">
                                            <p:graphicEl>
                                              <a:dgm id="{BAE8BB3A-8C7B-4010-AB7E-4AF9F475488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graphicEl>
                                              <a:dgm id="{FAE0F62C-80F9-43FC-8B02-746F23FACC07}"/>
                                            </p:graphicEl>
                                          </p:spTgt>
                                        </p:tgtEl>
                                        <p:attrNameLst>
                                          <p:attrName>style.visibility</p:attrName>
                                        </p:attrNameLst>
                                      </p:cBhvr>
                                      <p:to>
                                        <p:strVal val="visible"/>
                                      </p:to>
                                    </p:set>
                                    <p:animEffect transition="in" filter="fade">
                                      <p:cBhvr>
                                        <p:cTn id="20" dur="500"/>
                                        <p:tgtEl>
                                          <p:spTgt spid="3">
                                            <p:graphicEl>
                                              <a:dgm id="{FAE0F62C-80F9-43FC-8B02-746F23FACC0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graphicEl>
                                              <a:dgm id="{1A267879-7612-4604-A625-D1EEC96B5069}"/>
                                            </p:graphicEl>
                                          </p:spTgt>
                                        </p:tgtEl>
                                        <p:attrNameLst>
                                          <p:attrName>style.visibility</p:attrName>
                                        </p:attrNameLst>
                                      </p:cBhvr>
                                      <p:to>
                                        <p:strVal val="visible"/>
                                      </p:to>
                                    </p:set>
                                    <p:animEffect transition="in" filter="fade">
                                      <p:cBhvr>
                                        <p:cTn id="23" dur="500"/>
                                        <p:tgtEl>
                                          <p:spTgt spid="3">
                                            <p:graphicEl>
                                              <a:dgm id="{1A267879-7612-4604-A625-D1EEC96B506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graphicEl>
                                              <a:dgm id="{446F3BE1-76FF-44B2-AE9F-FDC19B3269FC}"/>
                                            </p:graphicEl>
                                          </p:spTgt>
                                        </p:tgtEl>
                                        <p:attrNameLst>
                                          <p:attrName>style.visibility</p:attrName>
                                        </p:attrNameLst>
                                      </p:cBhvr>
                                      <p:to>
                                        <p:strVal val="visible"/>
                                      </p:to>
                                    </p:set>
                                    <p:animEffect transition="in" filter="fade">
                                      <p:cBhvr>
                                        <p:cTn id="28" dur="500"/>
                                        <p:tgtEl>
                                          <p:spTgt spid="3">
                                            <p:graphicEl>
                                              <a:dgm id="{446F3BE1-76FF-44B2-AE9F-FDC19B3269FC}"/>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graphicEl>
                                              <a:dgm id="{9AFBA5F7-67EB-473C-9C74-E89EB6FFB911}"/>
                                            </p:graphicEl>
                                          </p:spTgt>
                                        </p:tgtEl>
                                        <p:attrNameLst>
                                          <p:attrName>style.visibility</p:attrName>
                                        </p:attrNameLst>
                                      </p:cBhvr>
                                      <p:to>
                                        <p:strVal val="visible"/>
                                      </p:to>
                                    </p:set>
                                    <p:animEffect transition="in" filter="fade">
                                      <p:cBhvr>
                                        <p:cTn id="31" dur="500"/>
                                        <p:tgtEl>
                                          <p:spTgt spid="3">
                                            <p:graphicEl>
                                              <a:dgm id="{9AFBA5F7-67EB-473C-9C74-E89EB6FFB91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graphicEl>
                                              <a:dgm id="{86A3F377-FD32-41A9-98CD-D2B1061E0559}"/>
                                            </p:graphicEl>
                                          </p:spTgt>
                                        </p:tgtEl>
                                        <p:attrNameLst>
                                          <p:attrName>style.visibility</p:attrName>
                                        </p:attrNameLst>
                                      </p:cBhvr>
                                      <p:to>
                                        <p:strVal val="visible"/>
                                      </p:to>
                                    </p:set>
                                    <p:animEffect transition="in" filter="fade">
                                      <p:cBhvr>
                                        <p:cTn id="36" dur="500"/>
                                        <p:tgtEl>
                                          <p:spTgt spid="3">
                                            <p:graphicEl>
                                              <a:dgm id="{86A3F377-FD32-41A9-98CD-D2B1061E055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graphicEl>
                                              <a:dgm id="{37C70879-0F51-40C1-9AF4-D23B26C87511}"/>
                                            </p:graphicEl>
                                          </p:spTgt>
                                        </p:tgtEl>
                                        <p:attrNameLst>
                                          <p:attrName>style.visibility</p:attrName>
                                        </p:attrNameLst>
                                      </p:cBhvr>
                                      <p:to>
                                        <p:strVal val="visible"/>
                                      </p:to>
                                    </p:set>
                                    <p:animEffect transition="in" filter="fade">
                                      <p:cBhvr>
                                        <p:cTn id="39" dur="500"/>
                                        <p:tgtEl>
                                          <p:spTgt spid="3">
                                            <p:graphicEl>
                                              <a:dgm id="{37C70879-0F51-40C1-9AF4-D23B26C8751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La excepción </a:t>
            </a:r>
            <a:r>
              <a:rPr lang="es-ES_tradnl" sz="3600" spc="-300" dirty="0">
                <a:solidFill>
                  <a:srgbClr val="FF0000"/>
                </a:solidFill>
                <a:latin typeface="Montserrat SemiBold" panose="00000700000000000000" pitchFamily="2" charset="0"/>
              </a:rPr>
              <a:t>!</a:t>
            </a:r>
            <a:r>
              <a:rPr lang="es-ES_tradnl" sz="3600" spc="-300" dirty="0" err="1">
                <a:solidFill>
                  <a:srgbClr val="FF0000"/>
                </a:solidFill>
                <a:latin typeface="Montserrat SemiBold" panose="00000700000000000000" pitchFamily="2" charset="0"/>
              </a:rPr>
              <a:t>important</a:t>
            </a:r>
            <a:endParaRPr lang="es-ES_tradnl" sz="3600" spc="-300" dirty="0">
              <a:solidFill>
                <a:srgbClr val="FF0000"/>
              </a:solidFill>
              <a:latin typeface="Montserrat SemiBold" panose="00000700000000000000" pitchFamily="2" charset="0"/>
            </a:endParaRP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6" name="Forma libre: forma 5">
            <a:extLst>
              <a:ext uri="{FF2B5EF4-FFF2-40B4-BE49-F238E27FC236}">
                <a16:creationId xmlns:a16="http://schemas.microsoft.com/office/drawing/2014/main" id="{4106405F-AB93-4256-8CA5-E668BBF0B19D}"/>
              </a:ext>
            </a:extLst>
          </p:cNvPr>
          <p:cNvSpPr>
            <a:spLocks/>
          </p:cNvSpPr>
          <p:nvPr/>
        </p:nvSpPr>
        <p:spPr>
          <a:xfrm>
            <a:off x="522286" y="883664"/>
            <a:ext cx="8496301"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Cuando utilizamos </a:t>
            </a:r>
            <a:r>
              <a:rPr lang="es-ES" b="1" dirty="0"/>
              <a:t>!</a:t>
            </a:r>
            <a:r>
              <a:rPr lang="es-ES" b="1" dirty="0" err="1"/>
              <a:t>important</a:t>
            </a:r>
            <a:r>
              <a:rPr lang="es-ES" b="1" dirty="0"/>
              <a:t> </a:t>
            </a:r>
            <a:r>
              <a:rPr lang="es-ES" dirty="0"/>
              <a:t>en una propiedad esta sobrescribe a cualquier otra teniendo prioridad sobre todas las demás</a:t>
            </a:r>
          </a:p>
        </p:txBody>
      </p:sp>
      <p:grpSp>
        <p:nvGrpSpPr>
          <p:cNvPr id="9" name="Grupo 8">
            <a:extLst>
              <a:ext uri="{FF2B5EF4-FFF2-40B4-BE49-F238E27FC236}">
                <a16:creationId xmlns:a16="http://schemas.microsoft.com/office/drawing/2014/main" id="{DE0D6AD9-3C09-46C0-BEE4-2C2C886813B1}"/>
              </a:ext>
            </a:extLst>
          </p:cNvPr>
          <p:cNvGrpSpPr/>
          <p:nvPr/>
        </p:nvGrpSpPr>
        <p:grpSpPr>
          <a:xfrm>
            <a:off x="2864200" y="1759199"/>
            <a:ext cx="2963447" cy="578356"/>
            <a:chOff x="6178991" y="2611548"/>
            <a:chExt cx="2963447" cy="578356"/>
          </a:xfrm>
        </p:grpSpPr>
        <p:sp>
          <p:nvSpPr>
            <p:cNvPr id="10" name="Rectángulo 9">
              <a:extLst>
                <a:ext uri="{FF2B5EF4-FFF2-40B4-BE49-F238E27FC236}">
                  <a16:creationId xmlns:a16="http://schemas.microsoft.com/office/drawing/2014/main" id="{1F962208-B7F9-469C-826B-12E2CB59CB26}"/>
                </a:ext>
              </a:extLst>
            </p:cNvPr>
            <p:cNvSpPr/>
            <p:nvPr/>
          </p:nvSpPr>
          <p:spPr>
            <a:xfrm>
              <a:off x="6178991" y="2611548"/>
              <a:ext cx="2737371" cy="578356"/>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2B273189-16B0-4371-9C6C-C5465EB3E6C3}"/>
                </a:ext>
              </a:extLst>
            </p:cNvPr>
            <p:cNvSpPr txBox="1"/>
            <p:nvPr/>
          </p:nvSpPr>
          <p:spPr>
            <a:xfrm>
              <a:off x="6208739" y="2769921"/>
              <a:ext cx="2933699" cy="261610"/>
            </a:xfrm>
            <a:prstGeom prst="rect">
              <a:avLst/>
            </a:prstGeom>
            <a:noFill/>
          </p:spPr>
          <p:txBody>
            <a:bodyPr wrap="square">
              <a:spAutoFit/>
            </a:bodyPr>
            <a:lstStyle/>
            <a:p>
              <a:r>
                <a:rPr lang="es-ES" sz="1100" b="0" dirty="0">
                  <a:solidFill>
                    <a:srgbClr val="FF2C6B"/>
                  </a:solidFill>
                  <a:effectLst/>
                  <a:latin typeface="DejaVu Sans Mono"/>
                </a:rPr>
                <a:t>p</a:t>
              </a:r>
              <a:r>
                <a:rPr lang="es-ES" sz="1100" b="0" dirty="0">
                  <a:solidFill>
                    <a:srgbClr val="B9B8B8"/>
                  </a:solidFill>
                  <a:effectLst/>
                  <a:latin typeface="DejaVu Sans Mono"/>
                </a:rPr>
                <a:t>{ </a:t>
              </a:r>
              <a:r>
                <a:rPr lang="es-ES" sz="1100" b="0" dirty="0">
                  <a:solidFill>
                    <a:srgbClr val="A0B9C4"/>
                  </a:solidFill>
                  <a:effectLst/>
                  <a:latin typeface="DejaVu Sans Mono"/>
                </a:rPr>
                <a:t>color</a:t>
              </a:r>
              <a:r>
                <a:rPr lang="es-ES" sz="1100" b="0" dirty="0">
                  <a:solidFill>
                    <a:srgbClr val="A7A2A2"/>
                  </a:solidFill>
                  <a:effectLst/>
                  <a:latin typeface="DejaVu Sans Mono"/>
                </a:rPr>
                <a:t>:</a:t>
              </a:r>
              <a:r>
                <a:rPr lang="es-ES" sz="1100" b="0" dirty="0">
                  <a:solidFill>
                    <a:srgbClr val="E6E6E6"/>
                  </a:solidFill>
                  <a:effectLst/>
                  <a:latin typeface="DejaVu Sans Mono"/>
                </a:rPr>
                <a:t> </a:t>
              </a:r>
              <a:r>
                <a:rPr lang="es-ES" sz="1100" b="0" dirty="0">
                  <a:solidFill>
                    <a:srgbClr val="A0B9C4"/>
                  </a:solidFill>
                  <a:effectLst/>
                  <a:latin typeface="DejaVu Sans Mono"/>
                </a:rPr>
                <a:t>red</a:t>
              </a:r>
              <a:r>
                <a:rPr lang="es-ES" sz="1100" b="0" dirty="0">
                  <a:solidFill>
                    <a:srgbClr val="7CC0D1"/>
                  </a:solidFill>
                  <a:effectLst/>
                  <a:latin typeface="DejaVu Sans Mono"/>
                </a:rPr>
                <a:t> !</a:t>
              </a:r>
              <a:r>
                <a:rPr lang="es-ES" sz="1100" b="0" dirty="0" err="1">
                  <a:solidFill>
                    <a:srgbClr val="7CC0D1"/>
                  </a:solidFill>
                  <a:effectLst/>
                  <a:latin typeface="DejaVu Sans Mono"/>
                </a:rPr>
                <a:t>important</a:t>
              </a:r>
              <a:r>
                <a:rPr lang="es-ES" sz="1100" b="0" dirty="0">
                  <a:solidFill>
                    <a:srgbClr val="A7A2A2"/>
                  </a:solidFill>
                  <a:effectLst/>
                  <a:latin typeface="DejaVu Sans Mono"/>
                </a:rPr>
                <a:t>;</a:t>
              </a:r>
              <a:r>
                <a:rPr lang="es-ES" sz="1100" dirty="0">
                  <a:solidFill>
                    <a:srgbClr val="E6E6E6"/>
                  </a:solidFill>
                  <a:latin typeface="DejaVu Sans Mono"/>
                </a:rPr>
                <a:t> </a:t>
              </a:r>
              <a:r>
                <a:rPr lang="es-ES" sz="1100" b="0" dirty="0">
                  <a:solidFill>
                    <a:srgbClr val="B9B8B8"/>
                  </a:solidFill>
                  <a:effectLst/>
                  <a:latin typeface="DejaVu Sans Mono"/>
                </a:rPr>
                <a:t>}</a:t>
              </a:r>
              <a:endParaRPr lang="es-ES" sz="1100" b="0" dirty="0">
                <a:solidFill>
                  <a:srgbClr val="E6E6E6"/>
                </a:solidFill>
                <a:effectLst/>
                <a:latin typeface="DejaVu Sans Mono"/>
              </a:endParaRPr>
            </a:p>
          </p:txBody>
        </p:sp>
      </p:grpSp>
      <p:grpSp>
        <p:nvGrpSpPr>
          <p:cNvPr id="12" name="Grupo 11">
            <a:extLst>
              <a:ext uri="{FF2B5EF4-FFF2-40B4-BE49-F238E27FC236}">
                <a16:creationId xmlns:a16="http://schemas.microsoft.com/office/drawing/2014/main" id="{BBE3E2AC-3C9B-4A8D-B0F5-FE3889F0B42F}"/>
              </a:ext>
            </a:extLst>
          </p:cNvPr>
          <p:cNvGrpSpPr/>
          <p:nvPr/>
        </p:nvGrpSpPr>
        <p:grpSpPr>
          <a:xfrm>
            <a:off x="647698" y="2608120"/>
            <a:ext cx="8100127" cy="700862"/>
            <a:chOff x="647699" y="1716546"/>
            <a:chExt cx="8100127" cy="700862"/>
          </a:xfrm>
        </p:grpSpPr>
        <p:sp>
          <p:nvSpPr>
            <p:cNvPr id="13" name="Forma libre: forma 12">
              <a:extLst>
                <a:ext uri="{FF2B5EF4-FFF2-40B4-BE49-F238E27FC236}">
                  <a16:creationId xmlns:a16="http://schemas.microsoft.com/office/drawing/2014/main" id="{1E73413B-80E5-4C46-8F39-C35B3114AFE0}"/>
                </a:ext>
              </a:extLst>
            </p:cNvPr>
            <p:cNvSpPr/>
            <p:nvPr/>
          </p:nvSpPr>
          <p:spPr>
            <a:xfrm>
              <a:off x="1440000" y="1862133"/>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b="1" dirty="0">
                  <a:solidFill>
                    <a:schemeClr val="bg2">
                      <a:lumMod val="10000"/>
                    </a:schemeClr>
                  </a:solidFill>
                </a:rPr>
                <a:t>El uso de !</a:t>
              </a:r>
              <a:r>
                <a:rPr lang="es-ES" sz="1600" b="1" dirty="0" err="1">
                  <a:solidFill>
                    <a:schemeClr val="bg2">
                      <a:lumMod val="10000"/>
                    </a:schemeClr>
                  </a:solidFill>
                </a:rPr>
                <a:t>important</a:t>
              </a:r>
              <a:r>
                <a:rPr lang="es-ES" sz="1600" b="1" dirty="0">
                  <a:solidFill>
                    <a:schemeClr val="bg2">
                      <a:lumMod val="10000"/>
                    </a:schemeClr>
                  </a:solidFill>
                </a:rPr>
                <a:t> está considerado como una mala práctica</a:t>
              </a:r>
              <a:endParaRPr lang="es-ES_tradnl" sz="1600" b="1" dirty="0">
                <a:solidFill>
                  <a:schemeClr val="bg2">
                    <a:lumMod val="10000"/>
                  </a:schemeClr>
                </a:solidFill>
              </a:endParaRPr>
            </a:p>
          </p:txBody>
        </p:sp>
        <p:pic>
          <p:nvPicPr>
            <p:cNvPr id="14" name="Imagen 13" descr="Icono&#10;&#10;Descripción generada automáticamente">
              <a:extLst>
                <a:ext uri="{FF2B5EF4-FFF2-40B4-BE49-F238E27FC236}">
                  <a16:creationId xmlns:a16="http://schemas.microsoft.com/office/drawing/2014/main" id="{C6FDE399-1279-4E4F-A249-6D257DA3834E}"/>
                </a:ext>
              </a:extLst>
            </p:cNvPr>
            <p:cNvPicPr>
              <a:picLocks noChangeAspect="1"/>
            </p:cNvPicPr>
            <p:nvPr/>
          </p:nvPicPr>
          <p:blipFill>
            <a:blip r:embed="rId3"/>
            <a:stretch>
              <a:fillRect/>
            </a:stretch>
          </p:blipFill>
          <p:spPr>
            <a:xfrm>
              <a:off x="647699" y="1716546"/>
              <a:ext cx="700862" cy="700862"/>
            </a:xfrm>
            <a:prstGeom prst="rect">
              <a:avLst/>
            </a:prstGeom>
          </p:spPr>
        </p:pic>
      </p:grpSp>
      <p:grpSp>
        <p:nvGrpSpPr>
          <p:cNvPr id="16" name="Grupo 15">
            <a:extLst>
              <a:ext uri="{FF2B5EF4-FFF2-40B4-BE49-F238E27FC236}">
                <a16:creationId xmlns:a16="http://schemas.microsoft.com/office/drawing/2014/main" id="{7949F0E2-1719-48A0-B6F4-0FFCA42B606B}"/>
              </a:ext>
            </a:extLst>
          </p:cNvPr>
          <p:cNvGrpSpPr/>
          <p:nvPr/>
        </p:nvGrpSpPr>
        <p:grpSpPr>
          <a:xfrm>
            <a:off x="647698" y="3383616"/>
            <a:ext cx="8100127" cy="700862"/>
            <a:chOff x="647699" y="1716546"/>
            <a:chExt cx="8100127" cy="700862"/>
          </a:xfrm>
        </p:grpSpPr>
        <p:sp>
          <p:nvSpPr>
            <p:cNvPr id="17" name="Forma libre: forma 16">
              <a:extLst>
                <a:ext uri="{FF2B5EF4-FFF2-40B4-BE49-F238E27FC236}">
                  <a16:creationId xmlns:a16="http://schemas.microsoft.com/office/drawing/2014/main" id="{E8F52EEF-8D9A-4F52-8D44-4AFF61ABD655}"/>
                </a:ext>
              </a:extLst>
            </p:cNvPr>
            <p:cNvSpPr/>
            <p:nvPr/>
          </p:nvSpPr>
          <p:spPr>
            <a:xfrm>
              <a:off x="1440000" y="1862133"/>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dirty="0">
                  <a:solidFill>
                    <a:schemeClr val="bg2">
                      <a:lumMod val="10000"/>
                    </a:schemeClr>
                  </a:solidFill>
                </a:rPr>
                <a:t>Su uso hace que el código sea más difícil de depurar</a:t>
              </a:r>
              <a:endParaRPr lang="es-ES_tradnl" sz="1600" dirty="0">
                <a:solidFill>
                  <a:schemeClr val="bg2">
                    <a:lumMod val="10000"/>
                  </a:schemeClr>
                </a:solidFill>
              </a:endParaRPr>
            </a:p>
          </p:txBody>
        </p:sp>
        <p:pic>
          <p:nvPicPr>
            <p:cNvPr id="19" name="Imagen 18" descr="Icono&#10;&#10;Descripción generada automáticamente">
              <a:extLst>
                <a:ext uri="{FF2B5EF4-FFF2-40B4-BE49-F238E27FC236}">
                  <a16:creationId xmlns:a16="http://schemas.microsoft.com/office/drawing/2014/main" id="{DA9F4A27-A61D-48F5-8B74-FBC728F92518}"/>
                </a:ext>
              </a:extLst>
            </p:cNvPr>
            <p:cNvPicPr>
              <a:picLocks noChangeAspect="1"/>
            </p:cNvPicPr>
            <p:nvPr/>
          </p:nvPicPr>
          <p:blipFill>
            <a:blip r:embed="rId3"/>
            <a:stretch>
              <a:fillRect/>
            </a:stretch>
          </p:blipFill>
          <p:spPr>
            <a:xfrm>
              <a:off x="647699" y="1716546"/>
              <a:ext cx="700862" cy="700862"/>
            </a:xfrm>
            <a:prstGeom prst="rect">
              <a:avLst/>
            </a:prstGeom>
          </p:spPr>
        </p:pic>
      </p:grpSp>
      <p:grpSp>
        <p:nvGrpSpPr>
          <p:cNvPr id="20" name="Grupo 19">
            <a:extLst>
              <a:ext uri="{FF2B5EF4-FFF2-40B4-BE49-F238E27FC236}">
                <a16:creationId xmlns:a16="http://schemas.microsoft.com/office/drawing/2014/main" id="{DBD401FF-0C30-4891-B532-CFF49B08DE2F}"/>
              </a:ext>
            </a:extLst>
          </p:cNvPr>
          <p:cNvGrpSpPr/>
          <p:nvPr/>
        </p:nvGrpSpPr>
        <p:grpSpPr>
          <a:xfrm>
            <a:off x="647699" y="4159112"/>
            <a:ext cx="8100127" cy="700862"/>
            <a:chOff x="647699" y="1716546"/>
            <a:chExt cx="8100127" cy="700862"/>
          </a:xfrm>
        </p:grpSpPr>
        <p:sp>
          <p:nvSpPr>
            <p:cNvPr id="21" name="Forma libre: forma 20">
              <a:extLst>
                <a:ext uri="{FF2B5EF4-FFF2-40B4-BE49-F238E27FC236}">
                  <a16:creationId xmlns:a16="http://schemas.microsoft.com/office/drawing/2014/main" id="{5567387F-41D4-433A-A0A9-6E4F733B748A}"/>
                </a:ext>
              </a:extLst>
            </p:cNvPr>
            <p:cNvSpPr/>
            <p:nvPr/>
          </p:nvSpPr>
          <p:spPr>
            <a:xfrm>
              <a:off x="1440000" y="1862134"/>
              <a:ext cx="7307826" cy="418009"/>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FFCE4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sz="1600" dirty="0">
                  <a:solidFill>
                    <a:schemeClr val="bg2">
                      <a:lumMod val="10000"/>
                    </a:schemeClr>
                  </a:solidFill>
                </a:rPr>
                <a:t>Utilízalo solo cuando realmente sea necesario</a:t>
              </a:r>
              <a:endParaRPr lang="es-ES_tradnl" sz="1600" dirty="0">
                <a:solidFill>
                  <a:schemeClr val="bg2">
                    <a:lumMod val="10000"/>
                  </a:schemeClr>
                </a:solidFill>
              </a:endParaRPr>
            </a:p>
          </p:txBody>
        </p:sp>
        <p:pic>
          <p:nvPicPr>
            <p:cNvPr id="22" name="Imagen 21" descr="Icono&#10;&#10;Descripción generada automáticamente">
              <a:extLst>
                <a:ext uri="{FF2B5EF4-FFF2-40B4-BE49-F238E27FC236}">
                  <a16:creationId xmlns:a16="http://schemas.microsoft.com/office/drawing/2014/main" id="{08337CAE-7E0D-4A06-8571-C3C40E118A51}"/>
                </a:ext>
              </a:extLst>
            </p:cNvPr>
            <p:cNvPicPr>
              <a:picLocks noChangeAspect="1"/>
            </p:cNvPicPr>
            <p:nvPr/>
          </p:nvPicPr>
          <p:blipFill>
            <a:blip r:embed="rId3"/>
            <a:stretch>
              <a:fillRect/>
            </a:stretch>
          </p:blipFill>
          <p:spPr>
            <a:xfrm>
              <a:off x="647699" y="1716546"/>
              <a:ext cx="700862" cy="700862"/>
            </a:xfrm>
            <a:prstGeom prst="rect">
              <a:avLst/>
            </a:prstGeom>
          </p:spPr>
        </p:pic>
      </p:grpSp>
    </p:spTree>
    <p:extLst>
      <p:ext uri="{BB962C8B-B14F-4D97-AF65-F5344CB8AC3E}">
        <p14:creationId xmlns:p14="http://schemas.microsoft.com/office/powerpoint/2010/main" val="794822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B4C0691-CCF6-4700-A7E5-258D915F9F45}"/>
              </a:ext>
            </a:extLst>
          </p:cNvPr>
          <p:cNvSpPr/>
          <p:nvPr/>
        </p:nvSpPr>
        <p:spPr>
          <a:xfrm rot="10800000">
            <a:off x="1229032" y="1621847"/>
            <a:ext cx="135122" cy="1441515"/>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9269290" y="1621848"/>
            <a:ext cx="7217587" cy="731371"/>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800" spc="-300" dirty="0" err="1">
                <a:solidFill>
                  <a:schemeClr val="bg1">
                    <a:lumMod val="50000"/>
                  </a:schemeClr>
                </a:solidFill>
                <a:latin typeface="Montserrat SemiBold" panose="00000700000000000000" pitchFamily="2" charset="0"/>
              </a:rPr>
              <a:t>Cascada</a:t>
            </a:r>
            <a:endParaRPr lang="en-US" sz="4800" spc="-300" dirty="0">
              <a:solidFill>
                <a:schemeClr val="bg1">
                  <a:lumMod val="50000"/>
                </a:schemeClr>
              </a:solidFill>
              <a:latin typeface="Montserrat SemiBold" panose="00000700000000000000" pitchFamily="2" charset="0"/>
            </a:endParaRPr>
          </a:p>
        </p:txBody>
      </p:sp>
      <p:sp>
        <p:nvSpPr>
          <p:cNvPr id="5" name="Title 1">
            <a:extLst>
              <a:ext uri="{FF2B5EF4-FFF2-40B4-BE49-F238E27FC236}">
                <a16:creationId xmlns:a16="http://schemas.microsoft.com/office/drawing/2014/main" id="{3BB7A800-AFB9-41A8-9E0C-01E0EC075CE9}"/>
              </a:ext>
            </a:extLst>
          </p:cNvPr>
          <p:cNvSpPr txBox="1">
            <a:spLocks/>
          </p:cNvSpPr>
          <p:nvPr/>
        </p:nvSpPr>
        <p:spPr>
          <a:xfrm>
            <a:off x="9269289" y="2353219"/>
            <a:ext cx="7217587" cy="712907"/>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000" spc="-300" dirty="0">
                <a:solidFill>
                  <a:schemeClr val="bg1">
                    <a:lumMod val="50000"/>
                  </a:schemeClr>
                </a:solidFill>
                <a:latin typeface="+mn-lt"/>
              </a:rPr>
              <a:t>El </a:t>
            </a:r>
            <a:r>
              <a:rPr lang="en-US" sz="4000" spc="-300" dirty="0" err="1">
                <a:solidFill>
                  <a:schemeClr val="bg1">
                    <a:lumMod val="50000"/>
                  </a:schemeClr>
                </a:solidFill>
                <a:latin typeface="+mn-lt"/>
              </a:rPr>
              <a:t>orden</a:t>
            </a:r>
            <a:r>
              <a:rPr lang="en-US" sz="4000" spc="-300" dirty="0">
                <a:solidFill>
                  <a:schemeClr val="bg1">
                    <a:lumMod val="50000"/>
                  </a:schemeClr>
                </a:solidFill>
                <a:latin typeface="+mn-lt"/>
              </a:rPr>
              <a:t> de las </a:t>
            </a:r>
            <a:r>
              <a:rPr lang="en-US" sz="4000" spc="-300" dirty="0" err="1">
                <a:solidFill>
                  <a:schemeClr val="bg1">
                    <a:lumMod val="50000"/>
                  </a:schemeClr>
                </a:solidFill>
                <a:latin typeface="+mn-lt"/>
              </a:rPr>
              <a:t>reglas</a:t>
            </a:r>
            <a:r>
              <a:rPr lang="en-US" sz="4000" spc="-300" dirty="0">
                <a:solidFill>
                  <a:schemeClr val="bg1">
                    <a:lumMod val="50000"/>
                  </a:schemeClr>
                </a:solidFill>
                <a:latin typeface="+mn-lt"/>
              </a:rPr>
              <a:t> </a:t>
            </a:r>
            <a:r>
              <a:rPr lang="en-US" sz="4000" spc="-300" dirty="0" err="1">
                <a:solidFill>
                  <a:schemeClr val="bg1">
                    <a:lumMod val="50000"/>
                  </a:schemeClr>
                </a:solidFill>
                <a:latin typeface="+mn-lt"/>
              </a:rPr>
              <a:t>en</a:t>
            </a:r>
            <a:r>
              <a:rPr lang="en-US" sz="4000" spc="-300" dirty="0">
                <a:solidFill>
                  <a:schemeClr val="bg1">
                    <a:lumMod val="50000"/>
                  </a:schemeClr>
                </a:solidFill>
                <a:latin typeface="+mn-lt"/>
              </a:rPr>
              <a:t> CSS</a:t>
            </a:r>
          </a:p>
        </p:txBody>
      </p:sp>
    </p:spTree>
    <p:extLst>
      <p:ext uri="{BB962C8B-B14F-4D97-AF65-F5344CB8AC3E}">
        <p14:creationId xmlns:p14="http://schemas.microsoft.com/office/powerpoint/2010/main" val="1563550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2.46914E-7 L -0.85503 0.00463 " pathEditMode="relative" rAng="0" ptsTypes="AA">
                                      <p:cBhvr>
                                        <p:cTn id="14" dur="1000" fill="hold"/>
                                        <p:tgtEl>
                                          <p:spTgt spid="15"/>
                                        </p:tgtEl>
                                        <p:attrNameLst>
                                          <p:attrName>ppt_x</p:attrName>
                                          <p:attrName>ppt_y</p:attrName>
                                        </p:attrNameLst>
                                      </p:cBhvr>
                                      <p:rCtr x="-42760" y="21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33333E-6 -3.20988E-6 L -0.85382 -0.00308 " pathEditMode="relative" rAng="0" ptsTypes="AA">
                                      <p:cBhvr>
                                        <p:cTn id="18" dur="1000" fill="hold"/>
                                        <p:tgtEl>
                                          <p:spTgt spid="5"/>
                                        </p:tgtEl>
                                        <p:attrNameLst>
                                          <p:attrName>ppt_x</p:attrName>
                                          <p:attrName>ppt_y</p:attrName>
                                        </p:attrNameLst>
                                      </p:cBhvr>
                                      <p:rCtr x="-42691"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Cascada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561611" y="836904"/>
            <a:ext cx="8417651" cy="954107"/>
          </a:xfrm>
          <a:prstGeom prst="rect">
            <a:avLst/>
          </a:prstGeom>
          <a:noFill/>
        </p:spPr>
        <p:txBody>
          <a:bodyPr wrap="square" rtlCol="0">
            <a:spAutoFit/>
          </a:bodyPr>
          <a:lstStyle/>
          <a:p>
            <a:r>
              <a:rPr lang="es-ES" sz="1400" i="1" dirty="0">
                <a:solidFill>
                  <a:schemeClr val="bg1"/>
                </a:solidFill>
              </a:rPr>
              <a:t>CSS significa hojas de estilo en cascada (</a:t>
            </a:r>
            <a:r>
              <a:rPr lang="es-ES" sz="1400" i="1" dirty="0" err="1">
                <a:solidFill>
                  <a:schemeClr val="bg1"/>
                </a:solidFill>
              </a:rPr>
              <a:t>cascading</a:t>
            </a:r>
            <a:r>
              <a:rPr lang="es-ES" sz="1400" i="1" dirty="0">
                <a:solidFill>
                  <a:schemeClr val="bg1"/>
                </a:solidFill>
              </a:rPr>
              <a:t> </a:t>
            </a:r>
            <a:r>
              <a:rPr lang="es-ES" sz="1400" i="1" dirty="0" err="1">
                <a:solidFill>
                  <a:schemeClr val="bg1"/>
                </a:solidFill>
              </a:rPr>
              <a:t>style</a:t>
            </a:r>
            <a:r>
              <a:rPr lang="es-ES" sz="1400" i="1" dirty="0">
                <a:solidFill>
                  <a:schemeClr val="bg1"/>
                </a:solidFill>
              </a:rPr>
              <a:t> </a:t>
            </a:r>
            <a:r>
              <a:rPr lang="es-ES" sz="1400" i="1" dirty="0" err="1">
                <a:solidFill>
                  <a:schemeClr val="bg1"/>
                </a:solidFill>
              </a:rPr>
              <a:t>sheets</a:t>
            </a:r>
            <a:r>
              <a:rPr lang="es-ES" sz="1400" i="1" dirty="0">
                <a:solidFill>
                  <a:schemeClr val="bg1"/>
                </a:solidFill>
              </a:rPr>
              <a:t>). La cascada, y el concepto estrechamente relacionado de especificidad son mecanismos que controlan qué regla se aplica cuando aparecen conflictos. La cascada en las hojas de estilo significa que el orden de las reglas importa en CSS: cuando dos reglas tienen la misma especificidad, se aplica la que aparece en último lugar en el CSS</a:t>
            </a:r>
          </a:p>
        </p:txBody>
      </p:sp>
      <p:graphicFrame>
        <p:nvGraphicFramePr>
          <p:cNvPr id="2" name="Diagrama 1">
            <a:extLst>
              <a:ext uri="{FF2B5EF4-FFF2-40B4-BE49-F238E27FC236}">
                <a16:creationId xmlns:a16="http://schemas.microsoft.com/office/drawing/2014/main" id="{24A9E1D0-6E00-41BE-A0AD-1406CC5DAF91}"/>
              </a:ext>
            </a:extLst>
          </p:cNvPr>
          <p:cNvGraphicFramePr/>
          <p:nvPr>
            <p:extLst>
              <p:ext uri="{D42A27DB-BD31-4B8C-83A1-F6EECF244321}">
                <p14:modId xmlns:p14="http://schemas.microsoft.com/office/powerpoint/2010/main" val="2603494570"/>
              </p:ext>
            </p:extLst>
          </p:nvPr>
        </p:nvGraphicFramePr>
        <p:xfrm>
          <a:off x="1794588" y="2453367"/>
          <a:ext cx="6096000" cy="238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uadroTexto 14">
            <a:extLst>
              <a:ext uri="{FF2B5EF4-FFF2-40B4-BE49-F238E27FC236}">
                <a16:creationId xmlns:a16="http://schemas.microsoft.com/office/drawing/2014/main" id="{3F87CF0C-90F0-4990-915C-E7F637DCDAFC}"/>
              </a:ext>
            </a:extLst>
          </p:cNvPr>
          <p:cNvSpPr txBox="1"/>
          <p:nvPr/>
        </p:nvSpPr>
        <p:spPr>
          <a:xfrm>
            <a:off x="647699" y="1937523"/>
            <a:ext cx="6193752" cy="369332"/>
          </a:xfrm>
          <a:prstGeom prst="rect">
            <a:avLst/>
          </a:prstGeom>
          <a:noFill/>
        </p:spPr>
        <p:txBody>
          <a:bodyPr wrap="square">
            <a:spAutoFit/>
          </a:bodyPr>
          <a:lstStyle/>
          <a:p>
            <a:r>
              <a:rPr lang="es-ES" b="1" i="0" dirty="0">
                <a:solidFill>
                  <a:srgbClr val="000000"/>
                </a:solidFill>
                <a:effectLst/>
              </a:rPr>
              <a:t>Prioridad de menos a más en las hojas de estilos</a:t>
            </a:r>
            <a:endParaRPr lang="es-ES" dirty="0"/>
          </a:p>
        </p:txBody>
      </p:sp>
    </p:spTree>
    <p:extLst>
      <p:ext uri="{BB962C8B-B14F-4D97-AF65-F5344CB8AC3E}">
        <p14:creationId xmlns:p14="http://schemas.microsoft.com/office/powerpoint/2010/main" val="3056451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6D62B242-49F5-47C7-B8CB-4E11EA04A6BB}"/>
                                            </p:graphicEl>
                                          </p:spTgt>
                                        </p:tgtEl>
                                        <p:attrNameLst>
                                          <p:attrName>style.visibility</p:attrName>
                                        </p:attrNameLst>
                                      </p:cBhvr>
                                      <p:to>
                                        <p:strVal val="visible"/>
                                      </p:to>
                                    </p:set>
                                    <p:animEffect transition="in" filter="fade">
                                      <p:cBhvr>
                                        <p:cTn id="12" dur="500"/>
                                        <p:tgtEl>
                                          <p:spTgt spid="2">
                                            <p:graphicEl>
                                              <a:dgm id="{6D62B242-49F5-47C7-B8CB-4E11EA04A6BB}"/>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70EB714B-FD5A-4C01-A61C-B1861F081842}"/>
                                            </p:graphicEl>
                                          </p:spTgt>
                                        </p:tgtEl>
                                        <p:attrNameLst>
                                          <p:attrName>style.visibility</p:attrName>
                                        </p:attrNameLst>
                                      </p:cBhvr>
                                      <p:to>
                                        <p:strVal val="visible"/>
                                      </p:to>
                                    </p:set>
                                    <p:animEffect transition="in" filter="fade">
                                      <p:cBhvr>
                                        <p:cTn id="17" dur="500"/>
                                        <p:tgtEl>
                                          <p:spTgt spid="2">
                                            <p:graphicEl>
                                              <a:dgm id="{70EB714B-FD5A-4C01-A61C-B1861F08184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0450B0D6-7FA8-4AA5-A7C7-2CB1A134DA40}"/>
                                            </p:graphicEl>
                                          </p:spTgt>
                                        </p:tgtEl>
                                        <p:attrNameLst>
                                          <p:attrName>style.visibility</p:attrName>
                                        </p:attrNameLst>
                                      </p:cBhvr>
                                      <p:to>
                                        <p:strVal val="visible"/>
                                      </p:to>
                                    </p:set>
                                    <p:animEffect transition="in" filter="fade">
                                      <p:cBhvr>
                                        <p:cTn id="22" dur="500"/>
                                        <p:tgtEl>
                                          <p:spTgt spid="2">
                                            <p:graphicEl>
                                              <a:dgm id="{0450B0D6-7FA8-4AA5-A7C7-2CB1A134DA4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AFA022C5-1DF5-4960-84D2-4499C238EA8F}"/>
                                            </p:graphicEl>
                                          </p:spTgt>
                                        </p:tgtEl>
                                        <p:attrNameLst>
                                          <p:attrName>style.visibility</p:attrName>
                                        </p:attrNameLst>
                                      </p:cBhvr>
                                      <p:to>
                                        <p:strVal val="visible"/>
                                      </p:to>
                                    </p:set>
                                    <p:animEffect transition="in" filter="fade">
                                      <p:cBhvr>
                                        <p:cTn id="27" dur="500"/>
                                        <p:tgtEl>
                                          <p:spTgt spid="2">
                                            <p:graphicEl>
                                              <a:dgm id="{AFA022C5-1DF5-4960-84D2-4499C238EA8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AEA23C60-2479-4D7A-B40C-503FE9B04A09}"/>
                                            </p:graphicEl>
                                          </p:spTgt>
                                        </p:tgtEl>
                                        <p:attrNameLst>
                                          <p:attrName>style.visibility</p:attrName>
                                        </p:attrNameLst>
                                      </p:cBhvr>
                                      <p:to>
                                        <p:strVal val="visible"/>
                                      </p:to>
                                    </p:set>
                                    <p:animEffect transition="in" filter="fade">
                                      <p:cBhvr>
                                        <p:cTn id="32" dur="500"/>
                                        <p:tgtEl>
                                          <p:spTgt spid="2">
                                            <p:graphicEl>
                                              <a:dgm id="{AEA23C60-2479-4D7A-B40C-503FE9B04A0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graphicEl>
                                              <a:dgm id="{C642C629-3A41-4007-B0CD-04391C6C7C45}"/>
                                            </p:graphicEl>
                                          </p:spTgt>
                                        </p:tgtEl>
                                        <p:attrNameLst>
                                          <p:attrName>style.visibility</p:attrName>
                                        </p:attrNameLst>
                                      </p:cBhvr>
                                      <p:to>
                                        <p:strVal val="visible"/>
                                      </p:to>
                                    </p:set>
                                    <p:animEffect transition="in" filter="fade">
                                      <p:cBhvr>
                                        <p:cTn id="37" dur="500"/>
                                        <p:tgtEl>
                                          <p:spTgt spid="2">
                                            <p:graphicEl>
                                              <a:dgm id="{C642C629-3A41-4007-B0CD-04391C6C7C4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graphicEl>
                                              <a:dgm id="{C3296A5B-6D6D-4686-88EF-C8F4B21E5F3B}"/>
                                            </p:graphicEl>
                                          </p:spTgt>
                                        </p:tgtEl>
                                        <p:attrNameLst>
                                          <p:attrName>style.visibility</p:attrName>
                                        </p:attrNameLst>
                                      </p:cBhvr>
                                      <p:to>
                                        <p:strVal val="visible"/>
                                      </p:to>
                                    </p:set>
                                    <p:animEffect transition="in" filter="fade">
                                      <p:cBhvr>
                                        <p:cTn id="42" dur="500"/>
                                        <p:tgtEl>
                                          <p:spTgt spid="2">
                                            <p:graphicEl>
                                              <a:dgm id="{C3296A5B-6D6D-4686-88EF-C8F4B21E5F3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graphicEl>
                                              <a:dgm id="{97D01BB9-673F-4CBB-9723-D97D60D410D6}"/>
                                            </p:graphicEl>
                                          </p:spTgt>
                                        </p:tgtEl>
                                        <p:attrNameLst>
                                          <p:attrName>style.visibility</p:attrName>
                                        </p:attrNameLst>
                                      </p:cBhvr>
                                      <p:to>
                                        <p:strVal val="visible"/>
                                      </p:to>
                                    </p:set>
                                    <p:animEffect transition="in" filter="fade">
                                      <p:cBhvr>
                                        <p:cTn id="47" dur="500"/>
                                        <p:tgtEl>
                                          <p:spTgt spid="2">
                                            <p:graphicEl>
                                              <a:dgm id="{97D01BB9-673F-4CBB-9723-D97D60D410D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15381C48-B385-4D7F-8557-F11CABF8FEDB}"/>
                                            </p:graphicEl>
                                          </p:spTgt>
                                        </p:tgtEl>
                                        <p:attrNameLst>
                                          <p:attrName>style.visibility</p:attrName>
                                        </p:attrNameLst>
                                      </p:cBhvr>
                                      <p:to>
                                        <p:strVal val="visible"/>
                                      </p:to>
                                    </p:set>
                                    <p:animEffect transition="in" filter="fade">
                                      <p:cBhvr>
                                        <p:cTn id="52" dur="500"/>
                                        <p:tgtEl>
                                          <p:spTgt spid="2">
                                            <p:graphicEl>
                                              <a:dgm id="{15381C48-B385-4D7F-8557-F11CABF8FEDB}"/>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graphicEl>
                                              <a:dgm id="{76E4F8C7-C67B-4471-BABE-26954DA4503B}"/>
                                            </p:graphicEl>
                                          </p:spTgt>
                                        </p:tgtEl>
                                        <p:attrNameLst>
                                          <p:attrName>style.visibility</p:attrName>
                                        </p:attrNameLst>
                                      </p:cBhvr>
                                      <p:to>
                                        <p:strVal val="visible"/>
                                      </p:to>
                                    </p:set>
                                    <p:animEffect transition="in" filter="fade">
                                      <p:cBhvr>
                                        <p:cTn id="57" dur="500"/>
                                        <p:tgtEl>
                                          <p:spTgt spid="2">
                                            <p:graphicEl>
                                              <a:dgm id="{76E4F8C7-C67B-4471-BABE-26954DA450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B4C0691-CCF6-4700-A7E5-258D915F9F45}"/>
              </a:ext>
            </a:extLst>
          </p:cNvPr>
          <p:cNvSpPr/>
          <p:nvPr/>
        </p:nvSpPr>
        <p:spPr>
          <a:xfrm rot="10800000">
            <a:off x="1229032" y="1621847"/>
            <a:ext cx="135122" cy="1441515"/>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5" name="Title 1">
            <a:extLst>
              <a:ext uri="{FF2B5EF4-FFF2-40B4-BE49-F238E27FC236}">
                <a16:creationId xmlns:a16="http://schemas.microsoft.com/office/drawing/2014/main" id="{86B6CDE2-EADE-430A-81A9-A4C92D7A9C60}"/>
              </a:ext>
            </a:extLst>
          </p:cNvPr>
          <p:cNvSpPr txBox="1">
            <a:spLocks/>
          </p:cNvSpPr>
          <p:nvPr/>
        </p:nvSpPr>
        <p:spPr>
          <a:xfrm>
            <a:off x="9269290" y="1621848"/>
            <a:ext cx="7217587" cy="731371"/>
          </a:xfrm>
          <a:prstGeom prst="rect">
            <a:avLst/>
          </a:prstGeom>
        </p:spPr>
        <p:txBody>
          <a:bodyPr vert="horz" wrap="square" lIns="0" tIns="45720" rIns="91440" bIns="45720" rtlCol="0" anchor="t" anchorCtr="0">
            <a:noAutofit/>
          </a:bodyPr>
          <a:lstStyle>
            <a:lvl1pPr algn="l" defTabSz="457200" rtl="0" eaLnBrk="1" latinLnBrk="0" hangingPunct="1">
              <a:spcBef>
                <a:spcPct val="0"/>
              </a:spcBef>
              <a:buNone/>
              <a:defRPr sz="5400" b="0" i="0" kern="1200">
                <a:solidFill>
                  <a:schemeClr val="tx1"/>
                </a:solidFill>
                <a:latin typeface="Neo Sans Std Medium"/>
                <a:ea typeface="+mj-ea"/>
                <a:cs typeface="Neo Sans Std Medium"/>
              </a:defRPr>
            </a:lvl1pPr>
          </a:lstStyle>
          <a:p>
            <a:pPr>
              <a:tabLst>
                <a:tab pos="90488" algn="l"/>
              </a:tabLst>
            </a:pPr>
            <a:r>
              <a:rPr lang="en-US" sz="4800" spc="-300" dirty="0" err="1">
                <a:solidFill>
                  <a:schemeClr val="bg1">
                    <a:lumMod val="50000"/>
                  </a:schemeClr>
                </a:solidFill>
                <a:latin typeface="Montserrat SemiBold" panose="00000700000000000000" pitchFamily="2" charset="0"/>
              </a:rPr>
              <a:t>Herencia</a:t>
            </a:r>
            <a:endParaRPr lang="en-US" sz="4800" spc="-300" dirty="0">
              <a:solidFill>
                <a:schemeClr val="bg1">
                  <a:lumMod val="50000"/>
                </a:schemeClr>
              </a:solidFill>
              <a:latin typeface="Montserrat SemiBold" panose="00000700000000000000" pitchFamily="2" charset="0"/>
            </a:endParaRPr>
          </a:p>
        </p:txBody>
      </p:sp>
    </p:spTree>
    <p:extLst>
      <p:ext uri="{BB962C8B-B14F-4D97-AF65-F5344CB8AC3E}">
        <p14:creationId xmlns:p14="http://schemas.microsoft.com/office/powerpoint/2010/main" val="34689304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33333E-6 2.46914E-7 L -0.85503 0.00463 " pathEditMode="relative" rAng="0" ptsTypes="AA">
                                      <p:cBhvr>
                                        <p:cTn id="14" dur="1000" fill="hold"/>
                                        <p:tgtEl>
                                          <p:spTgt spid="15"/>
                                        </p:tgtEl>
                                        <p:attrNameLst>
                                          <p:attrName>ppt_x</p:attrName>
                                          <p:attrName>ppt_y</p:attrName>
                                        </p:attrNameLst>
                                      </p:cBhvr>
                                      <p:rCtr x="-42760" y="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3600" spc="-300" dirty="0">
                <a:solidFill>
                  <a:schemeClr val="bg1">
                    <a:lumMod val="50000"/>
                  </a:schemeClr>
                </a:solidFill>
                <a:latin typeface="Montserrat SemiBold" panose="00000700000000000000" pitchFamily="2" charset="0"/>
              </a:rPr>
              <a:t>Herencia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14" name="CuadroTexto 13">
            <a:extLst>
              <a:ext uri="{FF2B5EF4-FFF2-40B4-BE49-F238E27FC236}">
                <a16:creationId xmlns:a16="http://schemas.microsoft.com/office/drawing/2014/main" id="{A4403FC3-22A4-4CFF-935B-6A44C085A83E}"/>
              </a:ext>
            </a:extLst>
          </p:cNvPr>
          <p:cNvSpPr txBox="1"/>
          <p:nvPr/>
        </p:nvSpPr>
        <p:spPr>
          <a:xfrm>
            <a:off x="561611" y="976863"/>
            <a:ext cx="8417651" cy="523220"/>
          </a:xfrm>
          <a:prstGeom prst="rect">
            <a:avLst/>
          </a:prstGeom>
          <a:noFill/>
        </p:spPr>
        <p:txBody>
          <a:bodyPr wrap="square" rtlCol="0">
            <a:spAutoFit/>
          </a:bodyPr>
          <a:lstStyle/>
          <a:p>
            <a:r>
              <a:rPr lang="es-ES" sz="1400" dirty="0">
                <a:solidFill>
                  <a:schemeClr val="bg1">
                    <a:lumMod val="50000"/>
                  </a:schemeClr>
                </a:solidFill>
              </a:rPr>
              <a:t>El concepto de herencia en CSS significa que algunas propiedades heredan por defecto los valores establecidos en el elemento padre, pero otras no.</a:t>
            </a:r>
          </a:p>
        </p:txBody>
      </p:sp>
      <p:sp>
        <p:nvSpPr>
          <p:cNvPr id="13" name="Forma libre: forma 12">
            <a:extLst>
              <a:ext uri="{FF2B5EF4-FFF2-40B4-BE49-F238E27FC236}">
                <a16:creationId xmlns:a16="http://schemas.microsoft.com/office/drawing/2014/main" id="{56BCF5F1-0789-4FB7-82F6-355D5A7C45FE}"/>
              </a:ext>
            </a:extLst>
          </p:cNvPr>
          <p:cNvSpPr/>
          <p:nvPr/>
        </p:nvSpPr>
        <p:spPr>
          <a:xfrm>
            <a:off x="647699" y="2012903"/>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Las propiedades que se heredan por defecto y las que no, son cuestión en gran medida de sentido común.</a:t>
            </a:r>
            <a:endParaRPr lang="es-ES_tradnl" sz="1600" b="1" dirty="0"/>
          </a:p>
        </p:txBody>
      </p:sp>
      <p:sp>
        <p:nvSpPr>
          <p:cNvPr id="15" name="Forma libre: forma 14">
            <a:extLst>
              <a:ext uri="{FF2B5EF4-FFF2-40B4-BE49-F238E27FC236}">
                <a16:creationId xmlns:a16="http://schemas.microsoft.com/office/drawing/2014/main" id="{806E4895-450A-44A4-89A5-1F14869531F8}"/>
              </a:ext>
            </a:extLst>
          </p:cNvPr>
          <p:cNvSpPr/>
          <p:nvPr/>
        </p:nvSpPr>
        <p:spPr>
          <a:xfrm>
            <a:off x="647699" y="3251508"/>
            <a:ext cx="8100127" cy="725785"/>
          </a:xfrm>
          <a:custGeom>
            <a:avLst/>
            <a:gdLst>
              <a:gd name="connsiteX0" fmla="*/ 0 w 8100127"/>
              <a:gd name="connsiteY0" fmla="*/ 82293 h 493748"/>
              <a:gd name="connsiteX1" fmla="*/ 82293 w 8100127"/>
              <a:gd name="connsiteY1" fmla="*/ 0 h 493748"/>
              <a:gd name="connsiteX2" fmla="*/ 8017834 w 8100127"/>
              <a:gd name="connsiteY2" fmla="*/ 0 h 493748"/>
              <a:gd name="connsiteX3" fmla="*/ 8100127 w 8100127"/>
              <a:gd name="connsiteY3" fmla="*/ 82293 h 493748"/>
              <a:gd name="connsiteX4" fmla="*/ 8100127 w 8100127"/>
              <a:gd name="connsiteY4" fmla="*/ 411455 h 493748"/>
              <a:gd name="connsiteX5" fmla="*/ 8017834 w 8100127"/>
              <a:gd name="connsiteY5" fmla="*/ 493748 h 493748"/>
              <a:gd name="connsiteX6" fmla="*/ 82293 w 8100127"/>
              <a:gd name="connsiteY6" fmla="*/ 493748 h 493748"/>
              <a:gd name="connsiteX7" fmla="*/ 0 w 8100127"/>
              <a:gd name="connsiteY7" fmla="*/ 411455 h 493748"/>
              <a:gd name="connsiteX8" fmla="*/ 0 w 8100127"/>
              <a:gd name="connsiteY8" fmla="*/ 82293 h 49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00127" h="493748">
                <a:moveTo>
                  <a:pt x="0" y="82293"/>
                </a:moveTo>
                <a:cubicBezTo>
                  <a:pt x="0" y="36844"/>
                  <a:pt x="36844" y="0"/>
                  <a:pt x="82293" y="0"/>
                </a:cubicBezTo>
                <a:lnTo>
                  <a:pt x="8017834" y="0"/>
                </a:lnTo>
                <a:cubicBezTo>
                  <a:pt x="8063283" y="0"/>
                  <a:pt x="8100127" y="36844"/>
                  <a:pt x="8100127" y="82293"/>
                </a:cubicBezTo>
                <a:lnTo>
                  <a:pt x="8100127" y="411455"/>
                </a:lnTo>
                <a:cubicBezTo>
                  <a:pt x="8100127" y="456904"/>
                  <a:pt x="8063283" y="493748"/>
                  <a:pt x="8017834" y="493748"/>
                </a:cubicBezTo>
                <a:lnTo>
                  <a:pt x="82293" y="493748"/>
                </a:lnTo>
                <a:cubicBezTo>
                  <a:pt x="36844" y="493748"/>
                  <a:pt x="0" y="456904"/>
                  <a:pt x="0" y="411455"/>
                </a:cubicBezTo>
                <a:lnTo>
                  <a:pt x="0" y="82293"/>
                </a:lnTo>
                <a:close/>
              </a:path>
            </a:pathLst>
          </a:custGeom>
          <a:solidFill>
            <a:srgbClr val="659B9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5063" tIns="85063" rIns="85063" bIns="85063" numCol="1" spcCol="1270" anchor="ctr" anchorCtr="0">
            <a:spAutoFit/>
          </a:bodyPr>
          <a:lstStyle/>
          <a:p>
            <a:r>
              <a:rPr lang="es-ES" dirty="0"/>
              <a:t>CSS proporciona cuatro valores de propiedad universales especiales para el control de la herencia.</a:t>
            </a:r>
            <a:endParaRPr lang="es-ES_tradnl" sz="1600" b="1" dirty="0"/>
          </a:p>
        </p:txBody>
      </p:sp>
    </p:spTree>
    <p:extLst>
      <p:ext uri="{BB962C8B-B14F-4D97-AF65-F5344CB8AC3E}">
        <p14:creationId xmlns:p14="http://schemas.microsoft.com/office/powerpoint/2010/main" val="147147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5" grpId="0" animBg="1"/>
    </p:bldLst>
  </p:timing>
</p:sld>
</file>

<file path=ppt/theme/theme1.xml><?xml version="1.0" encoding="utf-8"?>
<a:theme xmlns:a="http://schemas.openxmlformats.org/drawingml/2006/main" name="Tema de Office">
  <a:themeElements>
    <a:clrScheme name="Lemoncode">
      <a:dk1>
        <a:srgbClr val="404040"/>
      </a:dk1>
      <a:lt1>
        <a:srgbClr val="FFFFFF"/>
      </a:lt1>
      <a:dk2>
        <a:srgbClr val="347584"/>
      </a:dk2>
      <a:lt2>
        <a:srgbClr val="659B91"/>
      </a:lt2>
      <a:accent1>
        <a:srgbClr val="D9D900"/>
      </a:accent1>
      <a:accent2>
        <a:srgbClr val="F88F70"/>
      </a:accent2>
      <a:accent3>
        <a:srgbClr val="00A7D7"/>
      </a:accent3>
      <a:accent4>
        <a:srgbClr val="ED5023"/>
      </a:accent4>
      <a:accent5>
        <a:srgbClr val="AEAC99"/>
      </a:accent5>
      <a:accent6>
        <a:srgbClr val="404040"/>
      </a:accent6>
      <a:hlink>
        <a:srgbClr val="C0FAFF"/>
      </a:hlink>
      <a:folHlink>
        <a:srgbClr val="AA4E6E"/>
      </a:folHlink>
    </a:clrScheme>
    <a:fontScheme name="Lemoncode">
      <a:majorFont>
        <a:latin typeface="Montserrat SemiBol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D80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lantilla-lemoncode.potx" id="{7D3B7753-B03B-4F7C-9611-0C73B7B0A83E}" vid="{95D29CCB-AA32-40C8-8A43-7C2599FF58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plantilla-lemoncode</Template>
  <TotalTime>916</TotalTime>
  <Words>1062</Words>
  <Application>Microsoft Office PowerPoint</Application>
  <PresentationFormat>Presentación en pantalla (16:9)</PresentationFormat>
  <Paragraphs>102</Paragraphs>
  <Slides>12</Slides>
  <Notes>12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Calibri</vt:lpstr>
      <vt:lpstr>Neo Sans Std</vt:lpstr>
      <vt:lpstr>Open Sans</vt:lpstr>
      <vt:lpstr>Arial</vt:lpstr>
      <vt:lpstr>Helvetica Neue</vt:lpstr>
      <vt:lpstr>Montserrat SemiBold</vt:lpstr>
      <vt:lpstr>Neo Sans Std Light</vt:lpstr>
      <vt:lpstr>DejaVu Sans Mono</vt:lpstr>
      <vt:lpstr>Neo Sans Std Medium</vt:lpstr>
      <vt:lpstr>Tema de Office</vt:lpstr>
      <vt:lpstr>Presentación de PowerPoint</vt:lpstr>
      <vt:lpstr>Agenda</vt:lpstr>
      <vt:lpstr>Especificidad</vt:lpstr>
      <vt:lpstr>Jerarquía de mayor a menor</vt:lpstr>
      <vt:lpstr>La excepción !important</vt:lpstr>
      <vt:lpstr>Presentación de PowerPoint</vt:lpstr>
      <vt:lpstr>Cascada</vt:lpstr>
      <vt:lpstr>Presentación de PowerPoint</vt:lpstr>
      <vt:lpstr>Herencia</vt:lpstr>
      <vt:lpstr>Control de herencia</vt:lpstr>
      <vt:lpstr>Control de herencia</vt:lpstr>
      <vt:lpstr>¡ Muchas gracias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Braulio Botella</dc:creator>
  <cp:keywords>lemoncode</cp:keywords>
  <dc:description/>
  <cp:lastModifiedBy>Braulio Botella</cp:lastModifiedBy>
  <cp:revision>69</cp:revision>
  <dcterms:created xsi:type="dcterms:W3CDTF">2021-05-17T07:17:16Z</dcterms:created>
  <dcterms:modified xsi:type="dcterms:W3CDTF">2021-05-20T12:31:35Z</dcterms:modified>
  <cp:category/>
</cp:coreProperties>
</file>