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59" r:id="rId6"/>
    <p:sldId id="264" r:id="rId7"/>
    <p:sldId id="261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006A7B"/>
    <a:srgbClr val="F88F70"/>
    <a:srgbClr val="00AD74"/>
    <a:srgbClr val="2F4858"/>
    <a:srgbClr val="BC5B40"/>
    <a:srgbClr val="008C86"/>
    <a:srgbClr val="53C6C4"/>
    <a:srgbClr val="A9E2E1"/>
    <a:srgbClr val="E3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08" y="284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hyperlink" Target="http://kangax.github.io/compat-table/es2016plus/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11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dirty="0"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F88F7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805" y="1534810"/>
            <a:ext cx="2270597" cy="2270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JavaScript, de un </a:t>
            </a:r>
            <a:r>
              <a:rPr dirty="0" err="1"/>
              <a:t>vistazo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Multiparadigma</a:t>
              </a:r>
              <a:endParaRPr dirty="0"/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00DAD7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A5853E2B-922C-4BC3-8EF1-92C54507C0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8" y="3492814"/>
            <a:ext cx="136663" cy="136663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3B693CAB-7AAB-46CB-88D3-15540D15C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206" y="3853094"/>
            <a:ext cx="136663" cy="1366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C356A6D-008C-440C-96B0-01D2A0BD275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64888" y="2960983"/>
            <a:ext cx="136663" cy="136663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77F77E3-E1DF-4B4A-B62F-D4D0E4F7B4D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93033" y="2962435"/>
            <a:ext cx="136663" cy="1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303</Words>
  <Application>Microsoft Office PowerPoint</Application>
  <PresentationFormat>Presentación en pantalla (16:9)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De qué está hecha la web</vt:lpstr>
      <vt:lpstr>Un poco de historia</vt:lpstr>
      <vt:lpstr>JavaScript, de un vistazo</vt:lpstr>
      <vt:lpstr>Releases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414</cp:revision>
  <dcterms:modified xsi:type="dcterms:W3CDTF">2020-03-27T10:45:53Z</dcterms:modified>
</cp:coreProperties>
</file>