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71" r:id="rId10"/>
    <p:sldId id="272" r:id="rId11"/>
    <p:sldId id="273" r:id="rId12"/>
    <p:sldId id="274" r:id="rId13"/>
    <p:sldId id="265" r:id="rId14"/>
    <p:sldId id="269" r:id="rId15"/>
    <p:sldId id="266" r:id="rId16"/>
    <p:sldId id="267" r:id="rId17"/>
    <p:sldId id="268" r:id="rId18"/>
    <p:sldId id="270" r:id="rId19"/>
    <p:sldId id="263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03" d="100"/>
          <a:sy n="203" d="100"/>
        </p:scale>
        <p:origin x="508" y="108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://kangax.github.io/compat-table/es2016plu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8.pn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5567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3DA51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039" y="1292021"/>
            <a:ext cx="2270597" cy="2270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ángulo 24"/>
          <p:cNvSpPr/>
          <p:nvPr/>
        </p:nvSpPr>
        <p:spPr>
          <a:xfrm>
            <a:off x="7290148" y="3385780"/>
            <a:ext cx="841949" cy="215444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800" dirty="0" err="1"/>
              <a:t>Config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Características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Convierte código ESNext a ES5 (</a:t>
            </a:r>
            <a:r>
              <a:rPr lang="en-US" i="1"/>
              <a:t>casi sin polyfills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Tipado estático opcional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Azúcar sintáctico (e.g.  </a:t>
            </a:r>
            <a:r>
              <a:rPr lang="en-GB" i="1">
                <a:solidFill>
                  <a:srgbClr val="000000"/>
                </a:solidFill>
              </a:rPr>
              <a:t>transform-class-properties)</a:t>
            </a: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Errores en tiempo de compilación</a:t>
            </a:r>
            <a:endParaRPr lang="en-GB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Sintáxis ES2015 y posterior</a:t>
            </a:r>
            <a:endParaRPr lang="en-GB" i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019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140C8F8-7011-4374-B962-CB91F277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1080589"/>
            <a:ext cx="7149280" cy="36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43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8EA11C-10A6-488F-9439-066972C1E00B}"/>
              </a:ext>
            </a:extLst>
          </p:cNvPr>
          <p:cNvSpPr txBox="1"/>
          <p:nvPr/>
        </p:nvSpPr>
        <p:spPr>
          <a:xfrm>
            <a:off x="572754" y="1152968"/>
            <a:ext cx="832042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/>
              <a:t>Programación Funcional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2921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FP vs OOP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métodos</a:t>
            </a:r>
            <a:r>
              <a:rPr lang="en-US" dirty="0"/>
              <a:t> de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recursividad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lang="en-GB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composición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curry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resolución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de forma </a:t>
            </a:r>
            <a:r>
              <a:rPr lang="en-US" dirty="0" err="1"/>
              <a:t>funcional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parcial</a:t>
            </a:r>
          </a:p>
        </p:txBody>
      </p:sp>
    </p:spTree>
    <p:extLst>
      <p:ext uri="{BB962C8B-B14F-4D97-AF65-F5344CB8AC3E}">
        <p14:creationId xmlns:p14="http://schemas.microsoft.com/office/powerpoint/2010/main" val="8012116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dirty="0"/>
              <a:t> </a:t>
            </a:r>
            <a:r>
              <a:rPr lang="en-GB" dirty="0"/>
              <a:t>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Propiedades y </a:t>
            </a:r>
            <a:r>
              <a:rPr lang="en-US" dirty="0" err="1"/>
              <a:t>mentalidad</a:t>
            </a:r>
            <a:r>
              <a:rPr lang="en-US" dirty="0"/>
              <a:t> </a:t>
            </a:r>
            <a:r>
              <a:rPr lang="en-US" dirty="0" err="1"/>
              <a:t>matemática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Estilo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modelo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antiguo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de 50 </a:t>
            </a:r>
            <a:r>
              <a:rPr lang="en-US" dirty="0" err="1"/>
              <a:t>años</a:t>
            </a:r>
            <a:r>
              <a:rPr lang="en-US" dirty="0"/>
              <a:t>)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Paradigma</a:t>
            </a:r>
            <a:r>
              <a:rPr lang="en-GB" dirty="0"/>
              <a:t> de </a:t>
            </a:r>
            <a:r>
              <a:rPr lang="en-GB" dirty="0" err="1"/>
              <a:t>programación</a:t>
            </a:r>
            <a:endParaRPr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soluciones</a:t>
            </a:r>
            <a:r>
              <a:rPr lang="en-GB" dirty="0"/>
              <a:t> en </a:t>
            </a:r>
            <a:r>
              <a:rPr lang="en-GB" dirty="0" err="1"/>
              <a:t>torno</a:t>
            </a:r>
            <a:r>
              <a:rPr lang="en-GB" dirty="0"/>
              <a:t> a </a:t>
            </a:r>
            <a:r>
              <a:rPr lang="en-GB" dirty="0" err="1"/>
              <a:t>funciones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Fácil</a:t>
            </a:r>
            <a:r>
              <a:rPr lang="en-US" dirty="0"/>
              <a:t> de </a:t>
            </a:r>
            <a:r>
              <a:rPr lang="en-US" dirty="0" err="1"/>
              <a:t>integrar</a:t>
            </a:r>
            <a:r>
              <a:rPr lang="en-US" dirty="0"/>
              <a:t> en JavaScript </a:t>
            </a:r>
            <a:r>
              <a:rPr lang="en-US" dirty="0" err="1"/>
              <a:t>ya</a:t>
            </a:r>
            <a:r>
              <a:rPr lang="en-US" dirty="0"/>
              <a:t> que es un </a:t>
            </a:r>
            <a:r>
              <a:rPr lang="en-US" dirty="0" err="1"/>
              <a:t>lenguage</a:t>
            </a:r>
            <a:r>
              <a:rPr lang="en-US" dirty="0"/>
              <a:t> </a:t>
            </a:r>
            <a:r>
              <a:rPr lang="en-US" dirty="0" err="1"/>
              <a:t>multiparadigma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Se ha </a:t>
            </a:r>
            <a:r>
              <a:rPr lang="en-US" dirty="0" err="1"/>
              <a:t>puesto</a:t>
            </a:r>
            <a:r>
              <a:rPr lang="en-US" dirty="0"/>
              <a:t> de </a:t>
            </a:r>
            <a:r>
              <a:rPr lang="en-US" dirty="0" err="1"/>
              <a:t>moda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se </a:t>
            </a:r>
            <a:r>
              <a:rPr lang="en-US" dirty="0" err="1"/>
              <a:t>acercan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paradigma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92729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Tiene puntos </a:t>
            </a:r>
            <a:r>
              <a:rPr lang="en-US" dirty="0" err="1"/>
              <a:t>fuertes</a:t>
            </a:r>
            <a:r>
              <a:rPr lang="en-US" dirty="0"/>
              <a:t> y puntos </a:t>
            </a:r>
            <a:r>
              <a:rPr lang="en-US" dirty="0" err="1"/>
              <a:t>débiles</a:t>
            </a:r>
          </a:p>
        </p:txBody>
      </p:sp>
    </p:spTree>
    <p:extLst>
      <p:ext uri="{BB962C8B-B14F-4D97-AF65-F5344CB8AC3E}">
        <p14:creationId xmlns:p14="http://schemas.microsoft.com/office/powerpoint/2010/main" val="7220889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puras</a:t>
            </a:r>
            <a:r>
              <a:rPr lang="en-US" dirty="0"/>
              <a:t>, </a:t>
            </a:r>
            <a:r>
              <a:rPr lang="en-US" dirty="0" err="1"/>
              <a:t>transparencia</a:t>
            </a:r>
            <a:r>
              <a:rPr lang="en-US" dirty="0"/>
              <a:t> </a:t>
            </a:r>
            <a:r>
              <a:rPr lang="en-US" dirty="0" err="1"/>
              <a:t>referencial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Recursividad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algebraicas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Funciones</a:t>
            </a:r>
            <a:r>
              <a:rPr lang="en-GB" dirty="0"/>
              <a:t> 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ciudadanos</a:t>
            </a:r>
            <a:r>
              <a:rPr lang="en-GB" dirty="0"/>
              <a:t> de primer y alto </a:t>
            </a:r>
            <a:r>
              <a:rPr lang="en-GB" dirty="0" err="1"/>
              <a:t>orden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Inmutabilidad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i="1" dirty="0"/>
              <a:t>Pattern matching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perezosa</a:t>
            </a:r>
            <a:r>
              <a:rPr lang="en-US" dirty="0"/>
              <a:t> (</a:t>
            </a:r>
            <a:r>
              <a:rPr lang="en-US" i="1" dirty="0"/>
              <a:t>lazy evaluation</a:t>
            </a:r>
            <a:r>
              <a:rPr lang="en-US" dirty="0"/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73320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declarativa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793B19-E925-4DC1-B9E7-68B580AEF1AB}"/>
              </a:ext>
            </a:extLst>
          </p:cNvPr>
          <p:cNvSpPr txBox="1"/>
          <p:nvPr/>
        </p:nvSpPr>
        <p:spPr>
          <a:xfrm>
            <a:off x="900111" y="414295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Guardas</a:t>
            </a:r>
            <a:r>
              <a:rPr lang="en-US" dirty="0"/>
              <a:t> (</a:t>
            </a:r>
            <a:r>
              <a:rPr lang="en-US" dirty="0" err="1"/>
              <a:t>condiciones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declaración</a:t>
            </a:r>
            <a:r>
              <a:rPr lang="en-US" dirty="0"/>
              <a:t>)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496149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FP vs OOP</a:t>
            </a:r>
            <a:endParaRPr lang="en-GB" dirty="0" err="1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A088E68-58D9-411A-9F9C-2F18C3D8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03845"/>
              </p:ext>
            </p:extLst>
          </p:nvPr>
        </p:nvGraphicFramePr>
        <p:xfrm>
          <a:off x="688964" y="1038678"/>
          <a:ext cx="7840470" cy="2904223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3920235">
                  <a:extLst>
                    <a:ext uri="{9D8B030D-6E8A-4147-A177-3AD203B41FA5}">
                      <a16:colId xmlns:a16="http://schemas.microsoft.com/office/drawing/2014/main" val="2432647363"/>
                    </a:ext>
                  </a:extLst>
                </a:gridCol>
                <a:gridCol w="3920235">
                  <a:extLst>
                    <a:ext uri="{9D8B030D-6E8A-4147-A177-3AD203B41FA5}">
                      <a16:colId xmlns:a16="http://schemas.microsoft.com/office/drawing/2014/main" val="195682591"/>
                    </a:ext>
                  </a:extLst>
                </a:gridCol>
              </a:tblGrid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Orientada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Objectos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3049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funciones</a:t>
                      </a:r>
                      <a:r>
                        <a:rPr lang="en-US" dirty="0"/>
                        <a:t> 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objetos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66006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inmutables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71902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declarativa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imperativa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0591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cómo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65394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Soporta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concurrente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soporta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programación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concurrente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20578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recursividad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0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046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48672" y="2225691"/>
            <a:ext cx="252001" cy="301785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Demo time </a:t>
            </a:r>
            <a:r>
              <a:rPr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3990899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JavaScript, de un vistazo</a:t>
            </a:r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Multiparadigma</a:t>
              </a:r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No </a:t>
              </a:r>
              <a:r>
                <a:rPr dirty="0" err="1"/>
                <a:t>sólo</a:t>
              </a:r>
              <a:r>
                <a:rPr dirty="0"/>
                <a:t> se </a:t>
              </a:r>
              <a:r>
                <a:rPr dirty="0" err="1"/>
                <a:t>puede</a:t>
              </a:r>
              <a:r>
                <a:rPr dirty="0"/>
                <a:t> </a:t>
              </a:r>
              <a:r>
                <a:rPr dirty="0" err="1"/>
                <a:t>utilizar</a:t>
              </a:r>
              <a:r>
                <a:rPr dirty="0"/>
                <a:t>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174288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D54998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098606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636066"/>
            <a:ext cx="2907466" cy="280048"/>
            <a:chOff x="0" y="0"/>
            <a:chExt cx="2907465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104290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Modo </a:t>
              </a:r>
              <a:r>
                <a:rPr dirty="0" err="1"/>
                <a:t>estricto</a:t>
              </a:r>
              <a:r>
                <a:rPr dirty="0"/>
                <a:t>, “strict mode”</a:t>
              </a:r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713274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24891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561146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23686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No </a:t>
            </a:r>
            <a:r>
              <a:rPr dirty="0" err="1"/>
              <a:t>importa</a:t>
            </a:r>
            <a:r>
              <a:rPr dirty="0"/>
              <a:t> </a:t>
            </a:r>
            <a:r>
              <a:rPr dirty="0" err="1"/>
              <a:t>versión</a:t>
            </a: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Importa</a:t>
            </a:r>
            <a:r>
              <a:rPr dirty="0"/>
              <a:t>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de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características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1648" y="3856241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ráfico 70" descr="Gráfico 7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3601" y="3503897"/>
            <a:ext cx="119547" cy="119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80"/>
                            </p:stCondLst>
                            <p:childTnLst>
                              <p:par>
                                <p:cTn id="29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6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250" grpId="9" animBg="1" advAuto="0"/>
      <p:bldP spid="251" grpId="8" animBg="1" advAuto="0"/>
      <p:bldP spid="10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913" y="2962216"/>
            <a:ext cx="143455" cy="143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21" name="Gráfico 69" descr="Gráfico 69">
            <a:extLst>
              <a:ext uri="{FF2B5EF4-FFF2-40B4-BE49-F238E27FC236}">
                <a16:creationId xmlns:a16="http://schemas.microsoft.com/office/drawing/2014/main" id="{9A18D7FB-F841-4C3F-A7B6-28378A91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8471" y="2957588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 advAuto="0"/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Qué es TypeScript?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Diseñado para desarrollo de grandes aplicaciones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Creado por Microsoft (Anders Hejlsberg, padre de C#)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Produce como resultado JavaScript mediante </a:t>
            </a:r>
            <a:r>
              <a:rPr lang="en-GB" i="1">
                <a:solidFill>
                  <a:srgbClr val="000000"/>
                </a:solidFill>
              </a:rPr>
              <a:t>transpilación</a:t>
            </a:r>
            <a:endParaRPr lang="en-GB"/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Superset de JavaScript</a:t>
            </a:r>
            <a:endParaRPr lang="en-GB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Añade tipos estáticos a JavaScript</a:t>
            </a:r>
            <a:endParaRPr lang="en-GB" i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Fácil de integrar en proyectos JavaScript</a:t>
            </a:r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08A1E87-93F5-404C-968C-29D7D718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52" y="3290644"/>
            <a:ext cx="1744797" cy="17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62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560</Words>
  <Application>Microsoft Office PowerPoint</Application>
  <PresentationFormat>Presentación en pantalla (16:9)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De qué está hecha la web</vt:lpstr>
      <vt:lpstr>Presentación de PowerPoint</vt:lpstr>
      <vt:lpstr>Un poco de historia</vt:lpstr>
      <vt:lpstr>JavaScript, de un vistazo</vt:lpstr>
      <vt:lpstr>Releases</vt:lpstr>
      <vt:lpstr>Transpilación</vt:lpstr>
      <vt:lpstr>Presentación de PowerPoint</vt:lpstr>
      <vt:lpstr>Presentación de PowerPoint</vt:lpstr>
      <vt:lpstr>Qué es TypeScript?</vt:lpstr>
      <vt:lpstr>Características</vt:lpstr>
      <vt:lpstr>Transpilación</vt:lpstr>
      <vt:lpstr>Presentación de PowerPoint</vt:lpstr>
      <vt:lpstr>Presentación de PowerPoint</vt:lpstr>
      <vt:lpstr>Agenda</vt:lpstr>
      <vt:lpstr>¿Qué es la programación funcional?</vt:lpstr>
      <vt:lpstr>Características</vt:lpstr>
      <vt:lpstr>FP vs OOP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cp:lastModifiedBy>Javier Calzado</cp:lastModifiedBy>
  <cp:revision>404</cp:revision>
  <dcterms:modified xsi:type="dcterms:W3CDTF">2019-04-05T14:30:05Z</dcterms:modified>
</cp:coreProperties>
</file>