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998"/>
    <a:srgbClr val="F9DC3E"/>
    <a:srgbClr val="5567D5"/>
    <a:srgbClr val="3D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46F77-11FA-4CBE-8188-11602A501244}" v="10" dt="2018-10-30T18:02:15.1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60" y="236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://kangax.github.io/compat-table/es2016plu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8.pn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hyperlink" Target="http://kangax.github.io/compat-table/es2016plus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De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hecha</a:t>
            </a:r>
            <a:r>
              <a:rPr dirty="0"/>
              <a:t> la web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Rectangle: Rounded Corners 6"/>
          <p:cNvGrpSpPr/>
          <p:nvPr/>
        </p:nvGrpSpPr>
        <p:grpSpPr>
          <a:xfrm>
            <a:off x="1011902" y="1651937"/>
            <a:ext cx="3766253" cy="547059"/>
            <a:chOff x="0" y="0"/>
            <a:chExt cx="3766251" cy="547057"/>
          </a:xfrm>
        </p:grpSpPr>
        <p:sp>
          <p:nvSpPr>
            <p:cNvPr id="114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5" name="Contenid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Contenido</a:t>
              </a:r>
              <a:endParaRPr dirty="0"/>
            </a:p>
          </p:txBody>
        </p:sp>
      </p:grpSp>
      <p:grpSp>
        <p:nvGrpSpPr>
          <p:cNvPr id="119" name="Rectangle: Rounded Corners 8"/>
          <p:cNvGrpSpPr/>
          <p:nvPr/>
        </p:nvGrpSpPr>
        <p:grpSpPr>
          <a:xfrm>
            <a:off x="3690108" y="1718542"/>
            <a:ext cx="1028196" cy="413850"/>
            <a:chOff x="0" y="0"/>
            <a:chExt cx="1028194" cy="413849"/>
          </a:xfrm>
        </p:grpSpPr>
        <p:sp>
          <p:nvSpPr>
            <p:cNvPr id="117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5567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HTML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HTML</a:t>
              </a:r>
            </a:p>
          </p:txBody>
        </p:sp>
      </p:grpSp>
      <p:grpSp>
        <p:nvGrpSpPr>
          <p:cNvPr id="122" name="Rectangle: Rounded Corners 6"/>
          <p:cNvGrpSpPr/>
          <p:nvPr/>
        </p:nvGrpSpPr>
        <p:grpSpPr>
          <a:xfrm>
            <a:off x="1011901" y="2427319"/>
            <a:ext cx="3766255" cy="547059"/>
            <a:chOff x="0" y="0"/>
            <a:chExt cx="3766253" cy="547057"/>
          </a:xfrm>
        </p:grpSpPr>
        <p:sp>
          <p:nvSpPr>
            <p:cNvPr id="120" name="Rectángulo redondeado"/>
            <p:cNvSpPr/>
            <p:nvPr/>
          </p:nvSpPr>
          <p:spPr>
            <a:xfrm>
              <a:off x="0" y="0"/>
              <a:ext cx="3766254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Estilo"/>
            <p:cNvSpPr txBox="1"/>
            <p:nvPr/>
          </p:nvSpPr>
          <p:spPr>
            <a:xfrm>
              <a:off x="26704" y="43658"/>
              <a:ext cx="371284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Estilo</a:t>
              </a:r>
            </a:p>
          </p:txBody>
        </p:sp>
      </p:grpSp>
      <p:grpSp>
        <p:nvGrpSpPr>
          <p:cNvPr id="125" name="Rectangle: Rounded Corners 8"/>
          <p:cNvGrpSpPr/>
          <p:nvPr/>
        </p:nvGrpSpPr>
        <p:grpSpPr>
          <a:xfrm>
            <a:off x="3690108" y="2493922"/>
            <a:ext cx="1028196" cy="413851"/>
            <a:chOff x="0" y="0"/>
            <a:chExt cx="1028194" cy="413849"/>
          </a:xfrm>
        </p:grpSpPr>
        <p:sp>
          <p:nvSpPr>
            <p:cNvPr id="123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3DA51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CSS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CSS</a:t>
              </a:r>
            </a:p>
          </p:txBody>
        </p:sp>
      </p:grpSp>
      <p:grpSp>
        <p:nvGrpSpPr>
          <p:cNvPr id="128" name="Rectangle: Rounded Corners 6"/>
          <p:cNvGrpSpPr/>
          <p:nvPr/>
        </p:nvGrpSpPr>
        <p:grpSpPr>
          <a:xfrm>
            <a:off x="1011902" y="3208054"/>
            <a:ext cx="3766253" cy="547059"/>
            <a:chOff x="0" y="0"/>
            <a:chExt cx="3766251" cy="547057"/>
          </a:xfrm>
        </p:grpSpPr>
        <p:sp>
          <p:nvSpPr>
            <p:cNvPr id="126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Comportamient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Comportamiento</a:t>
              </a:r>
            </a:p>
          </p:txBody>
        </p:sp>
      </p:grpSp>
      <p:grpSp>
        <p:nvGrpSpPr>
          <p:cNvPr id="131" name="Rectangle: Rounded Corners 8"/>
          <p:cNvGrpSpPr/>
          <p:nvPr/>
        </p:nvGrpSpPr>
        <p:grpSpPr>
          <a:xfrm>
            <a:off x="3690108" y="3274659"/>
            <a:ext cx="1028196" cy="413851"/>
            <a:chOff x="0" y="0"/>
            <a:chExt cx="1028194" cy="413849"/>
          </a:xfrm>
        </p:grpSpPr>
        <p:sp>
          <p:nvSpPr>
            <p:cNvPr id="129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JavaScript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JavaScript</a:t>
              </a:r>
            </a:p>
          </p:txBody>
        </p:sp>
      </p:grpSp>
      <p:pic>
        <p:nvPicPr>
          <p:cNvPr id="132" name="Gráfic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039" y="1292021"/>
            <a:ext cx="2270597" cy="227059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tángulo 24"/>
          <p:cNvSpPr/>
          <p:nvPr/>
        </p:nvSpPr>
        <p:spPr>
          <a:xfrm>
            <a:off x="7290148" y="3385780"/>
            <a:ext cx="841949" cy="215444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800" dirty="0" err="1"/>
              <a:t>Config</a:t>
            </a:r>
            <a:endParaRPr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JavaScript, de un vistazo</a:t>
            </a:r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Multiparadigma</a:t>
              </a:r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7102873" cy="370841"/>
            <a:chOff x="-1155502" y="0"/>
            <a:chExt cx="7102872" cy="370840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476331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No </a:t>
              </a:r>
              <a:r>
                <a:rPr dirty="0" err="1"/>
                <a:t>sólo</a:t>
              </a:r>
              <a:r>
                <a:rPr dirty="0"/>
                <a:t> se </a:t>
              </a:r>
              <a:r>
                <a:rPr dirty="0" err="1"/>
                <a:t>puede</a:t>
              </a:r>
              <a:r>
                <a:rPr dirty="0"/>
                <a:t> </a:t>
              </a:r>
              <a:r>
                <a:rPr dirty="0" err="1"/>
                <a:t>utilizar</a:t>
              </a:r>
              <a:r>
                <a:rPr dirty="0"/>
                <a:t> para Desarrollo Web</a:t>
              </a:r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174288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D54998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098606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636066"/>
            <a:ext cx="2907466" cy="280048"/>
            <a:chOff x="0" y="0"/>
            <a:chExt cx="2907465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104290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Modo </a:t>
              </a:r>
              <a:r>
                <a:rPr dirty="0" err="1"/>
                <a:t>estricto</a:t>
              </a:r>
              <a:r>
                <a:rPr dirty="0"/>
                <a:t>, “strict mode”</a:t>
              </a:r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713274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24891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561146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23686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1 - 3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No </a:t>
            </a:r>
            <a:r>
              <a:rPr dirty="0" err="1"/>
              <a:t>importa</a:t>
            </a:r>
            <a:r>
              <a:rPr dirty="0"/>
              <a:t> </a:t>
            </a:r>
            <a:r>
              <a:rPr dirty="0" err="1"/>
              <a:t>versión</a:t>
            </a: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Importa</a:t>
            </a:r>
            <a:r>
              <a:rPr dirty="0"/>
              <a:t>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de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características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1648" y="3856241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ráfico 70" descr="Gráfico 7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3601" y="3503897"/>
            <a:ext cx="119547" cy="119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80"/>
                            </p:stCondLst>
                            <p:childTnLst>
                              <p:par>
                                <p:cTn id="29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60"/>
                            </p:stCondLst>
                            <p:childTnLst>
                              <p:par>
                                <p:cTn id="33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250" grpId="9" animBg="1" advAuto="0"/>
      <p:bldP spid="251" grpId="8" animBg="1" advAuto="0"/>
      <p:bldP spid="10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Rectángulo 16"/>
          <p:cNvSpPr/>
          <p:nvPr/>
        </p:nvSpPr>
        <p:spPr>
          <a:xfrm>
            <a:off x="1626991" y="1343137"/>
            <a:ext cx="1058942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244" name="TextBox 3"/>
          <p:cNvSpPr txBox="1"/>
          <p:nvPr/>
        </p:nvSpPr>
        <p:spPr>
          <a:xfrm>
            <a:off x="1640250" y="2945537"/>
            <a:ext cx="12054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Productivity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913" y="2962216"/>
            <a:ext cx="143455" cy="143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ángulo 16">
            <a:extLst>
              <a:ext uri="{FF2B5EF4-FFF2-40B4-BE49-F238E27FC236}">
                <a16:creationId xmlns:a16="http://schemas.microsoft.com/office/drawing/2014/main" id="{F80DE360-95D3-4307-866A-CA67C74F5D11}"/>
              </a:ext>
            </a:extLst>
          </p:cNvPr>
          <p:cNvSpPr/>
          <p:nvPr/>
        </p:nvSpPr>
        <p:spPr>
          <a:xfrm>
            <a:off x="6125607" y="1343137"/>
            <a:ext cx="125611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5744452-8DFE-4DB9-9E4E-E76DFF5DE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4208" y="1666270"/>
            <a:ext cx="1371600" cy="137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AB6B133-B4F3-49B1-B1A0-80211FD87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877" y="1822409"/>
            <a:ext cx="1132208" cy="11322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AE7F216-9C22-4D97-946B-9BDEE8DDA6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5694" y="2352070"/>
            <a:ext cx="317324" cy="317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7BF99C9-082A-4495-BA5D-429C9728F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7249" y="2338364"/>
            <a:ext cx="344738" cy="3447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9E594B2-26E6-4745-88DE-82378A47F6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89016" y="2353517"/>
            <a:ext cx="316465" cy="3164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0ED22B3-397B-4866-9D0C-08DC80F0CA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7249" y="1915719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AC44872-D4F9-451A-A5FB-E27961FBE13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2874" y="1956064"/>
            <a:ext cx="317324" cy="317324"/>
          </a:xfrm>
          <a:prstGeom prst="rect">
            <a:avLst/>
          </a:prstGeom>
        </p:spPr>
      </p:pic>
      <p:sp>
        <p:nvSpPr>
          <p:cNvPr id="120" name="TextBox 3">
            <a:extLst>
              <a:ext uri="{FF2B5EF4-FFF2-40B4-BE49-F238E27FC236}">
                <a16:creationId xmlns:a16="http://schemas.microsoft.com/office/drawing/2014/main" id="{907682DA-6C97-46A4-8C86-2D17881B4CF0}"/>
              </a:ext>
            </a:extLst>
          </p:cNvPr>
          <p:cNvSpPr txBox="1"/>
          <p:nvPr/>
        </p:nvSpPr>
        <p:spPr>
          <a:xfrm>
            <a:off x="6176808" y="2940909"/>
            <a:ext cx="1312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Compatibility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21" name="Gráfico 69" descr="Gráfico 69">
            <a:extLst>
              <a:ext uri="{FF2B5EF4-FFF2-40B4-BE49-F238E27FC236}">
                <a16:creationId xmlns:a16="http://schemas.microsoft.com/office/drawing/2014/main" id="{9A18D7FB-F841-4C3F-A7B6-28378A911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8471" y="2957588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D545087-8044-4829-84ED-AD7E03C9680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9217" y="2340262"/>
            <a:ext cx="414084" cy="41408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B5E60E-55D2-4B20-A6F8-FC59244321B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42667" y="1956064"/>
            <a:ext cx="367184" cy="36718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1918BA5-069E-48CF-AEE4-CBC2657686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6924" y="2383644"/>
            <a:ext cx="285750" cy="285750"/>
          </a:xfrm>
          <a:prstGeom prst="rect">
            <a:avLst/>
          </a:prstGeom>
        </p:spPr>
      </p:pic>
      <p:sp>
        <p:nvSpPr>
          <p:cNvPr id="129" name="Rectángulo redondeado">
            <a:extLst>
              <a:ext uri="{FF2B5EF4-FFF2-40B4-BE49-F238E27FC236}">
                <a16:creationId xmlns:a16="http://schemas.microsoft.com/office/drawing/2014/main" id="{ED124C5A-0070-43C8-B17C-56D9AE19DD32}"/>
              </a:ext>
            </a:extLst>
          </p:cNvPr>
          <p:cNvSpPr/>
          <p:nvPr/>
        </p:nvSpPr>
        <p:spPr>
          <a:xfrm>
            <a:off x="1665683" y="3782235"/>
            <a:ext cx="1066088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ES6+</a:t>
            </a:r>
            <a:endParaRPr sz="2400" dirty="0"/>
          </a:p>
        </p:txBody>
      </p:sp>
      <p:sp>
        <p:nvSpPr>
          <p:cNvPr id="131" name="Rectángulo redondeado">
            <a:extLst>
              <a:ext uri="{FF2B5EF4-FFF2-40B4-BE49-F238E27FC236}">
                <a16:creationId xmlns:a16="http://schemas.microsoft.com/office/drawing/2014/main" id="{782B69F7-B6D5-4318-814B-8FBAB4415941}"/>
              </a:ext>
            </a:extLst>
          </p:cNvPr>
          <p:cNvSpPr/>
          <p:nvPr/>
        </p:nvSpPr>
        <p:spPr>
          <a:xfrm>
            <a:off x="6366199" y="3782235"/>
            <a:ext cx="933426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ES5</a:t>
            </a:r>
            <a:endParaRPr sz="2400" dirty="0"/>
          </a:p>
        </p:txBody>
      </p:sp>
      <p:sp>
        <p:nvSpPr>
          <p:cNvPr id="132" name="TextBox 3">
            <a:extLst>
              <a:ext uri="{FF2B5EF4-FFF2-40B4-BE49-F238E27FC236}">
                <a16:creationId xmlns:a16="http://schemas.microsoft.com/office/drawing/2014/main" id="{94C42C01-156D-4402-848A-259AFC783035}"/>
              </a:ext>
            </a:extLst>
          </p:cNvPr>
          <p:cNvSpPr txBox="1"/>
          <p:nvPr/>
        </p:nvSpPr>
        <p:spPr>
          <a:xfrm>
            <a:off x="4210052" y="2940909"/>
            <a:ext cx="76885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POLYFILLS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026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0D83C3D3-3B06-4EFB-BA76-A4D543D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97" y="3734033"/>
            <a:ext cx="1634944" cy="742253"/>
          </a:xfrm>
          <a:prstGeom prst="rect">
            <a:avLst/>
          </a:prstGeom>
          <a:noFill/>
        </p:spPr>
      </p:pic>
      <p:sp>
        <p:nvSpPr>
          <p:cNvPr id="135" name="Rectángulo redondeado">
            <a:extLst>
              <a:ext uri="{FF2B5EF4-FFF2-40B4-BE49-F238E27FC236}">
                <a16:creationId xmlns:a16="http://schemas.microsoft.com/office/drawing/2014/main" id="{52F046AC-F84F-4592-A50A-0A6CA90D670F}"/>
              </a:ext>
            </a:extLst>
          </p:cNvPr>
          <p:cNvSpPr/>
          <p:nvPr/>
        </p:nvSpPr>
        <p:spPr>
          <a:xfrm>
            <a:off x="3524133" y="3605188"/>
            <a:ext cx="2095734" cy="933680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CFEC63-F3F7-4949-8975-4A709201A36F}"/>
              </a:ext>
            </a:extLst>
          </p:cNvPr>
          <p:cNvCxnSpPr>
            <a:stCxn id="129" idx="3"/>
            <a:endCxn id="135" idx="1"/>
          </p:cNvCxnSpPr>
          <p:nvPr/>
        </p:nvCxnSpPr>
        <p:spPr>
          <a:xfrm flipV="1">
            <a:off x="2731771" y="4072028"/>
            <a:ext cx="79236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02E9A5C-1F0F-40A4-8B87-1A6C7AE5B25D}"/>
              </a:ext>
            </a:extLst>
          </p:cNvPr>
          <p:cNvCxnSpPr>
            <a:stCxn id="135" idx="3"/>
            <a:endCxn id="131" idx="1"/>
          </p:cNvCxnSpPr>
          <p:nvPr/>
        </p:nvCxnSpPr>
        <p:spPr>
          <a:xfrm>
            <a:off x="5619867" y="4072028"/>
            <a:ext cx="74633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4531F86-8497-4AEC-89BB-F3FD3ECC6815}"/>
              </a:ext>
            </a:extLst>
          </p:cNvPr>
          <p:cNvCxnSpPr>
            <a:cxnSpLocks/>
            <a:stCxn id="241" idx="2"/>
            <a:endCxn id="135" idx="0"/>
          </p:cNvCxnSpPr>
          <p:nvPr/>
        </p:nvCxnSpPr>
        <p:spPr>
          <a:xfrm>
            <a:off x="4572000" y="3214251"/>
            <a:ext cx="0" cy="39093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Rectángulo redondeado">
            <a:extLst>
              <a:ext uri="{FF2B5EF4-FFF2-40B4-BE49-F238E27FC236}">
                <a16:creationId xmlns:a16="http://schemas.microsoft.com/office/drawing/2014/main" id="{9D31BED0-90F0-46E8-A222-EDBFD1CA484A}"/>
              </a:ext>
            </a:extLst>
          </p:cNvPr>
          <p:cNvSpPr/>
          <p:nvPr/>
        </p:nvSpPr>
        <p:spPr>
          <a:xfrm>
            <a:off x="4018249" y="2861489"/>
            <a:ext cx="1107502" cy="352762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080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 advAuto="0"/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304</Words>
  <Application>Microsoft Office PowerPoint</Application>
  <PresentationFormat>Presentación en pantalla (16:9)</PresentationFormat>
  <Paragraphs>102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De qué está hecha la web</vt:lpstr>
      <vt:lpstr>Presentación de PowerPoint</vt:lpstr>
      <vt:lpstr>Un poco de historia</vt:lpstr>
      <vt:lpstr>JavaScript, de un vistazo</vt:lpstr>
      <vt:lpstr>Releases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405</cp:revision>
  <dcterms:modified xsi:type="dcterms:W3CDTF">2019-04-07T07:26:43Z</dcterms:modified>
</cp:coreProperties>
</file>