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2"/>
    <p:sldId id="269" r:id="rId3"/>
    <p:sldId id="266" r:id="rId4"/>
    <p:sldId id="267" r:id="rId5"/>
    <p:sldId id="268" r:id="rId6"/>
    <p:sldId id="270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60" y="236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8EA11C-10A6-488F-9439-066972C1E00B}"/>
              </a:ext>
            </a:extLst>
          </p:cNvPr>
          <p:cNvSpPr txBox="1"/>
          <p:nvPr/>
        </p:nvSpPr>
        <p:spPr>
          <a:xfrm>
            <a:off x="572754" y="1152968"/>
            <a:ext cx="832042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/>
              <a:t>Programación Funcional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292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FP vs OOP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métodos</a:t>
            </a:r>
            <a:r>
              <a:rPr lang="en-US" dirty="0"/>
              <a:t> de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recursividad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lang="en-GB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composición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curry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resolución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de forma </a:t>
            </a:r>
            <a:r>
              <a:rPr lang="en-US" dirty="0" err="1"/>
              <a:t>funcional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8012116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dirty="0"/>
              <a:t> </a:t>
            </a:r>
            <a:r>
              <a:rPr lang="en-GB" dirty="0"/>
              <a:t>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Propiedades y </a:t>
            </a:r>
            <a:r>
              <a:rPr lang="en-US" dirty="0" err="1"/>
              <a:t>mentalidad</a:t>
            </a:r>
            <a:r>
              <a:rPr lang="en-US" dirty="0"/>
              <a:t> </a:t>
            </a:r>
            <a:r>
              <a:rPr lang="en-US" dirty="0" err="1"/>
              <a:t>matemática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Estilo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modelo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antiguo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de 50 </a:t>
            </a:r>
            <a:r>
              <a:rPr lang="en-US" dirty="0" err="1"/>
              <a:t>años</a:t>
            </a:r>
            <a:r>
              <a:rPr lang="en-US" dirty="0"/>
              <a:t>)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Paradigma</a:t>
            </a:r>
            <a:r>
              <a:rPr lang="en-GB" dirty="0"/>
              <a:t> de </a:t>
            </a:r>
            <a:r>
              <a:rPr lang="en-GB" dirty="0" err="1"/>
              <a:t>programación</a:t>
            </a:r>
            <a:endParaRPr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en </a:t>
            </a:r>
            <a:r>
              <a:rPr lang="en-GB" dirty="0" err="1"/>
              <a:t>torno</a:t>
            </a:r>
            <a:r>
              <a:rPr lang="en-GB" dirty="0"/>
              <a:t> a </a:t>
            </a:r>
            <a:r>
              <a:rPr lang="en-GB" dirty="0" err="1"/>
              <a:t>funciones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Fácil</a:t>
            </a:r>
            <a:r>
              <a:rPr lang="en-US" dirty="0"/>
              <a:t> de </a:t>
            </a:r>
            <a:r>
              <a:rPr lang="en-US" dirty="0" err="1"/>
              <a:t>integrar</a:t>
            </a:r>
            <a:r>
              <a:rPr lang="en-US" dirty="0"/>
              <a:t> en JavaScript </a:t>
            </a:r>
            <a:r>
              <a:rPr lang="en-US" dirty="0" err="1"/>
              <a:t>ya</a:t>
            </a:r>
            <a:r>
              <a:rPr lang="en-US" dirty="0"/>
              <a:t> que es un </a:t>
            </a:r>
            <a:r>
              <a:rPr lang="en-US" dirty="0" err="1"/>
              <a:t>lenguage</a:t>
            </a:r>
            <a:r>
              <a:rPr lang="en-US" dirty="0"/>
              <a:t> </a:t>
            </a:r>
            <a:r>
              <a:rPr lang="en-US" dirty="0" err="1"/>
              <a:t>multiparadigma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Se ha </a:t>
            </a:r>
            <a:r>
              <a:rPr lang="en-US" dirty="0" err="1"/>
              <a:t>puesto</a:t>
            </a:r>
            <a:r>
              <a:rPr lang="en-US" dirty="0"/>
              <a:t> de </a:t>
            </a:r>
            <a:r>
              <a:rPr lang="en-US" dirty="0" err="1"/>
              <a:t>moda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se </a:t>
            </a:r>
            <a:r>
              <a:rPr lang="en-US" dirty="0" err="1"/>
              <a:t>acercan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paradigma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92729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Tiene puntos </a:t>
            </a:r>
            <a:r>
              <a:rPr lang="en-US" dirty="0" err="1"/>
              <a:t>fuertes</a:t>
            </a:r>
            <a:r>
              <a:rPr lang="en-US" dirty="0"/>
              <a:t> y puntos </a:t>
            </a:r>
            <a:r>
              <a:rPr lang="en-US" dirty="0" err="1"/>
              <a:t>débiles</a:t>
            </a:r>
          </a:p>
        </p:txBody>
      </p:sp>
    </p:spTree>
    <p:extLst>
      <p:ext uri="{BB962C8B-B14F-4D97-AF65-F5344CB8AC3E}">
        <p14:creationId xmlns:p14="http://schemas.microsoft.com/office/powerpoint/2010/main" val="7220889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puras</a:t>
            </a:r>
            <a:r>
              <a:rPr lang="en-US" dirty="0"/>
              <a:t>, </a:t>
            </a:r>
            <a:r>
              <a:rPr lang="en-US" dirty="0" err="1"/>
              <a:t>transparencia</a:t>
            </a:r>
            <a:r>
              <a:rPr lang="en-US" dirty="0"/>
              <a:t> </a:t>
            </a:r>
            <a:r>
              <a:rPr lang="en-US" dirty="0" err="1"/>
              <a:t>referencial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Recursividad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algebraicas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Funciones</a:t>
            </a:r>
            <a:r>
              <a:rPr lang="en-GB" dirty="0"/>
              <a:t> 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ciudadanos</a:t>
            </a:r>
            <a:r>
              <a:rPr lang="en-GB" dirty="0"/>
              <a:t> de primer y alto </a:t>
            </a:r>
            <a:r>
              <a:rPr lang="en-GB" dirty="0" err="1"/>
              <a:t>orden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Inmutabilidad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i="1" dirty="0"/>
              <a:t>Pattern matching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perezosa</a:t>
            </a:r>
            <a:r>
              <a:rPr lang="en-US" dirty="0"/>
              <a:t> (</a:t>
            </a:r>
            <a:r>
              <a:rPr lang="en-US" i="1" dirty="0"/>
              <a:t>lazy evaluation</a:t>
            </a:r>
            <a:r>
              <a:rPr lang="en-US" dirty="0"/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73320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declarativa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793B19-E925-4DC1-B9E7-68B580AEF1AB}"/>
              </a:ext>
            </a:extLst>
          </p:cNvPr>
          <p:cNvSpPr txBox="1"/>
          <p:nvPr/>
        </p:nvSpPr>
        <p:spPr>
          <a:xfrm>
            <a:off x="900111" y="414295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Guardas</a:t>
            </a:r>
            <a:r>
              <a:rPr lang="en-US" dirty="0"/>
              <a:t> (</a:t>
            </a:r>
            <a:r>
              <a:rPr lang="en-US" dirty="0" err="1"/>
              <a:t>condiciones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declaración</a:t>
            </a:r>
            <a:r>
              <a:rPr lang="en-US" dirty="0"/>
              <a:t>)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496149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FP vs OOP</a:t>
            </a:r>
            <a:endParaRPr lang="en-GB" dirty="0" err="1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088E68-58D9-411A-9F9C-2F18C3D8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3845"/>
              </p:ext>
            </p:extLst>
          </p:nvPr>
        </p:nvGraphicFramePr>
        <p:xfrm>
          <a:off x="688964" y="1038678"/>
          <a:ext cx="7840470" cy="290422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920235">
                  <a:extLst>
                    <a:ext uri="{9D8B030D-6E8A-4147-A177-3AD203B41FA5}">
                      <a16:colId xmlns:a16="http://schemas.microsoft.com/office/drawing/2014/main" val="2432647363"/>
                    </a:ext>
                  </a:extLst>
                </a:gridCol>
                <a:gridCol w="3920235">
                  <a:extLst>
                    <a:ext uri="{9D8B030D-6E8A-4147-A177-3AD203B41FA5}">
                      <a16:colId xmlns:a16="http://schemas.microsoft.com/office/drawing/2014/main" val="195682591"/>
                    </a:ext>
                  </a:extLst>
                </a:gridCol>
              </a:tblGrid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Orientada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Objectos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049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funciones</a:t>
                      </a:r>
                      <a:r>
                        <a:rPr lang="en-US" dirty="0"/>
                        <a:t> 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objetos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6006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inmutables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71902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declarativa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imperativa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0591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cómo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65394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Soporta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concurrente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soporta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programación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concurrente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20578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recursividad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046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48672" y="2225691"/>
            <a:ext cx="252001" cy="301785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Demo time </a:t>
            </a:r>
            <a:r>
              <a:rPr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3990899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195</Words>
  <Application>Microsoft Office PowerPoint</Application>
  <PresentationFormat>Presentación en pantalla 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Agenda</vt:lpstr>
      <vt:lpstr>¿Qué es la programación funcional?</vt:lpstr>
      <vt:lpstr>Características</vt:lpstr>
      <vt:lpstr>FP vs OOP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406</cp:revision>
  <dcterms:modified xsi:type="dcterms:W3CDTF">2019-04-07T07:27:17Z</dcterms:modified>
</cp:coreProperties>
</file>