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2"/>
    <p:sldId id="271" r:id="rId3"/>
    <p:sldId id="272" r:id="rId4"/>
    <p:sldId id="273" r:id="rId5"/>
    <p:sldId id="274" r:id="rId6"/>
    <p:sldId id="263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60" y="236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>
            <a:extLst/>
          </a:blip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Qué es TypeScript?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Diseñado para desarrollo de grandes aplicaciones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Creado por Microsoft (Anders Hejlsberg, padre de C#)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Produce como resultado JavaScript mediante </a:t>
            </a:r>
            <a:r>
              <a:rPr lang="en-GB" i="1">
                <a:solidFill>
                  <a:srgbClr val="000000"/>
                </a:solidFill>
              </a:rPr>
              <a:t>transpilación</a:t>
            </a:r>
            <a:endParaRPr lang="en-GB"/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Superset de JavaScript</a:t>
            </a:r>
            <a:endParaRPr lang="en-GB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Añade tipos estáticos a JavaScript</a:t>
            </a:r>
            <a:endParaRPr lang="en-GB" i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Fácil de integrar en proyectos JavaScript</a:t>
            </a:r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08A1E87-93F5-404C-968C-29D7D718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52" y="3290644"/>
            <a:ext cx="1744797" cy="17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62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Características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Convierte código ESNext a ES5 (</a:t>
            </a:r>
            <a:r>
              <a:rPr lang="en-US" i="1"/>
              <a:t>casi sin polyfills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/>
              <a:t>Tipado estático opcional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>
                <a:solidFill>
                  <a:srgbClr val="000000"/>
                </a:solidFill>
              </a:rPr>
              <a:t>Azúcar sintáctico (e.g.  </a:t>
            </a:r>
            <a:r>
              <a:rPr lang="en-GB" i="1">
                <a:solidFill>
                  <a:srgbClr val="000000"/>
                </a:solidFill>
              </a:rPr>
              <a:t>transform-class-properties)</a:t>
            </a: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/>
              <a:t>Errores en tiempo de compilación</a:t>
            </a:r>
            <a:endParaRPr lang="en-GB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Sintáxis ES2015 y posterior</a:t>
            </a:r>
            <a:endParaRPr lang="en-GB" i="1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27928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020746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653092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019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Picture 5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140C8F8-7011-4374-B962-CB91F277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1080589"/>
            <a:ext cx="7149280" cy="36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43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91</Words>
  <Application>Microsoft Office PowerPoint</Application>
  <PresentationFormat>Presentación en pantalla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Qué es TypeScript?</vt:lpstr>
      <vt:lpstr>Características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407</cp:revision>
  <dcterms:modified xsi:type="dcterms:W3CDTF">2019-04-07T07:27:47Z</dcterms:modified>
</cp:coreProperties>
</file>