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08" y="29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kangax.github.io/compat-table/es2016plu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5591204" y="3385780"/>
            <a:ext cx="2540893" cy="3708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Web 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 importa versión</a:t>
            </a:r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Importa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 de características</a:t>
            </a: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sólo se puede utilizar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307</Words>
  <Application>Microsoft Office PowerPoint</Application>
  <PresentationFormat>Presentación en pantalla (16:9)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Releases</vt:lpstr>
      <vt:lpstr>JavaScript, de un vistazo</vt:lpstr>
      <vt:lpstr>Transpilación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cp:lastModifiedBy>Javier Calzado</cp:lastModifiedBy>
  <cp:revision>9</cp:revision>
  <dcterms:modified xsi:type="dcterms:W3CDTF">2018-10-11T20:35:29Z</dcterms:modified>
</cp:coreProperties>
</file>