
<file path=[Content_Types].xml><?xml version="1.0" encoding="utf-8"?>
<Types xmlns="http://schemas.openxmlformats.org/package/2006/content-types">
  <Default Extension="fntdata" ContentType="application/x-fontdata"/>
  <Default Extension="gif" ContentType="image/gif"/>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Lst>
  <p:notesMasterIdLst>
    <p:notesMasterId r:id="rId14"/>
  </p:notesMasterIdLst>
  <p:sldIdLst>
    <p:sldId id="257" r:id="rId2"/>
    <p:sldId id="258" r:id="rId3"/>
    <p:sldId id="737" r:id="rId4"/>
    <p:sldId id="666" r:id="rId5"/>
    <p:sldId id="667" r:id="rId6"/>
    <p:sldId id="738" r:id="rId7"/>
    <p:sldId id="739" r:id="rId8"/>
    <p:sldId id="261" r:id="rId9"/>
    <p:sldId id="741" r:id="rId10"/>
    <p:sldId id="297" r:id="rId11"/>
    <p:sldId id="742" r:id="rId12"/>
    <p:sldId id="263" r:id="rId13"/>
  </p:sldIdLst>
  <p:sldSz cx="9144000" cy="5143500" type="screen16x9"/>
  <p:notesSz cx="6858000" cy="9144000"/>
  <p:embeddedFontLst>
    <p:embeddedFont>
      <p:font typeface="Consolas" panose="020B0609020204030204" pitchFamily="49" charset="0"/>
      <p:regular r:id="rId15"/>
      <p:bold r:id="rId16"/>
      <p:italic r:id="rId17"/>
      <p:boldItalic r:id="rId18"/>
    </p:embeddedFont>
    <p:embeddedFont>
      <p:font typeface="Dank Mono Regular" panose="00000509000000000000" pitchFamily="50" charset="0"/>
      <p:regular r:id="rId19"/>
    </p:embeddedFont>
    <p:embeddedFont>
      <p:font typeface="Montserrat SemiBold" panose="00000700000000000000" pitchFamily="2" charset="0"/>
      <p:regular r:id="rId20"/>
      <p:bold r:id="rId21"/>
      <p:italic r:id="rId22"/>
      <p:boldItalic r:id="rId23"/>
    </p:embeddedFont>
    <p:embeddedFont>
      <p:font typeface="Open Sans" panose="020B0606030504020204" pitchFamily="34" charset="0"/>
      <p:regular r:id="rId24"/>
      <p:bold r:id="rId25"/>
      <p:italic r:id="rId26"/>
      <p:boldItalic r:id="rId27"/>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guide id="3" pos="408">
          <p15:clr>
            <a:srgbClr val="A4A3A4"/>
          </p15:clr>
        </p15:guide>
        <p15:guide id="4" pos="158">
          <p15:clr>
            <a:srgbClr val="A4A3A4"/>
          </p15:clr>
        </p15:guide>
        <p15:guide id="5" pos="5602">
          <p15:clr>
            <a:srgbClr val="A4A3A4"/>
          </p15:clr>
        </p15:guide>
        <p15:guide id="6" orient="horz" pos="486">
          <p15:clr>
            <a:srgbClr val="A4A3A4"/>
          </p15:clr>
        </p15:guide>
      </p15:sldGuideLst>
    </p:ext>
    <p:ext uri="http://customooxmlschemas.google.com/">
      <go:slidesCustomData xmlns="" xmlns:mc="http://schemas.openxmlformats.org/markup-compatibility/2006" xmlns:mv="urn:schemas-microsoft-com:mac:vml"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xmlns:go="http://customooxmlschemas.google.com/" r:id="rId40" roundtripDataSignature="AMtx7mhrNPmTgZHa7K1yj3rRNKBZC0AtBg=="/>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5567D5"/>
    <a:srgbClr val="3DA510"/>
    <a:srgbClr val="D54998"/>
    <a:srgbClr val="7887DE"/>
    <a:srgbClr val="949FE4"/>
    <a:srgbClr val="00DAD7"/>
    <a:srgbClr val="006B5F"/>
    <a:srgbClr val="BC5B40"/>
    <a:srgbClr val="FF3E83"/>
    <a:srgbClr val="F7F2CB"/>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3312" autoAdjust="0"/>
    <p:restoredTop sz="96926" autoAdjust="0"/>
  </p:normalViewPr>
  <p:slideViewPr>
    <p:cSldViewPr snapToGrid="0">
      <p:cViewPr varScale="1">
        <p:scale>
          <a:sx n="174" d="100"/>
          <a:sy n="174" d="100"/>
        </p:scale>
        <p:origin x="486" y="115"/>
      </p:cViewPr>
      <p:guideLst>
        <p:guide orient="horz" pos="1620"/>
        <p:guide pos="2880"/>
        <p:guide pos="408"/>
        <p:guide pos="158"/>
        <p:guide pos="5602"/>
        <p:guide orient="horz" pos="486"/>
      </p:guideLst>
    </p:cSldViewPr>
  </p:slideViewPr>
  <p:notesTextViewPr>
    <p:cViewPr>
      <p:scale>
        <a:sx n="125" d="100"/>
        <a:sy n="125"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4.fntdata"/><Relationship Id="rId26" Type="http://schemas.openxmlformats.org/officeDocument/2006/relationships/font" Target="fonts/font12.fntdata"/><Relationship Id="rId3" Type="http://schemas.openxmlformats.org/officeDocument/2006/relationships/slide" Target="slides/slide2.xml"/><Relationship Id="rId21" Type="http://schemas.openxmlformats.org/officeDocument/2006/relationships/font" Target="fonts/font7.fntdata"/><Relationship Id="rId42"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3.fntdata"/><Relationship Id="rId25" Type="http://schemas.openxmlformats.org/officeDocument/2006/relationships/font" Target="fonts/font11.fntdata"/><Relationship Id="rId2" Type="http://schemas.openxmlformats.org/officeDocument/2006/relationships/slide" Target="slides/slide1.xml"/><Relationship Id="rId16" Type="http://schemas.openxmlformats.org/officeDocument/2006/relationships/font" Target="fonts/font2.fntdata"/><Relationship Id="rId20" Type="http://schemas.openxmlformats.org/officeDocument/2006/relationships/font" Target="fonts/font6.fntdata"/><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10.fntdata"/><Relationship Id="rId40" Type="http://customschemas.google.com/relationships/presentationmetadata" Target="metadata"/><Relationship Id="rId5" Type="http://schemas.openxmlformats.org/officeDocument/2006/relationships/slide" Target="slides/slide4.xml"/><Relationship Id="rId15" Type="http://schemas.openxmlformats.org/officeDocument/2006/relationships/font" Target="fonts/font1.fntdata"/><Relationship Id="rId23" Type="http://schemas.openxmlformats.org/officeDocument/2006/relationships/font" Target="fonts/font9.fntdata"/><Relationship Id="rId10" Type="http://schemas.openxmlformats.org/officeDocument/2006/relationships/slide" Target="slides/slide9.xml"/><Relationship Id="rId19" Type="http://schemas.openxmlformats.org/officeDocument/2006/relationships/font" Target="fonts/font5.fntdata"/><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 Id="rId22" Type="http://schemas.openxmlformats.org/officeDocument/2006/relationships/font" Target="fonts/font8.fntdata"/><Relationship Id="rId27" Type="http://schemas.openxmlformats.org/officeDocument/2006/relationships/font" Target="fonts/font13.fntdata"/><Relationship Id="rId43"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 name="Google Shape;4;n"/>
          <p:cNvSpPr txBox="1">
            <a:spLocks noGrp="1"/>
          </p:cNvSpPr>
          <p:nvPr>
            <p:ph type="dt" idx="10"/>
          </p:nvPr>
        </p:nvSpPr>
        <p:spPr>
          <a:xfrm>
            <a:off x="3884613" y="0"/>
            <a:ext cx="2971800" cy="457200"/>
          </a:xfrm>
          <a:prstGeom prst="rect">
            <a:avLst/>
          </a:prstGeom>
          <a:noFill/>
          <a:ln>
            <a:noFill/>
          </a:ln>
        </p:spPr>
        <p:txBody>
          <a:bodyPr spcFirstLastPara="1" wrap="square" lIns="91425" tIns="45700" rIns="91425" bIns="45700" anchor="t" anchorCtr="0">
            <a:noAutofit/>
          </a:bodyPr>
          <a:lstStyle>
            <a:lvl1pPr marR="0" lvl="0" algn="r"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 name="Google Shape;5;n"/>
          <p:cNvSpPr>
            <a:spLocks noGrp="1" noRot="1" noChangeAspect="1"/>
          </p:cNvSpPr>
          <p:nvPr>
            <p:ph type="sldImg" idx="3"/>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L="914400" marR="0" lvl="1"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2pPr>
            <a:lvl3pPr marL="1371600" marR="0" lvl="2"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3pPr>
            <a:lvl4pPr marL="1828800" marR="0" lvl="3"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4pPr>
            <a:lvl5pPr marL="2286000" marR="0" lvl="4"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685213"/>
            <a:ext cx="2971800" cy="457200"/>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8" name="Google Shape;8;n"/>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marR="0" lvl="0" indent="0" algn="r" rtl="0">
              <a:spcBef>
                <a:spcPts val="0"/>
              </a:spcBef>
              <a:spcAft>
                <a:spcPts val="0"/>
              </a:spcAft>
              <a:buNone/>
            </a:pPr>
            <a:fld id="{00000000-1234-1234-1234-123412341234}" type="slidenum">
              <a:rPr lang="en-GB" sz="1200" b="0" i="0" u="none" strike="noStrike" cap="none">
                <a:solidFill>
                  <a:schemeClr val="dk1"/>
                </a:solidFill>
                <a:latin typeface="Calibri"/>
                <a:ea typeface="Calibri"/>
                <a:cs typeface="Calibri"/>
                <a:sym typeface="Calibri"/>
              </a:rPr>
              <a:t>‹Nº›</a:t>
            </a:fld>
            <a:endParaRPr sz="1200" b="0" i="0" u="none" strike="noStrike" cap="none">
              <a:solidFill>
                <a:schemeClr val="dk1"/>
              </a:solidFill>
              <a:latin typeface="Calibri"/>
              <a:ea typeface="Calibri"/>
              <a:cs typeface="Calibri"/>
              <a:sym typeface="Calibri"/>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pPr marL="0" lvl="0" indent="0" algn="l" rtl="0">
              <a:spcBef>
                <a:spcPts val="0"/>
              </a:spcBef>
              <a:spcAft>
                <a:spcPts val="0"/>
              </a:spcAft>
              <a:buFontTx/>
              <a:buNone/>
            </a:pPr>
            <a:r>
              <a:rPr lang="es-ES" sz="1100" dirty="0"/>
              <a:t>¿Alguna vez os habéis planteado quien hace todas esas dependencias que os instaláis con </a:t>
            </a:r>
            <a:r>
              <a:rPr lang="es-ES" sz="1100" i="1" dirty="0" err="1"/>
              <a:t>npm</a:t>
            </a:r>
            <a:r>
              <a:rPr lang="es-ES" sz="1100" dirty="0"/>
              <a:t>? ¡Pues gente como vosotros! </a:t>
            </a:r>
          </a:p>
          <a:p>
            <a:pPr marL="0" lvl="0" indent="0" algn="l" rtl="0">
              <a:spcBef>
                <a:spcPts val="0"/>
              </a:spcBef>
              <a:spcAft>
                <a:spcPts val="0"/>
              </a:spcAft>
              <a:buFontTx/>
              <a:buNone/>
            </a:pPr>
            <a:r>
              <a:rPr lang="es-ES" sz="1100" dirty="0"/>
              <a:t>¿No os veis publicando librerías? Podéis pensar que es algo poco probable, pero si lleváis suficiente tiempo en este mundillo, acabaréis haciéndolo.</a:t>
            </a:r>
          </a:p>
          <a:p>
            <a:pPr marL="0" lvl="0" indent="0" algn="l" rtl="0">
              <a:spcBef>
                <a:spcPts val="0"/>
              </a:spcBef>
              <a:spcAft>
                <a:spcPts val="0"/>
              </a:spcAft>
              <a:buFontTx/>
              <a:buNone/>
            </a:pPr>
            <a:endParaRPr lang="es-ES" sz="1100" dirty="0"/>
          </a:p>
          <a:p>
            <a:pPr marL="0" lvl="0" indent="0" algn="l" rtl="0">
              <a:spcBef>
                <a:spcPts val="0"/>
              </a:spcBef>
              <a:spcAft>
                <a:spcPts val="0"/>
              </a:spcAft>
              <a:buFontTx/>
              <a:buNone/>
            </a:pPr>
            <a:r>
              <a:rPr lang="es-ES" sz="1100" dirty="0"/>
              <a:t>- Podéis animaros con librerías públicas, colaborando con vuestro pequeño granito de arena. Es cierto que en </a:t>
            </a:r>
            <a:r>
              <a:rPr lang="es-ES" sz="1100" dirty="0" err="1"/>
              <a:t>frontend</a:t>
            </a:r>
            <a:r>
              <a:rPr lang="es-ES" sz="1100" dirty="0"/>
              <a:t> tenemos librerías para casi todo, la comunidad es enorme y el ecosistema muy rico, pero seguro que quedan casos por cubrir. Además, no tenéis que pensar en librerías complejas, hay ejemplos de </a:t>
            </a:r>
            <a:r>
              <a:rPr lang="es-ES" sz="1100" dirty="0" err="1"/>
              <a:t>microlibrerías</a:t>
            </a:r>
            <a:r>
              <a:rPr lang="es-ES" sz="1100" dirty="0"/>
              <a:t> tremendamente populares, como </a:t>
            </a:r>
            <a:r>
              <a:rPr lang="es-ES" sz="1100" dirty="0" err="1"/>
              <a:t>is-number</a:t>
            </a:r>
            <a:r>
              <a:rPr lang="es-ES" sz="1100" dirty="0"/>
              <a:t>, </a:t>
            </a:r>
            <a:r>
              <a:rPr lang="es-ES" sz="1100" dirty="0" err="1"/>
              <a:t>is-odd</a:t>
            </a:r>
            <a:r>
              <a:rPr lang="es-ES" sz="1100" dirty="0"/>
              <a:t>, </a:t>
            </a:r>
            <a:r>
              <a:rPr lang="es-ES" sz="1100" dirty="0" err="1"/>
              <a:t>pad-left</a:t>
            </a:r>
            <a:r>
              <a:rPr lang="es-ES" sz="1100" dirty="0"/>
              <a:t>, etc. No necesariamente hay que descubrir el nuevo </a:t>
            </a:r>
            <a:r>
              <a:rPr lang="es-ES" sz="1100" dirty="0" err="1"/>
              <a:t>framework</a:t>
            </a:r>
            <a:r>
              <a:rPr lang="es-ES" sz="1100" dirty="0"/>
              <a:t> de </a:t>
            </a:r>
            <a:r>
              <a:rPr lang="es-ES" sz="1100"/>
              <a:t>moda.</a:t>
            </a:r>
            <a:br>
              <a:rPr lang="es-ES" sz="1100"/>
            </a:br>
            <a:endParaRPr lang="es-ES" sz="1100" dirty="0"/>
          </a:p>
          <a:p>
            <a:pPr marL="0" lvl="0" indent="0" algn="l" rtl="0">
              <a:spcBef>
                <a:spcPts val="0"/>
              </a:spcBef>
              <a:spcAft>
                <a:spcPts val="0"/>
              </a:spcAft>
              <a:buFontTx/>
              <a:buNone/>
            </a:pPr>
            <a:r>
              <a:rPr lang="es-ES" sz="1100" dirty="0"/>
              <a:t>- Pero es que hay otro caso de uso muy probable, no tienen por que ser librerías públicas, sino que, en muchas ocasiones, las publicaréis de forma interna para la empresa o proyecto en el que estéis trabajando. Es bastante común en proyectos grandes tener librerías comunes de utilidades, componentes, herramientas internas, etc. que son transversales a los equipos y que toda la empresa utiliza para armonizar estrategias.</a:t>
            </a:r>
          </a:p>
        </p:txBody>
      </p:sp>
      <p:sp>
        <p:nvSpPr>
          <p:cNvPr id="4" name="Marcador de número de diapositiva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GB" sz="1200" b="0" i="0" u="none" strike="noStrike" cap="none" smtClean="0">
                <a:solidFill>
                  <a:schemeClr val="dk1"/>
                </a:solidFill>
                <a:latin typeface="Calibri"/>
                <a:ea typeface="Calibri"/>
                <a:cs typeface="Calibri"/>
                <a:sym typeface="Calibri"/>
              </a:rPr>
              <a:t>1</a:t>
            </a:fld>
            <a:endParaRPr lang="en-GB"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407794346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Marcador de imagen de diapositiva 1"/>
          <p:cNvSpPr>
            <a:spLocks noGrp="1" noRot="1" noChangeAspect="1"/>
          </p:cNvSpPr>
          <p:nvPr>
            <p:ph type="sldImg"/>
          </p:nvPr>
        </p:nvSpPr>
        <p:spPr/>
      </p:sp>
      <p:sp>
        <p:nvSpPr>
          <p:cNvPr id="3" name="Marcador de notas 2"/>
          <p:cNvSpPr>
            <a:spLocks noGrp="1"/>
          </p:cNvSpPr>
          <p:nvPr>
            <p:ph type="body" idx="1"/>
          </p:nvPr>
        </p:nvSpPr>
        <p:spPr/>
        <p:txBody>
          <a:bodyPr/>
          <a:lstStyle/>
          <a:p>
            <a:endParaRPr lang="es-ES" dirty="0"/>
          </a:p>
        </p:txBody>
      </p:sp>
      <p:sp>
        <p:nvSpPr>
          <p:cNvPr id="4" name="Marcador de número de diapositiva 3"/>
          <p:cNvSpPr>
            <a:spLocks noGrp="1"/>
          </p:cNvSpPr>
          <p:nvPr>
            <p:ph type="sldNum" idx="12"/>
          </p:nvPr>
        </p:nvSpPr>
        <p:spPr/>
        <p:txBody>
          <a:bodyPr/>
          <a:lstStyle/>
          <a:p>
            <a:pPr marL="0" marR="0" lvl="0" indent="0" algn="r" rtl="0">
              <a:spcBef>
                <a:spcPts val="0"/>
              </a:spcBef>
              <a:spcAft>
                <a:spcPts val="0"/>
              </a:spcAft>
              <a:buNone/>
            </a:pPr>
            <a:fld id="{00000000-1234-1234-1234-123412341234}" type="slidenum">
              <a:rPr lang="en-GB" sz="1200" b="0" i="0" u="none" strike="noStrike" cap="none" smtClean="0">
                <a:solidFill>
                  <a:schemeClr val="dk1"/>
                </a:solidFill>
                <a:latin typeface="Calibri"/>
                <a:ea typeface="Calibri"/>
                <a:cs typeface="Calibri"/>
                <a:sym typeface="Calibri"/>
              </a:rPr>
              <a:t>11</a:t>
            </a:fld>
            <a:endParaRPr lang="en-GB" sz="1200" b="0" i="0" u="none" strike="noStrike" cap="none">
              <a:solidFill>
                <a:schemeClr val="dk1"/>
              </a:solidFill>
              <a:latin typeface="Calibri"/>
              <a:ea typeface="Calibri"/>
              <a:cs typeface="Calibri"/>
              <a:sym typeface="Calibri"/>
            </a:endParaRPr>
          </a:p>
        </p:txBody>
      </p:sp>
    </p:spTree>
    <p:extLst>
      <p:ext uri="{BB962C8B-B14F-4D97-AF65-F5344CB8AC3E}">
        <p14:creationId xmlns:p14="http://schemas.microsoft.com/office/powerpoint/2010/main" val="13742414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3" name="Google Shape;113;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FontTx/>
              <a:buNone/>
            </a:pPr>
            <a:r>
              <a:rPr lang="es-ES" dirty="0"/>
              <a:t>La herramienta fundamental para gestionar librerías son los gestores de paquetes:</a:t>
            </a:r>
          </a:p>
          <a:p>
            <a:pPr marL="171450" lvl="0" indent="-171450" algn="l" rtl="0">
              <a:spcBef>
                <a:spcPts val="0"/>
              </a:spcBef>
              <a:spcAft>
                <a:spcPts val="0"/>
              </a:spcAft>
              <a:buFontTx/>
              <a:buChar char="-"/>
            </a:pPr>
            <a:r>
              <a:rPr lang="es-ES" dirty="0"/>
              <a:t>Si somos consumidores de librerías, estos gestores nos permiten instalar y desinstalar paquetes, mantener el árbol de dependencias correcto, con las versiones adecuadas, poder replicar una instalación exacta en otra máquina, etc.</a:t>
            </a:r>
          </a:p>
          <a:p>
            <a:pPr marL="171450" marR="0" lvl="0" indent="-171450" algn="l" defTabSz="914400" rtl="0" eaLnBrk="1" fontAlgn="auto" latinLnBrk="0" hangingPunct="1">
              <a:lnSpc>
                <a:spcPct val="100000"/>
              </a:lnSpc>
              <a:spcBef>
                <a:spcPts val="0"/>
              </a:spcBef>
              <a:spcAft>
                <a:spcPts val="0"/>
              </a:spcAft>
              <a:buClr>
                <a:srgbClr val="000000"/>
              </a:buClr>
              <a:buSzPts val="1400"/>
              <a:buFontTx/>
              <a:buChar char="-"/>
              <a:tabLst/>
              <a:defRPr/>
            </a:pPr>
            <a:r>
              <a:rPr lang="es-ES" dirty="0"/>
              <a:t>Si somos creadores de librerías, los gestores nos permiten automatizar tareas como el versionado, la publicación, etc.</a:t>
            </a:r>
          </a:p>
          <a:p>
            <a:pPr marL="0" lvl="0" indent="0" algn="l" rtl="0">
              <a:spcBef>
                <a:spcPts val="0"/>
              </a:spcBef>
              <a:spcAft>
                <a:spcPts val="0"/>
              </a:spcAft>
              <a:buFontTx/>
              <a:buNone/>
            </a:pPr>
            <a:endParaRPr lang="es-ES" dirty="0"/>
          </a:p>
          <a:p>
            <a:pPr marL="0" lvl="0" indent="0" algn="l" rtl="0">
              <a:spcBef>
                <a:spcPts val="0"/>
              </a:spcBef>
              <a:spcAft>
                <a:spcPts val="0"/>
              </a:spcAft>
              <a:buFontTx/>
              <a:buNone/>
            </a:pPr>
            <a:r>
              <a:rPr lang="es-ES" dirty="0"/>
              <a:t>Estas herramientas no son nuevas ni específicas del frontend. En otros lenguajes también existen, con el mismo propósito, como Maven en Java o Conan en C++. </a:t>
            </a:r>
          </a:p>
          <a:p>
            <a:pPr marL="0" lvl="0" indent="0" algn="l" rtl="0">
              <a:spcBef>
                <a:spcPts val="0"/>
              </a:spcBef>
              <a:spcAft>
                <a:spcPts val="0"/>
              </a:spcAft>
              <a:buFontTx/>
              <a:buNone/>
            </a:pPr>
            <a:r>
              <a:rPr lang="es-ES" dirty="0"/>
              <a:t>Pero en el caso concreto del frontend, tenemos varias con cierta popularidad:</a:t>
            </a:r>
            <a:br>
              <a:rPr lang="es-ES" dirty="0"/>
            </a:br>
            <a:br>
              <a:rPr lang="es-ES" dirty="0"/>
            </a:br>
            <a:r>
              <a:rPr lang="es-ES" dirty="0"/>
              <a:t>- </a:t>
            </a:r>
            <a:r>
              <a:rPr lang="es-ES" b="1" dirty="0" err="1"/>
              <a:t>npm</a:t>
            </a:r>
            <a:r>
              <a:rPr lang="es-ES" dirty="0"/>
              <a:t>: el gestor más conocido sin duda es </a:t>
            </a:r>
            <a:r>
              <a:rPr lang="es-ES" dirty="0" err="1"/>
              <a:t>npm</a:t>
            </a:r>
            <a:r>
              <a:rPr lang="es-ES" dirty="0"/>
              <a:t> (</a:t>
            </a:r>
            <a:r>
              <a:rPr lang="es-ES" dirty="0" err="1"/>
              <a:t>Node</a:t>
            </a:r>
            <a:r>
              <a:rPr lang="es-ES" dirty="0"/>
              <a:t> </a:t>
            </a:r>
            <a:r>
              <a:rPr lang="es-ES" dirty="0" err="1"/>
              <a:t>Package</a:t>
            </a:r>
            <a:r>
              <a:rPr lang="es-ES" dirty="0"/>
              <a:t> Manager</a:t>
            </a:r>
            <a:r>
              <a:rPr lang="es-ES" u="sng" dirty="0"/>
              <a:t>)</a:t>
            </a:r>
            <a:r>
              <a:rPr lang="es-ES" dirty="0"/>
              <a:t> puesto que se trata del gestor de paquetes oficial que incluye Node.js. Ha sido, y sigue siendo, muy popular, pero durante un tiempo, sobre todo en sus versiones más primitivas, adoleció de ciertas limitaciones en funcionalidad y algunas quejas sobre el rendimiento, incluso problemas serios en la gestión de dependencias como la duplicidad de paquetes. Esto provocó bastante descontento e hizo que la competencia proliferara. Si bien hoy todos estos problemas están resueltos, surgieron alternativas interesantes a </a:t>
            </a:r>
            <a:r>
              <a:rPr lang="es-ES" dirty="0" err="1"/>
              <a:t>npm</a:t>
            </a:r>
            <a:r>
              <a:rPr lang="es-ES" dirty="0"/>
              <a:t>.</a:t>
            </a:r>
            <a:br>
              <a:rPr lang="es-ES" dirty="0"/>
            </a:br>
            <a:endParaRPr lang="es-ES" dirty="0"/>
          </a:p>
          <a:p>
            <a:pPr marL="0" lvl="0" indent="0" algn="l" rtl="0">
              <a:spcBef>
                <a:spcPts val="0"/>
              </a:spcBef>
              <a:spcAft>
                <a:spcPts val="0"/>
              </a:spcAft>
              <a:buFontTx/>
              <a:buNone/>
            </a:pPr>
            <a:r>
              <a:rPr lang="es-ES" dirty="0"/>
              <a:t>- </a:t>
            </a:r>
            <a:r>
              <a:rPr lang="es-ES" b="1" dirty="0" err="1"/>
              <a:t>yarn</a:t>
            </a:r>
            <a:r>
              <a:rPr lang="es-ES" dirty="0"/>
              <a:t>: con este panorama nació YARN, que pretendía solventar estos problemas. </a:t>
            </a:r>
            <a:r>
              <a:rPr lang="es-ES" dirty="0" err="1"/>
              <a:t>Yarn</a:t>
            </a:r>
            <a:r>
              <a:rPr lang="es-ES" dirty="0"/>
              <a:t> aporta algunas novedades como la instalación en paralelo de los paquetes, una estrategia de cacheo de librerías más agresiva, manejo más rápido de ficheros grandes, etc. Fue además pionero al incorporar el </a:t>
            </a:r>
            <a:r>
              <a:rPr lang="es-ES" dirty="0" err="1"/>
              <a:t>lock</a:t>
            </a:r>
            <a:r>
              <a:rPr lang="es-ES" dirty="0"/>
              <a:t>, una descripción más detallada del árbol de dependencias para poder reproducirlo con exactitud. También introdujo </a:t>
            </a:r>
            <a:r>
              <a:rPr lang="es-ES" dirty="0" err="1"/>
              <a:t>workspaces</a:t>
            </a:r>
            <a:r>
              <a:rPr lang="es-ES" dirty="0"/>
              <a:t> o la instalación offline (a través de lo que tengas cacheado). La competencia siempre es beneficiosa e hizo ponerse las pilas a NPM. Hoy día se pueden decir que están a la par.</a:t>
            </a:r>
          </a:p>
          <a:p>
            <a:pPr marL="0" lvl="0" indent="0" algn="l" rtl="0">
              <a:spcBef>
                <a:spcPts val="0"/>
              </a:spcBef>
              <a:spcAft>
                <a:spcPts val="0"/>
              </a:spcAft>
              <a:buFontTx/>
              <a:buNone/>
            </a:pPr>
            <a:endParaRPr lang="es-ES" dirty="0"/>
          </a:p>
          <a:p>
            <a:pPr marL="0" lvl="0" indent="0" algn="l" rtl="0">
              <a:spcBef>
                <a:spcPts val="0"/>
              </a:spcBef>
              <a:spcAft>
                <a:spcPts val="0"/>
              </a:spcAft>
              <a:buFontTx/>
              <a:buNone/>
            </a:pPr>
            <a:r>
              <a:rPr lang="es-ES" dirty="0"/>
              <a:t>- </a:t>
            </a:r>
            <a:r>
              <a:rPr lang="es-ES" b="1" dirty="0" err="1"/>
              <a:t>pnpm</a:t>
            </a:r>
            <a:r>
              <a:rPr lang="es-ES" dirty="0"/>
              <a:t>: otro de los competidores que retó a </a:t>
            </a:r>
            <a:r>
              <a:rPr lang="es-ES" dirty="0" err="1"/>
              <a:t>npm</a:t>
            </a:r>
            <a:r>
              <a:rPr lang="es-ES" dirty="0"/>
              <a:t> es el gestor </a:t>
            </a:r>
            <a:r>
              <a:rPr lang="es-ES" dirty="0" err="1"/>
              <a:t>pnpm</a:t>
            </a:r>
            <a:r>
              <a:rPr lang="es-ES" dirty="0"/>
              <a:t>, que vino a aportar más eficiencia con el uso de enlaces </a:t>
            </a:r>
            <a:r>
              <a:rPr lang="es-ES" dirty="0" err="1"/>
              <a:t>hard</a:t>
            </a:r>
            <a:r>
              <a:rPr lang="es-ES" dirty="0"/>
              <a:t> links (referencia directa, apunta al contenido de un fichero) y </a:t>
            </a:r>
            <a:r>
              <a:rPr lang="es-ES" dirty="0" err="1"/>
              <a:t>sym</a:t>
            </a:r>
            <a:r>
              <a:rPr lang="es-ES" dirty="0"/>
              <a:t> links (referencia indirecta, ruta hacia otro fichero). Ya sabemos lo enorme que puede llegar a ser </a:t>
            </a:r>
            <a:r>
              <a:rPr lang="es-ES" i="1" dirty="0" err="1"/>
              <a:t>node_modules</a:t>
            </a:r>
            <a:r>
              <a:rPr lang="es-ES" dirty="0"/>
              <a:t>, y con múltiples proyectos, nuestro disco duro sufre. </a:t>
            </a:r>
            <a:r>
              <a:rPr lang="es-ES" dirty="0" err="1"/>
              <a:t>Pnpm</a:t>
            </a:r>
            <a:r>
              <a:rPr lang="es-ES" dirty="0"/>
              <a:t> instala y almacena una copia física de cada paquete, independientemente de cuantos proyectos la utilicen. En cada instalación del paquete se añade un enlace hacia la copia física real. Esto aporta de forma implícita gran velocidad de instalación y mucha menor duplicidad de paquetes que </a:t>
            </a:r>
            <a:r>
              <a:rPr lang="es-ES" dirty="0" err="1"/>
              <a:t>npm</a:t>
            </a:r>
            <a:r>
              <a:rPr lang="es-ES" dirty="0"/>
              <a:t> o </a:t>
            </a:r>
            <a:r>
              <a:rPr lang="es-ES" dirty="0" err="1"/>
              <a:t>yarn</a:t>
            </a:r>
            <a:r>
              <a:rPr lang="es-ES" dirty="0"/>
              <a:t>.</a:t>
            </a:r>
          </a:p>
        </p:txBody>
      </p:sp>
      <p:sp>
        <p:nvSpPr>
          <p:cNvPr id="114" name="Google Shape;114;p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2</a:t>
            </a:fld>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0"/>
              </a:spcBef>
              <a:spcAft>
                <a:spcPts val="0"/>
              </a:spcAft>
              <a:buFontTx/>
              <a:buNone/>
            </a:pPr>
            <a:r>
              <a:rPr lang="es-ES" dirty="0"/>
              <a:t>Las librerías o paquetes evolucionan con el tiempo, es decir, cambian. Una forma básica y simple de expresar esa evolución es mediante el número de versión. SEMVER es el acrónimo de </a:t>
            </a:r>
            <a:r>
              <a:rPr lang="es-ES" dirty="0" err="1"/>
              <a:t>Semantic</a:t>
            </a:r>
            <a:r>
              <a:rPr lang="es-ES" dirty="0"/>
              <a:t> </a:t>
            </a:r>
            <a:r>
              <a:rPr lang="es-ES" dirty="0" err="1"/>
              <a:t>Versioning</a:t>
            </a:r>
            <a:r>
              <a:rPr lang="es-ES" dirty="0"/>
              <a:t> y es el estándar por defecto que todos utilizamos en el mundo del software.</a:t>
            </a:r>
          </a:p>
          <a:p>
            <a:pPr marL="228600" indent="0">
              <a:buFontTx/>
              <a:buNone/>
            </a:pPr>
            <a:endParaRPr lang="es-ES" dirty="0"/>
          </a:p>
          <a:p>
            <a:pPr marL="228600" indent="0">
              <a:buFontTx/>
              <a:buNone/>
            </a:pPr>
            <a:r>
              <a:rPr lang="es-ES" dirty="0"/>
              <a:t>SEMVER especifica que una versión debe constar de 3 partes principales o números que representan, en orden, la importancia del cambio:</a:t>
            </a:r>
          </a:p>
          <a:p>
            <a:pPr lvl="1">
              <a:buFont typeface="Arial" panose="020B0604020202020204" pitchFamily="34" charset="0"/>
              <a:buChar char="•"/>
            </a:pPr>
            <a:r>
              <a:rPr lang="es-ES" b="1" dirty="0" err="1"/>
              <a:t>Major</a:t>
            </a:r>
            <a:r>
              <a:rPr lang="es-ES" b="1" dirty="0"/>
              <a:t> </a:t>
            </a:r>
            <a:r>
              <a:rPr lang="es-ES" b="1" dirty="0" err="1"/>
              <a:t>version</a:t>
            </a:r>
            <a:r>
              <a:rPr lang="es-ES" dirty="0"/>
              <a:t> (</a:t>
            </a:r>
            <a:r>
              <a:rPr lang="es-ES" i="1" dirty="0"/>
              <a:t>breaking change</a:t>
            </a:r>
            <a:r>
              <a:rPr lang="es-ES" dirty="0"/>
              <a:t>). Se ha modificado nuestro interfaz de tal modo que rompemos la compatibilidad, esto es, nuestros consumidores se verán obligados a adaptar su código con esta nueva versión. </a:t>
            </a:r>
            <a:r>
              <a:rPr lang="es-ES" i="1" dirty="0"/>
              <a:t>Ejemplo</a:t>
            </a:r>
            <a:r>
              <a:rPr lang="es-ES" dirty="0"/>
              <a:t>: cambiamos el nombre o eliminamos una función de nuestra API.</a:t>
            </a:r>
          </a:p>
          <a:p>
            <a:pPr lvl="1">
              <a:buFont typeface="Arial" panose="020B0604020202020204" pitchFamily="34" charset="0"/>
              <a:buChar char="•"/>
            </a:pPr>
            <a:r>
              <a:rPr lang="es-ES" b="1" dirty="0"/>
              <a:t>Minor </a:t>
            </a:r>
            <a:r>
              <a:rPr lang="es-ES" b="1" dirty="0" err="1"/>
              <a:t>version</a:t>
            </a:r>
            <a:r>
              <a:rPr lang="es-ES" dirty="0"/>
              <a:t> (</a:t>
            </a:r>
            <a:r>
              <a:rPr lang="es-ES" i="1" dirty="0"/>
              <a:t>new features</a:t>
            </a:r>
            <a:r>
              <a:rPr lang="es-ES" dirty="0"/>
              <a:t>). Se ha añadido alguna funcionalidad nueva, pero mantenemos la compatibilidad hacia atrás. </a:t>
            </a:r>
            <a:r>
              <a:rPr lang="es-ES" i="1" dirty="0"/>
              <a:t>Ejemplo</a:t>
            </a:r>
            <a:r>
              <a:rPr lang="es-ES" dirty="0"/>
              <a:t>: añadimos un nuevo método a nuestra interfaz, o añadimos un nuevo argumento a un método ya existente.</a:t>
            </a:r>
          </a:p>
          <a:p>
            <a:pPr lvl="1">
              <a:buFont typeface="Arial" panose="020B0604020202020204" pitchFamily="34" charset="0"/>
              <a:buChar char="•"/>
            </a:pPr>
            <a:r>
              <a:rPr lang="es-ES" b="1" dirty="0"/>
              <a:t>Patch </a:t>
            </a:r>
            <a:r>
              <a:rPr lang="es-ES" b="1" dirty="0" err="1"/>
              <a:t>version</a:t>
            </a:r>
            <a:r>
              <a:rPr lang="es-ES" dirty="0"/>
              <a:t> (</a:t>
            </a:r>
            <a:r>
              <a:rPr lang="es-ES" i="1" dirty="0" err="1"/>
              <a:t>fix</a:t>
            </a:r>
            <a:r>
              <a:rPr lang="es-ES" dirty="0"/>
              <a:t>). Cambio que no modifica la interfaz ni añade nueva funcionalidad, sino que arregla o corrige ciertos defectos. </a:t>
            </a:r>
            <a:r>
              <a:rPr lang="es-ES" i="1" dirty="0"/>
              <a:t>Ejemplo</a:t>
            </a:r>
            <a:r>
              <a:rPr lang="es-ES" dirty="0"/>
              <a:t>: una función de nuestra interfaz devuelve ahora un cálculo corregido.</a:t>
            </a:r>
          </a:p>
          <a:p>
            <a:pPr lvl="1">
              <a:buFontTx/>
              <a:buChar char="-"/>
            </a:pPr>
            <a:endParaRPr lang="es-ES" dirty="0"/>
          </a:p>
          <a:p>
            <a:pPr marL="228600" lvl="0" indent="0">
              <a:buFontTx/>
              <a:buNone/>
            </a:pPr>
            <a:r>
              <a:rPr lang="es-ES" dirty="0"/>
              <a:t>POLÉMICA: un versionado bien aplicado, siguiendo la norma, no debe dar problemas. Los problemas vienen cuando no se aplica de forma estricta. Puede suceder, por ejemplo, que un determinado paquete libera una nueva versión subiendo la </a:t>
            </a:r>
            <a:r>
              <a:rPr lang="es-ES" i="1" dirty="0"/>
              <a:t>minor versión</a:t>
            </a:r>
            <a:r>
              <a:rPr lang="es-ES" dirty="0"/>
              <a:t>, cuando en realidad incluye un </a:t>
            </a:r>
            <a:r>
              <a:rPr lang="es-ES" i="1" dirty="0"/>
              <a:t>breaking change</a:t>
            </a:r>
            <a:r>
              <a:rPr lang="es-ES" dirty="0"/>
              <a:t>. Puesto que, desde nuestro gestor de paquetes, no solemos fijar versiones completamente, podría instalarnos esa nueva </a:t>
            </a:r>
            <a:r>
              <a:rPr lang="es-ES" i="1" dirty="0"/>
              <a:t>minor versión</a:t>
            </a:r>
            <a:r>
              <a:rPr lang="es-ES" dirty="0"/>
              <a:t> y provocar errores.</a:t>
            </a:r>
          </a:p>
          <a:p>
            <a:pPr marL="228600" lvl="0" indent="0">
              <a:buFontTx/>
              <a:buNone/>
            </a:pPr>
            <a:endParaRPr lang="es-ES" dirty="0"/>
          </a:p>
          <a:p>
            <a:pPr marL="228600" lvl="0" indent="0">
              <a:buFontTx/>
              <a:buNone/>
            </a:pPr>
            <a:r>
              <a:rPr lang="es-ES" dirty="0"/>
              <a:t>Existen además operadores o sintaxis para flexibilizar las reglas de SEMVER y que nuestro gestor de paquetes adopte un enfoque más práctico y menos rígido:</a:t>
            </a:r>
          </a:p>
          <a:p>
            <a:pPr marL="228600" lvl="0" indent="0">
              <a:buFontTx/>
              <a:buNone/>
            </a:pPr>
            <a:endParaRPr lang="es-ES" dirty="0"/>
          </a:p>
          <a:p>
            <a:pPr marL="857250" marR="0" lvl="1" indent="-17145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s-ES" b="1" i="0" dirty="0"/>
              <a:t>^</a:t>
            </a:r>
            <a:r>
              <a:rPr lang="es-ES" dirty="0"/>
              <a:t> = Operador para machear versiones cuya mayor coincida, pero cuya </a:t>
            </a:r>
            <a:r>
              <a:rPr lang="es-ES" i="1" dirty="0"/>
              <a:t>minor</a:t>
            </a:r>
            <a:r>
              <a:rPr lang="es-ES" dirty="0"/>
              <a:t> o </a:t>
            </a:r>
            <a:r>
              <a:rPr lang="es-ES" i="1" dirty="0"/>
              <a:t>patch</a:t>
            </a:r>
            <a:r>
              <a:rPr lang="es-ES" dirty="0"/>
              <a:t> sean al menos iguales o mayores que la indicada. “Congela mayor”.</a:t>
            </a:r>
          </a:p>
          <a:p>
            <a:pPr marL="857250" marR="0" lvl="1" indent="-17145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s-ES" b="1" dirty="0"/>
              <a:t>~</a:t>
            </a:r>
            <a:r>
              <a:rPr lang="es-ES" dirty="0"/>
              <a:t> = Operador para machear versiones cuya mayor y </a:t>
            </a:r>
            <a:r>
              <a:rPr lang="es-ES" i="1" dirty="0"/>
              <a:t>minor</a:t>
            </a:r>
            <a:r>
              <a:rPr lang="es-ES" dirty="0"/>
              <a:t> coincidan, pero cuyo </a:t>
            </a:r>
            <a:r>
              <a:rPr lang="es-ES" i="1" dirty="0"/>
              <a:t>patch</a:t>
            </a:r>
            <a:r>
              <a:rPr lang="es-ES" dirty="0"/>
              <a:t> sean al menos igual o mayor que el indicado. “Congela mayor y minor”.</a:t>
            </a:r>
          </a:p>
          <a:p>
            <a:pPr marL="857250" marR="0" lvl="1" indent="-17145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Char char="•"/>
              <a:tabLst/>
              <a:defRPr/>
            </a:pPr>
            <a:r>
              <a:rPr lang="es-ES" b="1" dirty="0"/>
              <a:t>4.x o 4.1.x </a:t>
            </a:r>
            <a:r>
              <a:rPr lang="es-ES" dirty="0"/>
              <a:t>= Machea la versión siendo x cualquier valor posible.</a:t>
            </a:r>
          </a:p>
          <a:p>
            <a:pPr marL="685800" marR="0" lvl="1" indent="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None/>
              <a:tabLst/>
              <a:defRPr/>
            </a:pPr>
            <a:endParaRPr lang="es-ES" dirty="0"/>
          </a:p>
          <a:p>
            <a:pPr marL="228600" marR="0" lvl="0" indent="0" algn="l" defTabSz="914400" rtl="0" eaLnBrk="1" fontAlgn="auto" latinLnBrk="0" hangingPunct="1">
              <a:lnSpc>
                <a:spcPct val="100000"/>
              </a:lnSpc>
              <a:spcBef>
                <a:spcPts val="0"/>
              </a:spcBef>
              <a:spcAft>
                <a:spcPts val="0"/>
              </a:spcAft>
              <a:buClr>
                <a:srgbClr val="000000"/>
              </a:buClr>
              <a:buSzPts val="1400"/>
              <a:buFont typeface="Arial" panose="020B0604020202020204" pitchFamily="34" charset="0"/>
              <a:buNone/>
              <a:tabLst/>
              <a:defRPr/>
            </a:pPr>
            <a:br>
              <a:rPr lang="es-ES" dirty="0"/>
            </a:br>
            <a:r>
              <a:rPr lang="es-ES" u="sng" dirty="0"/>
              <a:t>[Opcional] Mostrar desde </a:t>
            </a:r>
            <a:r>
              <a:rPr lang="es-ES" u="sng" dirty="0" err="1"/>
              <a:t>VSCode</a:t>
            </a:r>
            <a:r>
              <a:rPr lang="es-ES" dirty="0"/>
              <a:t>:</a:t>
            </a:r>
            <a:br>
              <a:rPr lang="es-ES" dirty="0"/>
            </a:br>
            <a:r>
              <a:rPr lang="es-ES" dirty="0"/>
              <a:t>- </a:t>
            </a:r>
            <a:r>
              <a:rPr lang="es-ES" dirty="0" err="1"/>
              <a:t>package.json</a:t>
            </a:r>
            <a:r>
              <a:rPr lang="es-ES" dirty="0"/>
              <a:t>. Ver gorrito, instalar y ver que instala realmente.</a:t>
            </a:r>
            <a:br>
              <a:rPr lang="es-ES" dirty="0"/>
            </a:br>
            <a:r>
              <a:rPr lang="es-ES" dirty="0"/>
              <a:t>- </a:t>
            </a:r>
            <a:r>
              <a:rPr lang="es-ES" dirty="0" err="1"/>
              <a:t>package-lock</a:t>
            </a:r>
            <a:r>
              <a:rPr lang="es-ES" dirty="0"/>
              <a:t>. Ver árbol de dependencias del </a:t>
            </a:r>
            <a:r>
              <a:rPr lang="es-ES" dirty="0" err="1"/>
              <a:t>package-lock</a:t>
            </a:r>
            <a:r>
              <a:rPr lang="es-ES" dirty="0"/>
              <a:t>.</a:t>
            </a:r>
          </a:p>
          <a:p>
            <a:pPr marL="228600" marR="0" lvl="0" indent="0" algn="l" defTabSz="914400" rtl="0" eaLnBrk="1" fontAlgn="auto" latinLnBrk="0" hangingPunct="1">
              <a:lnSpc>
                <a:spcPct val="100000"/>
              </a:lnSpc>
              <a:spcBef>
                <a:spcPts val="0"/>
              </a:spcBef>
              <a:spcAft>
                <a:spcPts val="0"/>
              </a:spcAft>
              <a:buClr>
                <a:srgbClr val="000000"/>
              </a:buClr>
              <a:buSzPts val="1400"/>
              <a:buFontTx/>
              <a:buNone/>
              <a:tabLst/>
              <a:defRPr/>
            </a:pPr>
            <a:r>
              <a:rPr lang="es-ES" dirty="0"/>
              <a:t>- </a:t>
            </a:r>
            <a:r>
              <a:rPr lang="es-ES" dirty="0" err="1"/>
              <a:t>Hover</a:t>
            </a:r>
            <a:r>
              <a:rPr lang="es-ES" dirty="0"/>
              <a:t> sobre dependencias en </a:t>
            </a:r>
            <a:r>
              <a:rPr lang="es-ES" dirty="0" err="1"/>
              <a:t>package.json</a:t>
            </a:r>
            <a:r>
              <a:rPr lang="es-ES" dirty="0"/>
              <a:t> para ver la última versión. </a:t>
            </a:r>
          </a:p>
          <a:p>
            <a:pPr marL="228600" lvl="0" indent="0">
              <a:buFontTx/>
              <a:buNone/>
            </a:pPr>
            <a:r>
              <a:rPr lang="es-ES" dirty="0"/>
              <a:t>- </a:t>
            </a:r>
            <a:r>
              <a:rPr lang="es-ES" dirty="0" err="1"/>
              <a:t>npm</a:t>
            </a:r>
            <a:r>
              <a:rPr lang="es-ES" dirty="0"/>
              <a:t> </a:t>
            </a:r>
            <a:r>
              <a:rPr lang="es-ES" dirty="0" err="1"/>
              <a:t>list</a:t>
            </a:r>
            <a:r>
              <a:rPr lang="es-ES" dirty="0"/>
              <a:t> para ver que tenemos instalado. </a:t>
            </a:r>
            <a:br>
              <a:rPr lang="es-ES" dirty="0"/>
            </a:br>
            <a:r>
              <a:rPr lang="es-ES" dirty="0"/>
              <a:t>- </a:t>
            </a:r>
            <a:r>
              <a:rPr lang="es-ES" dirty="0" err="1"/>
              <a:t>npm</a:t>
            </a:r>
            <a:r>
              <a:rPr lang="es-ES" dirty="0"/>
              <a:t> show vite, </a:t>
            </a:r>
            <a:r>
              <a:rPr lang="es-ES" dirty="0" err="1"/>
              <a:t>npm</a:t>
            </a:r>
            <a:r>
              <a:rPr lang="es-ES" dirty="0"/>
              <a:t> show vite </a:t>
            </a:r>
            <a:r>
              <a:rPr lang="es-ES" dirty="0" err="1"/>
              <a:t>versions</a:t>
            </a:r>
            <a:r>
              <a:rPr lang="es-ES" dirty="0"/>
              <a:t>, </a:t>
            </a:r>
            <a:r>
              <a:rPr lang="es-ES" dirty="0" err="1"/>
              <a:t>npm</a:t>
            </a:r>
            <a:r>
              <a:rPr lang="es-ES" dirty="0"/>
              <a:t> show vite </a:t>
            </a:r>
            <a:r>
              <a:rPr lang="es-ES" dirty="0" err="1"/>
              <a:t>dist</a:t>
            </a:r>
            <a:r>
              <a:rPr lang="es-ES" dirty="0"/>
              <a:t>-tags.</a:t>
            </a:r>
          </a:p>
        </p:txBody>
      </p:sp>
      <p:sp>
        <p:nvSpPr>
          <p:cNvPr id="4" name="Slide Number Placeholder 3"/>
          <p:cNvSpPr>
            <a:spLocks noGrp="1"/>
          </p:cNvSpPr>
          <p:nvPr>
            <p:ph type="sldNum" sz="quarter" idx="5"/>
          </p:nvPr>
        </p:nvSpPr>
        <p:spPr/>
        <p:txBody>
          <a:bodyPr/>
          <a:lstStyle/>
          <a:p>
            <a:fld id="{D7B2E3C7-4DED-451B-AD6F-BFB932FF2CAD}" type="slidenum">
              <a:rPr lang="es-ES" smtClean="0"/>
              <a:t>3</a:t>
            </a:fld>
            <a:endParaRPr lang="es-ES" dirty="0"/>
          </a:p>
        </p:txBody>
      </p:sp>
    </p:spTree>
    <p:extLst>
      <p:ext uri="{BB962C8B-B14F-4D97-AF65-F5344CB8AC3E}">
        <p14:creationId xmlns:p14="http://schemas.microsoft.com/office/powerpoint/2010/main" val="422734738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lgn="l" rtl="0">
              <a:spcBef>
                <a:spcPts val="0"/>
              </a:spcBef>
              <a:spcAft>
                <a:spcPts val="0"/>
              </a:spcAft>
              <a:buFontTx/>
              <a:buNone/>
            </a:pPr>
            <a:r>
              <a:rPr lang="es-ES" dirty="0"/>
              <a:t>El proceso de instalación de un paquete o librería que se encuentra publicado en un repositorio o </a:t>
            </a:r>
            <a:r>
              <a:rPr lang="es-ES" dirty="0" err="1"/>
              <a:t>registry</a:t>
            </a:r>
            <a:r>
              <a:rPr lang="es-ES" dirty="0"/>
              <a:t>, independientemente de que sea público o privado, sucede del siguiente modo:</a:t>
            </a:r>
          </a:p>
          <a:p>
            <a:endParaRPr lang="es-ES" dirty="0"/>
          </a:p>
          <a:p>
            <a:pPr>
              <a:buFontTx/>
              <a:buChar char="-"/>
            </a:pPr>
            <a:r>
              <a:rPr lang="es-ES" dirty="0"/>
              <a:t>Los paquetes que necesitamos para nuestro proyecto quedan registrados en la sección de dependencias de nuestro </a:t>
            </a:r>
            <a:r>
              <a:rPr lang="es-ES" dirty="0" err="1"/>
              <a:t>package.json</a:t>
            </a:r>
            <a:r>
              <a:rPr lang="es-ES" dirty="0"/>
              <a:t> junto con la versión deseada. </a:t>
            </a:r>
          </a:p>
          <a:p>
            <a:pPr>
              <a:buFontTx/>
              <a:buChar char="-"/>
            </a:pPr>
            <a:r>
              <a:rPr lang="es-ES" dirty="0"/>
              <a:t>Al hacer un </a:t>
            </a:r>
            <a:r>
              <a:rPr lang="es-ES" i="1" dirty="0" err="1"/>
              <a:t>npm</a:t>
            </a:r>
            <a:r>
              <a:rPr lang="es-ES" i="1" dirty="0"/>
              <a:t> </a:t>
            </a:r>
            <a:r>
              <a:rPr lang="es-ES" i="1" dirty="0" err="1"/>
              <a:t>install</a:t>
            </a:r>
            <a:r>
              <a:rPr lang="es-ES" dirty="0"/>
              <a:t> solicitamos a </a:t>
            </a:r>
            <a:r>
              <a:rPr lang="es-ES" dirty="0" err="1"/>
              <a:t>npm</a:t>
            </a:r>
            <a:r>
              <a:rPr lang="es-ES" dirty="0"/>
              <a:t> que recupere dichos paquetes para que sean instalados localmente.</a:t>
            </a:r>
          </a:p>
          <a:p>
            <a:pPr>
              <a:buFontTx/>
              <a:buChar char="-"/>
            </a:pPr>
            <a:r>
              <a:rPr lang="es-ES" dirty="0" err="1"/>
              <a:t>Npm</a:t>
            </a:r>
            <a:r>
              <a:rPr lang="es-ES" dirty="0"/>
              <a:t> busca el paquete en su versión compatible más reciente que pueda </a:t>
            </a:r>
            <a:r>
              <a:rPr lang="es-ES" i="1" dirty="0"/>
              <a:t>machear</a:t>
            </a:r>
            <a:r>
              <a:rPr lang="es-ES" dirty="0"/>
              <a:t> con nuestra petición.</a:t>
            </a:r>
          </a:p>
          <a:p>
            <a:pPr>
              <a:buFontTx/>
              <a:buChar char="-"/>
            </a:pPr>
            <a:r>
              <a:rPr lang="es-ES" dirty="0"/>
              <a:t>El paquete recuperado es instalado localmente en la carpeta </a:t>
            </a:r>
            <a:r>
              <a:rPr lang="es-ES" i="1" dirty="0" err="1"/>
              <a:t>node_modules</a:t>
            </a:r>
            <a:r>
              <a:rPr lang="es-ES" dirty="0"/>
              <a:t>.</a:t>
            </a:r>
          </a:p>
          <a:p>
            <a:endParaRPr lang="es-ES" dirty="0"/>
          </a:p>
        </p:txBody>
      </p:sp>
      <p:sp>
        <p:nvSpPr>
          <p:cNvPr id="4" name="Slide Number Placeholder 3"/>
          <p:cNvSpPr>
            <a:spLocks noGrp="1"/>
          </p:cNvSpPr>
          <p:nvPr>
            <p:ph type="sldNum" sz="quarter" idx="5"/>
          </p:nvPr>
        </p:nvSpPr>
        <p:spPr/>
        <p:txBody>
          <a:bodyPr/>
          <a:lstStyle/>
          <a:p>
            <a:fld id="{D7B2E3C7-4DED-451B-AD6F-BFB932FF2CAD}" type="slidenum">
              <a:rPr lang="es-ES" smtClean="0"/>
              <a:t>4</a:t>
            </a:fld>
            <a:endParaRPr lang="es-ES"/>
          </a:p>
        </p:txBody>
      </p:sp>
    </p:spTree>
    <p:extLst>
      <p:ext uri="{BB962C8B-B14F-4D97-AF65-F5344CB8AC3E}">
        <p14:creationId xmlns:p14="http://schemas.microsoft.com/office/powerpoint/2010/main" val="30806705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3" name="Google Shape;113;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FontTx/>
              <a:buNone/>
            </a:pPr>
            <a:r>
              <a:rPr lang="es-ES" dirty="0"/>
              <a:t>¿Pero que sucede si una librería no está aún publicada? ¿Cómo puedo trabajar con ella para probarla?</a:t>
            </a:r>
          </a:p>
          <a:p>
            <a:pPr marL="0" lvl="0" indent="0" algn="l" rtl="0">
              <a:spcBef>
                <a:spcPts val="0"/>
              </a:spcBef>
              <a:spcAft>
                <a:spcPts val="0"/>
              </a:spcAft>
              <a:buFontTx/>
              <a:buNone/>
            </a:pPr>
            <a:r>
              <a:rPr lang="es-ES" dirty="0"/>
              <a:t>Esto es más común de lo que pueda parecer cuando desarrollamos librerías. Queremos poder probarlas antes de publicarlas, y para consumirlas localmente hay diferentes mecanismos:</a:t>
            </a:r>
          </a:p>
          <a:p>
            <a:pPr marL="628650" lvl="1" indent="-171450" algn="l" rtl="0">
              <a:spcBef>
                <a:spcPts val="0"/>
              </a:spcBef>
              <a:spcAft>
                <a:spcPts val="0"/>
              </a:spcAft>
              <a:buFontTx/>
              <a:buChar char="-"/>
            </a:pPr>
            <a:endParaRPr lang="es-ES" dirty="0"/>
          </a:p>
          <a:p>
            <a:pPr marL="171450" lvl="0" indent="-171450" algn="l" rtl="0">
              <a:spcBef>
                <a:spcPts val="0"/>
              </a:spcBef>
              <a:spcAft>
                <a:spcPts val="0"/>
              </a:spcAft>
              <a:buFontTx/>
              <a:buChar char="-"/>
            </a:pPr>
            <a:r>
              <a:rPr lang="es-ES" b="1" dirty="0" err="1"/>
              <a:t>npm</a:t>
            </a:r>
            <a:r>
              <a:rPr lang="es-ES" b="1" dirty="0"/>
              <a:t> link</a:t>
            </a:r>
            <a:r>
              <a:rPr lang="es-ES" dirty="0"/>
              <a:t>: </a:t>
            </a:r>
            <a:r>
              <a:rPr lang="es-ES" dirty="0" err="1"/>
              <a:t>linkamos</a:t>
            </a:r>
            <a:r>
              <a:rPr lang="es-ES" dirty="0"/>
              <a:t> mediante enlace simbólico de forma manual: </a:t>
            </a:r>
          </a:p>
          <a:p>
            <a:pPr marL="628650" lvl="1" indent="-171450" algn="l" rtl="0">
              <a:spcBef>
                <a:spcPts val="0"/>
              </a:spcBef>
              <a:spcAft>
                <a:spcPts val="0"/>
              </a:spcAft>
              <a:buFontTx/>
              <a:buChar char="-"/>
            </a:pPr>
            <a:r>
              <a:rPr lang="es-ES" dirty="0"/>
              <a:t>Primer paso: en la carpeta de la librería que queremos probar, hacemos </a:t>
            </a:r>
            <a:r>
              <a:rPr lang="es-ES" dirty="0" err="1"/>
              <a:t>npm</a:t>
            </a:r>
            <a:r>
              <a:rPr lang="es-ES" dirty="0"/>
              <a:t> link para indicar a NPM que dicha librería es enlazable (o </a:t>
            </a:r>
            <a:r>
              <a:rPr lang="es-ES" dirty="0" err="1"/>
              <a:t>puedeser</a:t>
            </a:r>
            <a:r>
              <a:rPr lang="es-ES" dirty="0"/>
              <a:t> </a:t>
            </a:r>
            <a:r>
              <a:rPr lang="es-ES" dirty="0" err="1"/>
              <a:t>linkada</a:t>
            </a:r>
            <a:r>
              <a:rPr lang="es-ES" dirty="0"/>
              <a:t>).</a:t>
            </a:r>
          </a:p>
          <a:p>
            <a:pPr marL="628650" lvl="1" indent="-171450" algn="l" rtl="0">
              <a:spcBef>
                <a:spcPts val="0"/>
              </a:spcBef>
              <a:spcAft>
                <a:spcPts val="0"/>
              </a:spcAft>
              <a:buFontTx/>
              <a:buChar char="-"/>
            </a:pPr>
            <a:r>
              <a:rPr lang="es-ES" dirty="0"/>
              <a:t>Segundo paso: en la carpeta de nuestra aplicación, establecemos definitivamente el </a:t>
            </a:r>
            <a:r>
              <a:rPr lang="es-ES" dirty="0" err="1"/>
              <a:t>linkado</a:t>
            </a:r>
            <a:r>
              <a:rPr lang="es-ES" dirty="0"/>
              <a:t> con la librería en cuestión mediante </a:t>
            </a:r>
            <a:r>
              <a:rPr lang="es-ES" dirty="0" err="1"/>
              <a:t>npm</a:t>
            </a:r>
            <a:r>
              <a:rPr lang="es-ES" dirty="0"/>
              <a:t> link </a:t>
            </a:r>
            <a:r>
              <a:rPr lang="es-ES" dirty="0" err="1"/>
              <a:t>my</a:t>
            </a:r>
            <a:r>
              <a:rPr lang="es-ES" dirty="0"/>
              <a:t>-lib.</a:t>
            </a:r>
          </a:p>
          <a:p>
            <a:pPr marL="628650" lvl="1" indent="-171450" algn="l" rtl="0">
              <a:spcBef>
                <a:spcPts val="0"/>
              </a:spcBef>
              <a:spcAft>
                <a:spcPts val="0"/>
              </a:spcAft>
              <a:buFontTx/>
              <a:buChar char="-"/>
            </a:pPr>
            <a:r>
              <a:rPr lang="es-ES" dirty="0"/>
              <a:t>El resultado es que en </a:t>
            </a:r>
            <a:r>
              <a:rPr lang="es-ES" dirty="0" err="1"/>
              <a:t>node_modules</a:t>
            </a:r>
            <a:r>
              <a:rPr lang="es-ES" dirty="0"/>
              <a:t> de </a:t>
            </a:r>
            <a:r>
              <a:rPr lang="es-ES" dirty="0" err="1"/>
              <a:t>my</a:t>
            </a:r>
            <a:r>
              <a:rPr lang="es-ES" dirty="0"/>
              <a:t>-app tendremos una carpeta </a:t>
            </a:r>
            <a:r>
              <a:rPr lang="es-ES" dirty="0" err="1"/>
              <a:t>my-lib</a:t>
            </a:r>
            <a:r>
              <a:rPr lang="es-ES" dirty="0"/>
              <a:t> pero que no contiene físicamente la librería sino que apunta a su sitio original. INCONVENIENTE: es una acción que requiere 2 pasos y no deja rastro en el </a:t>
            </a:r>
            <a:r>
              <a:rPr lang="es-ES" dirty="0" err="1"/>
              <a:t>package.json</a:t>
            </a:r>
            <a:r>
              <a:rPr lang="es-ES" dirty="0"/>
              <a:t> a menos que pongas un comando –</a:t>
            </a:r>
            <a:r>
              <a:rPr lang="es-ES" dirty="0" err="1"/>
              <a:t>save</a:t>
            </a:r>
            <a:r>
              <a:rPr lang="es-ES" dirty="0"/>
              <a:t> creo. Puede tener un problema de colisión de nombres si se intentan hacer enlazables 2 librerías que se llaman igual.</a:t>
            </a:r>
          </a:p>
          <a:p>
            <a:pPr marL="914400" lvl="2" indent="0" algn="l" rtl="0">
              <a:spcBef>
                <a:spcPts val="0"/>
              </a:spcBef>
              <a:spcAft>
                <a:spcPts val="0"/>
              </a:spcAft>
              <a:buFontTx/>
              <a:buNone/>
            </a:pPr>
            <a:endParaRPr lang="es-ES" dirty="0"/>
          </a:p>
          <a:p>
            <a:pPr marL="171450" lvl="0" indent="-171450" algn="l" rtl="0">
              <a:spcBef>
                <a:spcPts val="0"/>
              </a:spcBef>
              <a:spcAft>
                <a:spcPts val="0"/>
              </a:spcAft>
              <a:buFontTx/>
              <a:buChar char="-"/>
            </a:pPr>
            <a:r>
              <a:rPr lang="es-ES" b="1" dirty="0"/>
              <a:t>file</a:t>
            </a:r>
            <a:r>
              <a:rPr lang="es-ES" dirty="0"/>
              <a:t>: azúcar sintáctico sobre los enlaces simbólicos. Dejamos rastro en </a:t>
            </a:r>
            <a:r>
              <a:rPr lang="es-ES" dirty="0" err="1"/>
              <a:t>package.json</a:t>
            </a:r>
            <a:r>
              <a:rPr lang="es-ES" dirty="0"/>
              <a:t>, y simplemente indicamos que carpeta queremos consumir como nuestra librería.</a:t>
            </a:r>
          </a:p>
          <a:p>
            <a:pPr marL="0" lvl="0" indent="0" algn="l" rtl="0">
              <a:spcBef>
                <a:spcPts val="0"/>
              </a:spcBef>
              <a:spcAft>
                <a:spcPts val="0"/>
              </a:spcAft>
              <a:buFontTx/>
              <a:buNone/>
            </a:pPr>
            <a:endParaRPr lang="es-ES" dirty="0"/>
          </a:p>
          <a:p>
            <a:pPr marL="171450" lvl="0" indent="-171450" algn="l" rtl="0">
              <a:spcBef>
                <a:spcPts val="0"/>
              </a:spcBef>
              <a:spcAft>
                <a:spcPts val="0"/>
              </a:spcAft>
              <a:buFontTx/>
              <a:buChar char="-"/>
            </a:pPr>
            <a:r>
              <a:rPr lang="es-ES" b="1" dirty="0" err="1"/>
              <a:t>workspaces</a:t>
            </a:r>
            <a:r>
              <a:rPr lang="es-ES" dirty="0"/>
              <a:t>: alternativa que nos permite trabajar de forma organizada con un repositorio que contiene múltiples proyectos, incluso anidades, lo que se suele conocer como un </a:t>
            </a:r>
            <a:r>
              <a:rPr lang="es-ES" dirty="0" err="1"/>
              <a:t>Monorepo</a:t>
            </a:r>
            <a:r>
              <a:rPr lang="es-ES" dirty="0"/>
              <a:t>. En este caso indicamos como </a:t>
            </a:r>
            <a:r>
              <a:rPr lang="es-ES" dirty="0" err="1"/>
              <a:t>workspace</a:t>
            </a:r>
            <a:r>
              <a:rPr lang="es-ES" dirty="0"/>
              <a:t> donde esta nuestra librería local, y la añadimos en las dependencias de forma clásica. Si no la encuentra, irá a buscarla al </a:t>
            </a:r>
            <a:r>
              <a:rPr lang="es-ES" dirty="0" err="1"/>
              <a:t>workspace</a:t>
            </a:r>
            <a:r>
              <a:rPr lang="es-ES" dirty="0"/>
              <a:t> declarado.</a:t>
            </a:r>
          </a:p>
        </p:txBody>
      </p:sp>
      <p:sp>
        <p:nvSpPr>
          <p:cNvPr id="114" name="Google Shape;114;p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5</a:t>
            </a:fld>
            <a:endParaRPr/>
          </a:p>
        </p:txBody>
      </p:sp>
    </p:spTree>
    <p:extLst>
      <p:ext uri="{BB962C8B-B14F-4D97-AF65-F5344CB8AC3E}">
        <p14:creationId xmlns:p14="http://schemas.microsoft.com/office/powerpoint/2010/main" val="231780119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3" name="Google Shape;113;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FontTx/>
              <a:buNone/>
            </a:pPr>
            <a:r>
              <a:rPr lang="es-ES" dirty="0"/>
              <a:t>El </a:t>
            </a:r>
            <a:r>
              <a:rPr lang="es-ES" dirty="0" err="1"/>
              <a:t>package.json</a:t>
            </a:r>
            <a:r>
              <a:rPr lang="es-ES" dirty="0"/>
              <a:t> es muy importante ya que es el punto de entrada que describe nuestra librería. Es lo primero que mira el gestor de paquetes cuando nuestra librería está publicada. Pero además también contiene configuración importante de nuestra librería de cara a ser consumida y publicada. Tiene muchos campos, algunos interesantes, sus propiedades básicas son:</a:t>
            </a:r>
          </a:p>
          <a:p>
            <a:pPr marL="0" lvl="0" indent="0" algn="l" rtl="0">
              <a:spcBef>
                <a:spcPts val="0"/>
              </a:spcBef>
              <a:spcAft>
                <a:spcPts val="0"/>
              </a:spcAft>
              <a:buFontTx/>
              <a:buNone/>
            </a:pPr>
            <a:endParaRPr lang="es-ES" dirty="0"/>
          </a:p>
          <a:p>
            <a:pPr marL="171450" lvl="0" indent="-171450" algn="l" rtl="0">
              <a:spcBef>
                <a:spcPts val="0"/>
              </a:spcBef>
              <a:spcAft>
                <a:spcPts val="0"/>
              </a:spcAft>
              <a:buFontTx/>
              <a:buChar char="-"/>
            </a:pPr>
            <a:r>
              <a:rPr lang="es-ES" b="1" dirty="0" err="1"/>
              <a:t>name</a:t>
            </a:r>
            <a:r>
              <a:rPr lang="es-ES" b="1" dirty="0"/>
              <a:t> </a:t>
            </a:r>
            <a:r>
              <a:rPr lang="es-ES" dirty="0"/>
              <a:t>y </a:t>
            </a:r>
            <a:r>
              <a:rPr lang="es-ES" b="1" dirty="0"/>
              <a:t>versión</a:t>
            </a:r>
            <a:r>
              <a:rPr lang="es-ES" dirty="0"/>
              <a:t> son muy importantes, son el DNI del paquete.</a:t>
            </a:r>
          </a:p>
          <a:p>
            <a:pPr marL="171450" lvl="0" indent="-171450" algn="l" rtl="0">
              <a:spcBef>
                <a:spcPts val="0"/>
              </a:spcBef>
              <a:spcAft>
                <a:spcPts val="0"/>
              </a:spcAft>
              <a:buFontTx/>
              <a:buChar char="-"/>
            </a:pPr>
            <a:r>
              <a:rPr lang="es-ES" b="1" dirty="0"/>
              <a:t>description, </a:t>
            </a:r>
            <a:r>
              <a:rPr lang="es-ES" dirty="0"/>
              <a:t>autor o </a:t>
            </a:r>
            <a:r>
              <a:rPr lang="es-ES" dirty="0" err="1"/>
              <a:t>license</a:t>
            </a:r>
            <a:r>
              <a:rPr lang="es-ES" dirty="0"/>
              <a:t> son metadatos.</a:t>
            </a:r>
          </a:p>
          <a:p>
            <a:pPr marL="171450" lvl="0" indent="-171450" algn="l" rtl="0">
              <a:spcBef>
                <a:spcPts val="0"/>
              </a:spcBef>
              <a:spcAft>
                <a:spcPts val="0"/>
              </a:spcAft>
              <a:buFontTx/>
              <a:buChar char="-"/>
            </a:pPr>
            <a:r>
              <a:rPr lang="es-ES" b="1" dirty="0" err="1"/>
              <a:t>keywords</a:t>
            </a:r>
            <a:r>
              <a:rPr lang="es-ES" dirty="0"/>
              <a:t>, para encontrar esta librería en las búsquedas.</a:t>
            </a:r>
          </a:p>
          <a:p>
            <a:pPr marL="171450" lvl="0" indent="-171450" algn="l" rtl="0">
              <a:spcBef>
                <a:spcPts val="0"/>
              </a:spcBef>
              <a:spcAft>
                <a:spcPts val="0"/>
              </a:spcAft>
              <a:buFontTx/>
              <a:buChar char="-"/>
            </a:pPr>
            <a:r>
              <a:rPr lang="es-ES" dirty="0"/>
              <a:t>Sección de </a:t>
            </a:r>
            <a:r>
              <a:rPr lang="es-ES" b="1" dirty="0"/>
              <a:t>scripts</a:t>
            </a:r>
            <a:r>
              <a:rPr lang="es-ES" dirty="0"/>
              <a:t>, para definir acciones o tareas automáticas.</a:t>
            </a:r>
          </a:p>
          <a:p>
            <a:pPr marL="171450" lvl="0" indent="-171450" algn="l" rtl="0">
              <a:spcBef>
                <a:spcPts val="0"/>
              </a:spcBef>
              <a:spcAft>
                <a:spcPts val="0"/>
              </a:spcAft>
              <a:buFontTx/>
              <a:buChar char="-"/>
            </a:pPr>
            <a:r>
              <a:rPr lang="es-ES" dirty="0"/>
              <a:t>Sección de dependencias que se suele dividir en dependencias directas (</a:t>
            </a:r>
            <a:r>
              <a:rPr lang="es-ES" b="1" dirty="0" err="1"/>
              <a:t>dependencies</a:t>
            </a:r>
            <a:r>
              <a:rPr lang="es-ES" dirty="0"/>
              <a:t>), necesarias para el funcionamiento de nuestro código fuente, y dependencias de desarrollo (</a:t>
            </a:r>
            <a:r>
              <a:rPr lang="es-ES" b="1" dirty="0" err="1"/>
              <a:t>devDependencies</a:t>
            </a:r>
            <a:r>
              <a:rPr lang="es-ES" dirty="0"/>
              <a:t>) que representa todo el </a:t>
            </a:r>
            <a:r>
              <a:rPr lang="es-ES" dirty="0" err="1"/>
              <a:t>tooling</a:t>
            </a:r>
            <a:r>
              <a:rPr lang="es-ES" dirty="0"/>
              <a:t> alrededor del paquete que nos ayuda a mantenerlo, construirlo, etc.</a:t>
            </a:r>
          </a:p>
          <a:p>
            <a:pPr marL="171450" lvl="0" indent="-171450" algn="l" rtl="0">
              <a:spcBef>
                <a:spcPts val="0"/>
              </a:spcBef>
              <a:spcAft>
                <a:spcPts val="0"/>
              </a:spcAft>
              <a:buFontTx/>
              <a:buChar char="-"/>
            </a:pPr>
            <a:endParaRPr lang="es-ES" dirty="0"/>
          </a:p>
          <a:p>
            <a:pPr marL="171450" lvl="0" indent="-171450" algn="l" rtl="0">
              <a:spcBef>
                <a:spcPts val="0"/>
              </a:spcBef>
              <a:spcAft>
                <a:spcPts val="0"/>
              </a:spcAft>
              <a:buFontTx/>
              <a:buChar char="-"/>
            </a:pPr>
            <a:endParaRPr lang="es-ES" dirty="0"/>
          </a:p>
          <a:p>
            <a:pPr marL="457200" lvl="1" indent="0" algn="l" rtl="0">
              <a:spcBef>
                <a:spcPts val="0"/>
              </a:spcBef>
              <a:spcAft>
                <a:spcPts val="0"/>
              </a:spcAft>
              <a:buFontTx/>
              <a:buNone/>
            </a:pPr>
            <a:endParaRPr dirty="0"/>
          </a:p>
        </p:txBody>
      </p:sp>
      <p:sp>
        <p:nvSpPr>
          <p:cNvPr id="114" name="Google Shape;114;p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6</a:t>
            </a:fld>
            <a:endParaRPr/>
          </a:p>
        </p:txBody>
      </p:sp>
    </p:spTree>
    <p:extLst>
      <p:ext uri="{BB962C8B-B14F-4D97-AF65-F5344CB8AC3E}">
        <p14:creationId xmlns:p14="http://schemas.microsoft.com/office/powerpoint/2010/main" val="11992764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3" name="Google Shape;113;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FontTx/>
              <a:buNone/>
            </a:pPr>
            <a:r>
              <a:rPr lang="es-ES" dirty="0"/>
              <a:t>Los entrypoints representan un conjunto de campos en el </a:t>
            </a:r>
            <a:r>
              <a:rPr lang="es-ES" dirty="0" err="1"/>
              <a:t>package.json</a:t>
            </a:r>
            <a:r>
              <a:rPr lang="es-ES" dirty="0"/>
              <a:t> de vital importancia puesto que indican como debe ser usada esta librería, cual es su punto de entrada. Estos entrypoints son los atributos principales que serán consultados cuando nuestra librería es una dependencia y debe ser </a:t>
            </a:r>
            <a:r>
              <a:rPr lang="es-ES" dirty="0" err="1"/>
              <a:t>lincada</a:t>
            </a:r>
            <a:r>
              <a:rPr lang="es-ES" dirty="0"/>
              <a:t> de algún modo. ¿Quién hace esa consulta? Depende del escenario, serán los bundlers en el caso de aplicaciones para browser, o bien será Node.js si se trata de una aplicación para </a:t>
            </a:r>
            <a:r>
              <a:rPr lang="es-ES" u="none" dirty="0" err="1"/>
              <a:t>Node</a:t>
            </a:r>
            <a:r>
              <a:rPr lang="es-ES" dirty="0"/>
              <a:t>.</a:t>
            </a:r>
          </a:p>
          <a:p>
            <a:pPr marL="0" lvl="0" indent="0" algn="l" rtl="0">
              <a:spcBef>
                <a:spcPts val="0"/>
              </a:spcBef>
              <a:spcAft>
                <a:spcPts val="0"/>
              </a:spcAft>
              <a:buFontTx/>
              <a:buNone/>
            </a:pPr>
            <a:endParaRPr lang="es-ES" dirty="0"/>
          </a:p>
          <a:p>
            <a:pPr marL="171450" lvl="0" indent="-171450" algn="l" rtl="0">
              <a:spcBef>
                <a:spcPts val="0"/>
              </a:spcBef>
              <a:spcAft>
                <a:spcPts val="0"/>
              </a:spcAft>
              <a:buFontTx/>
              <a:buChar char="-"/>
            </a:pPr>
            <a:r>
              <a:rPr lang="es-ES" b="1" dirty="0" err="1"/>
              <a:t>main</a:t>
            </a:r>
            <a:r>
              <a:rPr lang="es-ES" dirty="0"/>
              <a:t>: punto de entrada general de la librería. Independientemente de camino browser o </a:t>
            </a:r>
            <a:r>
              <a:rPr lang="es-ES" dirty="0" err="1"/>
              <a:t>Node</a:t>
            </a:r>
            <a:r>
              <a:rPr lang="es-ES" dirty="0"/>
              <a:t>.</a:t>
            </a:r>
          </a:p>
          <a:p>
            <a:pPr marL="171450" lvl="0" indent="-171450" algn="l" rtl="0">
              <a:spcBef>
                <a:spcPts val="0"/>
              </a:spcBef>
              <a:spcAft>
                <a:spcPts val="0"/>
              </a:spcAft>
              <a:buFontTx/>
              <a:buChar char="-"/>
            </a:pPr>
            <a:r>
              <a:rPr lang="es-ES" b="1" dirty="0"/>
              <a:t>browser</a:t>
            </a:r>
            <a:r>
              <a:rPr lang="es-ES" dirty="0"/>
              <a:t>: punto de entrada para cuando la librería se consume desde browser, si browser está presente, y estamos en este caso, se le dará prioridad sobre </a:t>
            </a:r>
            <a:r>
              <a:rPr lang="es-ES" i="1" dirty="0" err="1"/>
              <a:t>main</a:t>
            </a:r>
            <a:r>
              <a:rPr lang="es-ES" dirty="0"/>
              <a:t>. Lo habitual es tener </a:t>
            </a:r>
            <a:r>
              <a:rPr lang="es-ES" dirty="0" err="1"/>
              <a:t>main</a:t>
            </a:r>
            <a:r>
              <a:rPr lang="es-ES" dirty="0"/>
              <a:t> y module, browser es mas raro verlo.</a:t>
            </a:r>
          </a:p>
          <a:p>
            <a:pPr marL="171450" lvl="0" indent="-171450" algn="l" rtl="0">
              <a:spcBef>
                <a:spcPts val="0"/>
              </a:spcBef>
              <a:spcAft>
                <a:spcPts val="0"/>
              </a:spcAft>
              <a:buFontTx/>
              <a:buChar char="-"/>
            </a:pPr>
            <a:r>
              <a:rPr lang="es-ES" b="1" dirty="0"/>
              <a:t>module</a:t>
            </a:r>
            <a:r>
              <a:rPr lang="es-ES" dirty="0"/>
              <a:t>: entrypoint específico para formato de módulos de ES6. Es habitual publicar las librerías con diferentes sabores de módulos debido a la variedad de formatos que hay. Esto se suele hacer para facilitar el consumo a los bundlers: yo te ofrezco mi librería en diferentes formatos de módulos y tu seleccionas el que más te interese, y probablemente así te ahorrarás tener que hacer conversiones o armonización de formatos.</a:t>
            </a:r>
          </a:p>
          <a:p>
            <a:pPr marL="171450" lvl="0" indent="-171450" algn="l" rtl="0">
              <a:spcBef>
                <a:spcPts val="0"/>
              </a:spcBef>
              <a:spcAft>
                <a:spcPts val="0"/>
              </a:spcAft>
              <a:buFontTx/>
              <a:buChar char="-"/>
            </a:pPr>
            <a:r>
              <a:rPr lang="es-ES" b="1" dirty="0" err="1"/>
              <a:t>types</a:t>
            </a:r>
            <a:r>
              <a:rPr lang="es-ES" dirty="0"/>
              <a:t>: si nuestra librería está implementada en TS, es conveniente que nuestros consumidores puedan beneficiarse de dicho tipado. Pero recordad que al transpilar todo desaparece, por tanto, al compilar y publicar nuestra librería, sus tipos se eliminan del código fuente. Esto es especialmente grave en una librería, y no tanto en una web app que corre en navegador, puesto que queremos poder ofrecer los tipos a nuestros consumidores. ¿Qué se suele hacer? Lo habitual es autogenerar los tipos y empaquetarlos junto con nuestra librería para su consumo, es decir, exportarlos junto con el código fuente transpilado. Se exportan en ficheros .</a:t>
            </a:r>
            <a:r>
              <a:rPr lang="es-ES" dirty="0" err="1"/>
              <a:t>d.ts</a:t>
            </a:r>
            <a:r>
              <a:rPr lang="es-ES" dirty="0"/>
              <a:t>, llamados ficheros de declaración de tipos, y mediante el atributo </a:t>
            </a:r>
            <a:r>
              <a:rPr lang="es-ES" dirty="0" err="1"/>
              <a:t>types</a:t>
            </a:r>
            <a:r>
              <a:rPr lang="es-ES" dirty="0"/>
              <a:t> indicamos cual es el punto de entrada al .</a:t>
            </a:r>
            <a:r>
              <a:rPr lang="es-ES" dirty="0" err="1"/>
              <a:t>d.ts</a:t>
            </a:r>
            <a:r>
              <a:rPr lang="es-ES" dirty="0"/>
              <a:t> principal.</a:t>
            </a:r>
          </a:p>
          <a:p>
            <a:pPr marL="171450" lvl="0" indent="-171450" algn="l" rtl="0">
              <a:spcBef>
                <a:spcPts val="0"/>
              </a:spcBef>
              <a:spcAft>
                <a:spcPts val="0"/>
              </a:spcAft>
              <a:buFontTx/>
              <a:buChar char="-"/>
            </a:pPr>
            <a:endParaRPr lang="es-ES" b="1" dirty="0"/>
          </a:p>
          <a:p>
            <a:pPr marL="0" lvl="0" indent="0" algn="l" rtl="0">
              <a:spcBef>
                <a:spcPts val="0"/>
              </a:spcBef>
              <a:spcAft>
                <a:spcPts val="0"/>
              </a:spcAft>
              <a:buFontTx/>
              <a:buNone/>
            </a:pPr>
            <a:r>
              <a:rPr lang="es-ES" dirty="0"/>
              <a:t>Con los atributos explicados hasta ahora, era como se han organizado los entrypoints de forma clásica. Pero lo cierto es que solía llevar a confusión en numerosas ocasiones. Una nueva sintaxis vino al rescate, aplicada a través del atributo </a:t>
            </a:r>
            <a:r>
              <a:rPr lang="es-ES" dirty="0" err="1"/>
              <a:t>exports</a:t>
            </a:r>
            <a:r>
              <a:rPr lang="es-ES" dirty="0"/>
              <a:t>:</a:t>
            </a:r>
            <a:endParaRPr lang="es-ES" b="1" dirty="0"/>
          </a:p>
          <a:p>
            <a:pPr marL="171450" lvl="0" indent="-171450" algn="l" rtl="0">
              <a:spcBef>
                <a:spcPts val="0"/>
              </a:spcBef>
              <a:spcAft>
                <a:spcPts val="0"/>
              </a:spcAft>
              <a:buFontTx/>
              <a:buChar char="-"/>
            </a:pPr>
            <a:r>
              <a:rPr lang="es-ES" b="1" dirty="0" err="1"/>
              <a:t>exports</a:t>
            </a:r>
            <a:r>
              <a:rPr lang="es-ES" dirty="0"/>
              <a:t>: este campo permite aplicar una sintaxis mucho más estructurada, armonizada y limpia para declarar nuestros entrypoints. </a:t>
            </a:r>
            <a:r>
              <a:rPr lang="es-ES" dirty="0" err="1"/>
              <a:t>Exports</a:t>
            </a:r>
            <a:r>
              <a:rPr lang="es-ES" dirty="0"/>
              <a:t> define un esquema o mapa donde a la izquierda tenemos ‘rutas virtuales’ o ‘alias’ que es lo que vamos a importar en código, y a la derecha declaramos los entrypoints mas relevantes: </a:t>
            </a:r>
            <a:r>
              <a:rPr lang="es-ES" dirty="0" err="1"/>
              <a:t>import</a:t>
            </a:r>
            <a:r>
              <a:rPr lang="es-ES" dirty="0"/>
              <a:t> (entrypoint para ESM), </a:t>
            </a:r>
            <a:r>
              <a:rPr lang="es-ES" dirty="0" err="1"/>
              <a:t>require</a:t>
            </a:r>
            <a:r>
              <a:rPr lang="es-ES" dirty="0"/>
              <a:t> (entrypoint para CJS), </a:t>
            </a:r>
            <a:r>
              <a:rPr lang="es-ES" dirty="0" err="1"/>
              <a:t>node</a:t>
            </a:r>
            <a:r>
              <a:rPr lang="es-ES" dirty="0"/>
              <a:t> (entrypoint para Node.js), default (</a:t>
            </a:r>
            <a:r>
              <a:rPr lang="es-ES" dirty="0" err="1"/>
              <a:t>fallback</a:t>
            </a:r>
            <a:r>
              <a:rPr lang="es-ES" dirty="0"/>
              <a:t>, se define el último).</a:t>
            </a:r>
            <a:br>
              <a:rPr lang="es-ES" dirty="0"/>
            </a:br>
            <a:r>
              <a:rPr lang="es-ES" dirty="0"/>
              <a:t>Lo veremos en un ejemplo de código en breve.</a:t>
            </a:r>
            <a:br>
              <a:rPr lang="es-ES" dirty="0"/>
            </a:br>
            <a:endParaRPr lang="es-ES" dirty="0"/>
          </a:p>
          <a:p>
            <a:pPr marL="171450" lvl="0" indent="-171450" algn="l" rtl="0">
              <a:spcBef>
                <a:spcPts val="0"/>
              </a:spcBef>
              <a:spcAft>
                <a:spcPts val="0"/>
              </a:spcAft>
              <a:buFontTx/>
              <a:buChar char="-"/>
            </a:pPr>
            <a:r>
              <a:rPr lang="es-ES" b="1" dirty="0" err="1"/>
              <a:t>type</a:t>
            </a:r>
            <a:r>
              <a:rPr lang="es-ES" dirty="0"/>
              <a:t>: finalmente, el campo </a:t>
            </a:r>
            <a:r>
              <a:rPr lang="es-ES" dirty="0" err="1"/>
              <a:t>type</a:t>
            </a:r>
            <a:r>
              <a:rPr lang="es-ES" dirty="0"/>
              <a:t>, permite indicar al consumidor (ya sea bundler o </a:t>
            </a:r>
            <a:r>
              <a:rPr lang="es-ES" dirty="0" err="1"/>
              <a:t>Node</a:t>
            </a:r>
            <a:r>
              <a:rPr lang="es-ES" dirty="0"/>
              <a:t>) en que formato se han publicado todos los módulos con extensión *.</a:t>
            </a:r>
            <a:r>
              <a:rPr lang="es-ES" dirty="0" err="1"/>
              <a:t>js</a:t>
            </a:r>
            <a:r>
              <a:rPr lang="es-ES" dirty="0"/>
              <a:t> que van aparecen en nuestra librería, y por tanto con que sistema de módulos deben interpretarse.</a:t>
            </a:r>
            <a:r>
              <a:rPr lang="es-ES" u="sng" dirty="0"/>
              <a:t> </a:t>
            </a:r>
            <a:endParaRPr dirty="0"/>
          </a:p>
        </p:txBody>
      </p:sp>
      <p:sp>
        <p:nvSpPr>
          <p:cNvPr id="114" name="Google Shape;114;p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7</a:t>
            </a:fld>
            <a:endParaRPr/>
          </a:p>
        </p:txBody>
      </p:sp>
    </p:spTree>
    <p:extLst>
      <p:ext uri="{BB962C8B-B14F-4D97-AF65-F5344CB8AC3E}">
        <p14:creationId xmlns:p14="http://schemas.microsoft.com/office/powerpoint/2010/main" val="28360233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1"/>
        <p:cNvGrpSpPr/>
        <p:nvPr/>
      </p:nvGrpSpPr>
      <p:grpSpPr>
        <a:xfrm>
          <a:off x="0" y="0"/>
          <a:ext cx="0" cy="0"/>
          <a:chOff x="0" y="0"/>
          <a:chExt cx="0" cy="0"/>
        </a:xfrm>
      </p:grpSpPr>
      <p:sp>
        <p:nvSpPr>
          <p:cNvPr id="112" name="Google Shape;112;p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113" name="Google Shape;113;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400"/>
              <a:buFontTx/>
              <a:buNone/>
              <a:tabLst/>
              <a:defRPr/>
            </a:pPr>
            <a:r>
              <a:rPr lang="es-ES" b="0" dirty="0">
                <a:solidFill>
                  <a:srgbClr val="D4D4D4"/>
                </a:solidFill>
                <a:effectLst/>
                <a:latin typeface="Dank Mono Regular" panose="00000509000000000000" pitchFamily="50" charset="0"/>
              </a:rPr>
              <a:t>Vamos a ver las herramientas y bundlers que utilizaremos para crear nuestras propias librerías. Hemos hablado de </a:t>
            </a:r>
            <a:r>
              <a:rPr lang="es-ES" b="0" dirty="0" err="1">
                <a:solidFill>
                  <a:srgbClr val="D4D4D4"/>
                </a:solidFill>
                <a:effectLst/>
                <a:latin typeface="Dank Mono Regular" panose="00000509000000000000" pitchFamily="50" charset="0"/>
              </a:rPr>
              <a:t>Rollup</a:t>
            </a:r>
            <a:r>
              <a:rPr lang="es-ES" b="0" dirty="0">
                <a:solidFill>
                  <a:srgbClr val="D4D4D4"/>
                </a:solidFill>
                <a:effectLst/>
                <a:latin typeface="Dank Mono Regular" panose="00000509000000000000" pitchFamily="50" charset="0"/>
              </a:rPr>
              <a:t> como bundler para librerías tanto de JS como de TS. Para aplicaciones web siempre ha predominado </a:t>
            </a:r>
            <a:r>
              <a:rPr lang="es-ES" b="0" dirty="0" err="1">
                <a:solidFill>
                  <a:srgbClr val="D4D4D4"/>
                </a:solidFill>
                <a:effectLst/>
                <a:latin typeface="Dank Mono Regular" panose="00000509000000000000" pitchFamily="50" charset="0"/>
              </a:rPr>
              <a:t>Webpack</a:t>
            </a:r>
            <a:r>
              <a:rPr lang="es-ES" b="0" dirty="0">
                <a:solidFill>
                  <a:srgbClr val="D4D4D4"/>
                </a:solidFill>
                <a:effectLst/>
                <a:latin typeface="Dank Mono Regular" panose="00000509000000000000" pitchFamily="50" charset="0"/>
              </a:rPr>
              <a:t> o Vite. Hemos visto que Vite utiliza </a:t>
            </a:r>
            <a:r>
              <a:rPr lang="es-ES" b="0" dirty="0" err="1">
                <a:solidFill>
                  <a:srgbClr val="D4D4D4"/>
                </a:solidFill>
                <a:effectLst/>
                <a:latin typeface="Dank Mono Regular" panose="00000509000000000000" pitchFamily="50" charset="0"/>
              </a:rPr>
              <a:t>Rollup</a:t>
            </a:r>
            <a:r>
              <a:rPr lang="es-ES" b="0" dirty="0">
                <a:solidFill>
                  <a:srgbClr val="D4D4D4"/>
                </a:solidFill>
                <a:effectLst/>
                <a:latin typeface="Dank Mono Regular" panose="00000509000000000000" pitchFamily="50" charset="0"/>
              </a:rPr>
              <a:t> por debajo para las </a:t>
            </a:r>
            <a:r>
              <a:rPr lang="es-ES" b="0" dirty="0" err="1">
                <a:solidFill>
                  <a:srgbClr val="D4D4D4"/>
                </a:solidFill>
                <a:effectLst/>
                <a:latin typeface="Dank Mono Regular" panose="00000509000000000000" pitchFamily="50" charset="0"/>
              </a:rPr>
              <a:t>builds</a:t>
            </a:r>
            <a:r>
              <a:rPr lang="es-ES" b="0" dirty="0">
                <a:solidFill>
                  <a:srgbClr val="D4D4D4"/>
                </a:solidFill>
                <a:effectLst/>
                <a:latin typeface="Dank Mono Regular" panose="00000509000000000000" pitchFamily="50" charset="0"/>
              </a:rPr>
              <a:t> de producción y que podemos utilizar la configuración y </a:t>
            </a:r>
            <a:r>
              <a:rPr lang="es-ES" b="0" dirty="0" err="1">
                <a:solidFill>
                  <a:srgbClr val="D4D4D4"/>
                </a:solidFill>
                <a:effectLst/>
                <a:latin typeface="Dank Mono Regular" panose="00000509000000000000" pitchFamily="50" charset="0"/>
              </a:rPr>
              <a:t>plugins</a:t>
            </a:r>
            <a:r>
              <a:rPr lang="es-ES" b="0" dirty="0">
                <a:solidFill>
                  <a:srgbClr val="D4D4D4"/>
                </a:solidFill>
                <a:effectLst/>
                <a:latin typeface="Dank Mono Regular" panose="00000509000000000000" pitchFamily="50" charset="0"/>
              </a:rPr>
              <a:t> de </a:t>
            </a:r>
            <a:r>
              <a:rPr lang="es-ES" b="0" dirty="0" err="1">
                <a:solidFill>
                  <a:srgbClr val="D4D4D4"/>
                </a:solidFill>
                <a:effectLst/>
                <a:latin typeface="Dank Mono Regular" panose="00000509000000000000" pitchFamily="50" charset="0"/>
              </a:rPr>
              <a:t>Rollup</a:t>
            </a:r>
            <a:r>
              <a:rPr lang="es-ES" b="0" dirty="0">
                <a:solidFill>
                  <a:srgbClr val="D4D4D4"/>
                </a:solidFill>
                <a:effectLst/>
                <a:latin typeface="Dank Mono Regular" panose="00000509000000000000" pitchFamily="50" charset="0"/>
              </a:rPr>
              <a:t> para poder crear librerías y aprovechar su potencia.</a:t>
            </a:r>
          </a:p>
          <a:p>
            <a:pPr marL="0" lvl="0" indent="0" algn="l" rtl="0">
              <a:spcBef>
                <a:spcPts val="0"/>
              </a:spcBef>
              <a:spcAft>
                <a:spcPts val="0"/>
              </a:spcAft>
              <a:buFontTx/>
              <a:buNone/>
            </a:pPr>
            <a:endParaRPr dirty="0"/>
          </a:p>
        </p:txBody>
      </p:sp>
      <p:sp>
        <p:nvSpPr>
          <p:cNvPr id="114" name="Google Shape;114;p3: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9</a:t>
            </a:fld>
            <a:endParaRPr/>
          </a:p>
        </p:txBody>
      </p:sp>
    </p:spTree>
    <p:extLst>
      <p:ext uri="{BB962C8B-B14F-4D97-AF65-F5344CB8AC3E}">
        <p14:creationId xmlns:p14="http://schemas.microsoft.com/office/powerpoint/2010/main" val="189132955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0"/>
        <p:cNvGrpSpPr/>
        <p:nvPr/>
      </p:nvGrpSpPr>
      <p:grpSpPr>
        <a:xfrm>
          <a:off x="0" y="0"/>
          <a:ext cx="0" cy="0"/>
          <a:chOff x="0" y="0"/>
          <a:chExt cx="0" cy="0"/>
        </a:xfrm>
      </p:grpSpPr>
      <p:sp>
        <p:nvSpPr>
          <p:cNvPr id="341" name="Google Shape;341;p1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12700" cap="flat" cmpd="sng">
            <a:solidFill>
              <a:srgbClr val="000000"/>
            </a:solidFill>
            <a:prstDash val="solid"/>
            <a:round/>
            <a:headEnd type="none" w="sm" len="sm"/>
            <a:tailEnd type="none" w="sm" len="sm"/>
          </a:ln>
        </p:spPr>
      </p:sp>
      <p:sp>
        <p:nvSpPr>
          <p:cNvPr id="342" name="Google Shape;342;p1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FontTx/>
              <a:buNone/>
            </a:pPr>
            <a:r>
              <a:rPr lang="es-ES" dirty="0"/>
              <a:t>Cuando creamos librerías tenemos que tener en cuenta el target. Si va a estar destinada para el navegador.. o para </a:t>
            </a:r>
            <a:r>
              <a:rPr lang="es-ES" dirty="0" err="1"/>
              <a:t>node</a:t>
            </a:r>
            <a:r>
              <a:rPr lang="es-ES" dirty="0"/>
              <a:t> o ambos, depende de vuestro proyecto. Ya habéis visto que podemos ir jugando con los puntos de entrada.. o usar los </a:t>
            </a:r>
            <a:r>
              <a:rPr lang="es-ES" dirty="0" err="1"/>
              <a:t>exports</a:t>
            </a:r>
            <a:r>
              <a:rPr lang="es-ES" dirty="0"/>
              <a:t> configurando los targets para los diferentes sistemas de módulos.</a:t>
            </a:r>
          </a:p>
          <a:p>
            <a:pPr marL="0" lvl="0" indent="0" algn="l" rtl="0">
              <a:spcBef>
                <a:spcPts val="0"/>
              </a:spcBef>
              <a:spcAft>
                <a:spcPts val="0"/>
              </a:spcAft>
              <a:buFontTx/>
              <a:buNone/>
            </a:pPr>
            <a:endParaRPr lang="es-ES" dirty="0"/>
          </a:p>
          <a:p>
            <a:pPr marL="0" lvl="0" indent="0" algn="l" rtl="0">
              <a:spcBef>
                <a:spcPts val="0"/>
              </a:spcBef>
              <a:spcAft>
                <a:spcPts val="0"/>
              </a:spcAft>
              <a:buFontTx/>
              <a:buNone/>
            </a:pPr>
            <a:r>
              <a:rPr lang="es-ES" dirty="0"/>
              <a:t>Además tenéis que tener en cuenta las dependencias y las </a:t>
            </a:r>
            <a:r>
              <a:rPr lang="es-ES" dirty="0" err="1"/>
              <a:t>peerDependencies</a:t>
            </a:r>
            <a:r>
              <a:rPr lang="es-ES" dirty="0"/>
              <a:t>. Las </a:t>
            </a:r>
            <a:r>
              <a:rPr lang="es-ES" dirty="0" err="1"/>
              <a:t>peerDependencies</a:t>
            </a:r>
            <a:r>
              <a:rPr lang="es-ES" dirty="0"/>
              <a:t> son dependencias que deben ser instaladas en el entorno de ejecución o aplicación para que tu librería puede funcionar. El propósito de las </a:t>
            </a:r>
            <a:r>
              <a:rPr lang="es-ES" dirty="0" err="1"/>
              <a:t>peerDependencies</a:t>
            </a:r>
            <a:r>
              <a:rPr lang="es-ES" dirty="0"/>
              <a:t> son especificar dependencias que se necesitan pero que no están </a:t>
            </a:r>
            <a:r>
              <a:rPr lang="es-ES" dirty="0" err="1"/>
              <a:t>incluídas</a:t>
            </a:r>
            <a:r>
              <a:rPr lang="es-ES" dirty="0"/>
              <a:t> en el </a:t>
            </a:r>
            <a:r>
              <a:rPr lang="es-ES" dirty="0" err="1"/>
              <a:t>bundle</a:t>
            </a:r>
            <a:r>
              <a:rPr lang="es-ES" dirty="0"/>
              <a:t>. A partir de la versión 7 de </a:t>
            </a:r>
            <a:r>
              <a:rPr lang="es-ES" dirty="0" err="1"/>
              <a:t>npm</a:t>
            </a:r>
            <a:r>
              <a:rPr lang="es-ES" dirty="0"/>
              <a:t> son instaladas automáticamente al hacer un </a:t>
            </a:r>
            <a:r>
              <a:rPr lang="es-ES" dirty="0" err="1"/>
              <a:t>npm</a:t>
            </a:r>
            <a:r>
              <a:rPr lang="es-ES" dirty="0"/>
              <a:t> </a:t>
            </a:r>
            <a:r>
              <a:rPr lang="es-ES" dirty="0" err="1"/>
              <a:t>install</a:t>
            </a:r>
            <a:r>
              <a:rPr lang="es-ES" dirty="0"/>
              <a:t>.</a:t>
            </a:r>
          </a:p>
          <a:p>
            <a:pPr marL="0" lvl="0" indent="0" algn="l" rtl="0">
              <a:spcBef>
                <a:spcPts val="0"/>
              </a:spcBef>
              <a:spcAft>
                <a:spcPts val="0"/>
              </a:spcAft>
              <a:buFontTx/>
              <a:buNone/>
            </a:pPr>
            <a:endParaRPr lang="es-ES" dirty="0"/>
          </a:p>
          <a:p>
            <a:pPr marL="0" lvl="0" indent="0" algn="l" rtl="0">
              <a:spcBef>
                <a:spcPts val="0"/>
              </a:spcBef>
              <a:spcAft>
                <a:spcPts val="0"/>
              </a:spcAft>
              <a:buFontTx/>
              <a:buNone/>
            </a:pPr>
            <a:r>
              <a:rPr lang="es-ES" dirty="0"/>
              <a:t>Ojo que NPM no auto instala las </a:t>
            </a:r>
            <a:r>
              <a:rPr lang="es-ES" dirty="0" err="1"/>
              <a:t>peerDependencies</a:t>
            </a:r>
            <a:r>
              <a:rPr lang="es-ES" dirty="0"/>
              <a:t> con paquetes locales (mira el </a:t>
            </a:r>
            <a:r>
              <a:rPr lang="es-ES" dirty="0" err="1"/>
              <a:t>issue</a:t>
            </a:r>
            <a:r>
              <a:rPr lang="es-ES" dirty="0"/>
              <a:t>)</a:t>
            </a:r>
          </a:p>
          <a:p>
            <a:pPr marL="0" lvl="0" indent="0" algn="l" rtl="0">
              <a:spcBef>
                <a:spcPts val="0"/>
              </a:spcBef>
              <a:spcAft>
                <a:spcPts val="0"/>
              </a:spcAft>
              <a:buFontTx/>
              <a:buNone/>
            </a:pPr>
            <a:endParaRPr lang="es-ES" dirty="0"/>
          </a:p>
          <a:p>
            <a:pPr marL="0" lvl="0" indent="0" algn="l" rtl="0">
              <a:spcBef>
                <a:spcPts val="0"/>
              </a:spcBef>
              <a:spcAft>
                <a:spcPts val="0"/>
              </a:spcAft>
              <a:buFontTx/>
              <a:buNone/>
            </a:pPr>
            <a:r>
              <a:rPr lang="es-ES" dirty="0"/>
              <a:t>También si </a:t>
            </a:r>
            <a:r>
              <a:rPr lang="es-ES" dirty="0" err="1"/>
              <a:t>creais</a:t>
            </a:r>
            <a:r>
              <a:rPr lang="es-ES" dirty="0"/>
              <a:t> librerías de componentes </a:t>
            </a:r>
            <a:r>
              <a:rPr lang="es-ES" dirty="0" err="1"/>
              <a:t>teneis</a:t>
            </a:r>
            <a:r>
              <a:rPr lang="es-ES" dirty="0"/>
              <a:t> que tener en cuenta la API, la flexibilidad a la hora de modificar el comportamiento de cada pieza e incluso los estilos... si van a ser CSS global, CSS in JS, módulos CSS, etc.</a:t>
            </a:r>
          </a:p>
          <a:p>
            <a:pPr marL="0" lvl="0" indent="0" algn="l" rtl="0">
              <a:spcBef>
                <a:spcPts val="0"/>
              </a:spcBef>
              <a:spcAft>
                <a:spcPts val="0"/>
              </a:spcAft>
              <a:buFontTx/>
              <a:buNone/>
            </a:pPr>
            <a:endParaRPr lang="es-ES" dirty="0"/>
          </a:p>
          <a:p>
            <a:pPr marL="0" lvl="0" indent="0" algn="l" rtl="0">
              <a:spcBef>
                <a:spcPts val="0"/>
              </a:spcBef>
              <a:spcAft>
                <a:spcPts val="0"/>
              </a:spcAft>
              <a:buFontTx/>
              <a:buNone/>
            </a:pPr>
            <a:r>
              <a:rPr lang="es-ES" dirty="0"/>
              <a:t>Por último tener en cuenta la publicación de la librería. Si queremos que sea de acceso público a todo internet o privado. Para tenerlo privado sabed que tenemos varios proveedores y cada uno con su sistema de precios.. por ejemplo el propio </a:t>
            </a:r>
            <a:r>
              <a:rPr lang="es-ES" dirty="0" err="1"/>
              <a:t>registry</a:t>
            </a:r>
            <a:r>
              <a:rPr lang="es-ES" dirty="0"/>
              <a:t> de </a:t>
            </a:r>
            <a:r>
              <a:rPr lang="es-ES" dirty="0" err="1"/>
              <a:t>npm</a:t>
            </a:r>
            <a:r>
              <a:rPr lang="es-ES" dirty="0"/>
              <a:t> permite tener una cuenta y organización de pago.. otros como </a:t>
            </a:r>
            <a:r>
              <a:rPr lang="es-ES" dirty="0" err="1"/>
              <a:t>gitlab</a:t>
            </a:r>
            <a:r>
              <a:rPr lang="es-ES" dirty="0"/>
              <a:t> y </a:t>
            </a:r>
            <a:r>
              <a:rPr lang="es-ES" dirty="0" err="1"/>
              <a:t>github</a:t>
            </a:r>
            <a:r>
              <a:rPr lang="es-ES" dirty="0"/>
              <a:t> también ofrecen un </a:t>
            </a:r>
            <a:r>
              <a:rPr lang="es-ES" dirty="0" err="1"/>
              <a:t>registry</a:t>
            </a:r>
            <a:r>
              <a:rPr lang="es-ES" dirty="0"/>
              <a:t> privado donde publicar nuestros paquetes.. o incluso tenemos mediante software de terceros más artesanal el poder tener nuestro </a:t>
            </a:r>
            <a:r>
              <a:rPr lang="es-ES" dirty="0" err="1"/>
              <a:t>registry</a:t>
            </a:r>
            <a:r>
              <a:rPr lang="es-ES" dirty="0"/>
              <a:t> privado y gestionado por nosotros, algunos </a:t>
            </a:r>
            <a:r>
              <a:rPr lang="es-ES" dirty="0" err="1"/>
              <a:t>gratuítos</a:t>
            </a:r>
            <a:r>
              <a:rPr lang="es-ES" dirty="0"/>
              <a:t> como </a:t>
            </a:r>
            <a:r>
              <a:rPr lang="es-ES" dirty="0" err="1"/>
              <a:t>verdaccio</a:t>
            </a:r>
            <a:r>
              <a:rPr lang="es-ES" dirty="0"/>
              <a:t> o hasta de pago como </a:t>
            </a:r>
            <a:r>
              <a:rPr lang="es-ES" dirty="0" err="1"/>
              <a:t>artifactory</a:t>
            </a:r>
            <a:r>
              <a:rPr lang="es-ES" dirty="0"/>
              <a:t>. En caso de utilizar repositorios privados tendremos que configurar mediante un fichero .</a:t>
            </a:r>
            <a:r>
              <a:rPr lang="es-ES" dirty="0" err="1"/>
              <a:t>npmrc</a:t>
            </a:r>
            <a:r>
              <a:rPr lang="es-ES" dirty="0"/>
              <a:t> el tema de autentificación con este </a:t>
            </a:r>
            <a:r>
              <a:rPr lang="es-ES" dirty="0" err="1"/>
              <a:t>registry</a:t>
            </a:r>
            <a:r>
              <a:rPr lang="es-ES" dirty="0"/>
              <a:t> con su </a:t>
            </a:r>
            <a:r>
              <a:rPr lang="es-ES" dirty="0" err="1"/>
              <a:t>login</a:t>
            </a:r>
            <a:r>
              <a:rPr lang="es-ES" dirty="0"/>
              <a:t>, su token.</a:t>
            </a:r>
          </a:p>
        </p:txBody>
      </p:sp>
      <p:sp>
        <p:nvSpPr>
          <p:cNvPr id="343" name="Google Shape;343;p16:notes"/>
          <p:cNvSpPr txBox="1">
            <a:spLocks noGrp="1"/>
          </p:cNvSpPr>
          <p:nvPr>
            <p:ph type="sldNum" idx="12"/>
          </p:nvPr>
        </p:nvSpPr>
        <p:spPr>
          <a:xfrm>
            <a:off x="3884613" y="8685213"/>
            <a:ext cx="2971800" cy="457200"/>
          </a:xfrm>
          <a:prstGeom prst="rect">
            <a:avLst/>
          </a:prstGeom>
          <a:noFill/>
          <a:ln>
            <a:noFill/>
          </a:ln>
        </p:spPr>
        <p:txBody>
          <a:bodyPr spcFirstLastPara="1" wrap="square" lIns="91425" tIns="45700" rIns="91425" bIns="45700" anchor="b" anchorCtr="0">
            <a:noAutofit/>
          </a:bodyPr>
          <a:lstStyle/>
          <a:p>
            <a:pPr marL="0" lvl="0" indent="0" algn="r" rtl="0">
              <a:spcBef>
                <a:spcPts val="0"/>
              </a:spcBef>
              <a:spcAft>
                <a:spcPts val="0"/>
              </a:spcAft>
              <a:buNone/>
            </a:pPr>
            <a:fld id="{00000000-1234-1234-1234-123412341234}" type="slidenum">
              <a:rPr lang="en-GB"/>
              <a:t>10</a:t>
            </a:fld>
            <a:endParaRPr/>
          </a:p>
        </p:txBody>
      </p:sp>
    </p:spTree>
    <p:extLst>
      <p:ext uri="{BB962C8B-B14F-4D97-AF65-F5344CB8AC3E}">
        <p14:creationId xmlns:p14="http://schemas.microsoft.com/office/powerpoint/2010/main" val="301792931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12"/>
        <p:cNvGrpSpPr/>
        <p:nvPr/>
      </p:nvGrpSpPr>
      <p:grpSpPr>
        <a:xfrm>
          <a:off x="0" y="0"/>
          <a:ext cx="0" cy="0"/>
          <a:chOff x="0" y="0"/>
          <a:chExt cx="0" cy="0"/>
        </a:xfrm>
      </p:grpSpPr>
      <p:sp>
        <p:nvSpPr>
          <p:cNvPr id="13" name="Google Shape;13;p25"/>
          <p:cNvSpPr txBox="1">
            <a:spLocks noGrp="1"/>
          </p:cNvSpPr>
          <p:nvPr>
            <p:ph type="title"/>
          </p:nvPr>
        </p:nvSpPr>
        <p:spPr>
          <a:xfrm>
            <a:off x="457200" y="1063229"/>
            <a:ext cx="8229600" cy="85725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4" name="Google Shape;14;p25"/>
          <p:cNvSpPr txBox="1">
            <a:spLocks noGrp="1"/>
          </p:cNvSpPr>
          <p:nvPr>
            <p:ph type="body" idx="1"/>
          </p:nvPr>
        </p:nvSpPr>
        <p:spPr>
          <a:xfrm>
            <a:off x="457200" y="2175803"/>
            <a:ext cx="8229600" cy="2156675"/>
          </a:xfrm>
          <a:prstGeom prst="rect">
            <a:avLst/>
          </a:prstGeom>
          <a:noFill/>
          <a:ln>
            <a:noFill/>
          </a:ln>
        </p:spPr>
        <p:txBody>
          <a:bodyPr spcFirstLastPara="1" wrap="square" lIns="91425" tIns="45700" rIns="91425" bIns="45700" anchor="t" anchorCtr="0">
            <a:normAutofit/>
          </a:bodyPr>
          <a:lstStyle>
            <a:lvl1pPr marL="457200" lvl="0" indent="-228600" algn="l">
              <a:spcBef>
                <a:spcPts val="360"/>
              </a:spcBef>
              <a:spcAft>
                <a:spcPts val="0"/>
              </a:spcAft>
              <a:buClr>
                <a:schemeClr val="dk1"/>
              </a:buClr>
              <a:buSzPts val="1800"/>
              <a:buNone/>
              <a:defRPr/>
            </a:lvl1pPr>
            <a:lvl2pPr marL="914400" lvl="1" indent="-228600" algn="l">
              <a:spcBef>
                <a:spcPts val="360"/>
              </a:spcBef>
              <a:spcAft>
                <a:spcPts val="0"/>
              </a:spcAft>
              <a:buClr>
                <a:schemeClr val="dk1"/>
              </a:buClr>
              <a:buSzPts val="1800"/>
              <a:buNone/>
              <a:defRPr/>
            </a:lvl2pPr>
            <a:lvl3pPr marL="1371600" lvl="2" indent="-228600" algn="l">
              <a:spcBef>
                <a:spcPts val="360"/>
              </a:spcBef>
              <a:spcAft>
                <a:spcPts val="0"/>
              </a:spcAft>
              <a:buClr>
                <a:schemeClr val="dk1"/>
              </a:buClr>
              <a:buSzPts val="1800"/>
              <a:buNone/>
              <a:defRPr/>
            </a:lvl3pPr>
            <a:lvl4pPr marL="1828800" lvl="3" indent="-228600" algn="l">
              <a:spcBef>
                <a:spcPts val="360"/>
              </a:spcBef>
              <a:spcAft>
                <a:spcPts val="0"/>
              </a:spcAft>
              <a:buClr>
                <a:schemeClr val="dk1"/>
              </a:buClr>
              <a:buSzPts val="1800"/>
              <a:buNone/>
              <a:defRPr/>
            </a:lvl4pPr>
            <a:lvl5pPr marL="2286000" lvl="4" indent="-228600" algn="l">
              <a:spcBef>
                <a:spcPts val="360"/>
              </a:spcBef>
              <a:spcAft>
                <a:spcPts val="0"/>
              </a:spcAft>
              <a:buClr>
                <a:schemeClr val="dk1"/>
              </a:buClr>
              <a:buSzPts val="1800"/>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15" name="Google Shape;15;p25"/>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6" name="Google Shape;16;p25"/>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7" name="Google Shape;17;p25"/>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b="0" i="0" u="none" strike="noStrike" cap="none">
                <a:solidFill>
                  <a:schemeClr val="dk1"/>
                </a:solidFill>
                <a:latin typeface="Calibri"/>
                <a:ea typeface="Calibri"/>
                <a:cs typeface="Calibri"/>
                <a:sym typeface="Calibri"/>
              </a:defRPr>
            </a:lvl1pPr>
            <a:lvl2pPr marL="0" marR="0" lvl="1" indent="0" algn="l" rtl="0">
              <a:spcBef>
                <a:spcPts val="0"/>
              </a:spcBef>
              <a:buNone/>
              <a:defRPr sz="1800" b="0" i="0" u="none" strike="noStrike" cap="none">
                <a:solidFill>
                  <a:schemeClr val="dk1"/>
                </a:solidFill>
                <a:latin typeface="Calibri"/>
                <a:ea typeface="Calibri"/>
                <a:cs typeface="Calibri"/>
                <a:sym typeface="Calibri"/>
              </a:defRPr>
            </a:lvl2pPr>
            <a:lvl3pPr marL="0" marR="0" lvl="2" indent="0" algn="l" rtl="0">
              <a:spcBef>
                <a:spcPts val="0"/>
              </a:spcBef>
              <a:buNone/>
              <a:defRPr sz="1800" b="0" i="0" u="none" strike="noStrike" cap="none">
                <a:solidFill>
                  <a:schemeClr val="dk1"/>
                </a:solidFill>
                <a:latin typeface="Calibri"/>
                <a:ea typeface="Calibri"/>
                <a:cs typeface="Calibri"/>
                <a:sym typeface="Calibri"/>
              </a:defRPr>
            </a:lvl3pPr>
            <a:lvl4pPr marL="0" marR="0" lvl="3" indent="0" algn="l" rtl="0">
              <a:spcBef>
                <a:spcPts val="0"/>
              </a:spcBef>
              <a:buNone/>
              <a:defRPr sz="1800" b="0" i="0" u="none" strike="noStrike" cap="none">
                <a:solidFill>
                  <a:schemeClr val="dk1"/>
                </a:solidFill>
                <a:latin typeface="Calibri"/>
                <a:ea typeface="Calibri"/>
                <a:cs typeface="Calibri"/>
                <a:sym typeface="Calibri"/>
              </a:defRPr>
            </a:lvl4pPr>
            <a:lvl5pPr marL="0" marR="0" lvl="4" indent="0" algn="l" rtl="0">
              <a:spcBef>
                <a:spcPts val="0"/>
              </a:spcBef>
              <a:buNone/>
              <a:defRPr sz="1800" b="0" i="0" u="none" strike="noStrike" cap="none">
                <a:solidFill>
                  <a:schemeClr val="dk1"/>
                </a:solidFill>
                <a:latin typeface="Calibri"/>
                <a:ea typeface="Calibri"/>
                <a:cs typeface="Calibri"/>
                <a:sym typeface="Calibri"/>
              </a:defRPr>
            </a:lvl5pPr>
            <a:lvl6pPr marL="0" marR="0" lvl="5" indent="0" algn="l" rtl="0">
              <a:spcBef>
                <a:spcPts val="0"/>
              </a:spcBef>
              <a:buNone/>
              <a:defRPr sz="1800" b="0" i="0" u="none" strike="noStrike" cap="none">
                <a:solidFill>
                  <a:schemeClr val="dk1"/>
                </a:solidFill>
                <a:latin typeface="Calibri"/>
                <a:ea typeface="Calibri"/>
                <a:cs typeface="Calibri"/>
                <a:sym typeface="Calibri"/>
              </a:defRPr>
            </a:lvl6pPr>
            <a:lvl7pPr marL="0" marR="0" lvl="6" indent="0" algn="l" rtl="0">
              <a:spcBef>
                <a:spcPts val="0"/>
              </a:spcBef>
              <a:buNone/>
              <a:defRPr sz="1800" b="0" i="0" u="none" strike="noStrike" cap="none">
                <a:solidFill>
                  <a:schemeClr val="dk1"/>
                </a:solidFill>
                <a:latin typeface="Calibri"/>
                <a:ea typeface="Calibri"/>
                <a:cs typeface="Calibri"/>
                <a:sym typeface="Calibri"/>
              </a:defRPr>
            </a:lvl7pPr>
            <a:lvl8pPr marL="0" marR="0" lvl="7" indent="0" algn="l" rtl="0">
              <a:spcBef>
                <a:spcPts val="0"/>
              </a:spcBef>
              <a:buNone/>
              <a:defRPr sz="1800" b="0" i="0" u="none" strike="noStrike" cap="none">
                <a:solidFill>
                  <a:schemeClr val="dk1"/>
                </a:solidFill>
                <a:latin typeface="Calibri"/>
                <a:ea typeface="Calibri"/>
                <a:cs typeface="Calibri"/>
                <a:sym typeface="Calibri"/>
              </a:defRPr>
            </a:lvl8pPr>
            <a:lvl9pPr marL="0" marR="0" lvl="8" indent="0" algn="l" rtl="0">
              <a:spcBef>
                <a:spcPts val="0"/>
              </a:spcBef>
              <a:buNone/>
              <a:defRPr sz="1800" b="0" i="0" u="none" strike="noStrike" cap="none">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GB"/>
              <a:t>‹Nº›</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66"/>
        <p:cNvGrpSpPr/>
        <p:nvPr/>
      </p:nvGrpSpPr>
      <p:grpSpPr>
        <a:xfrm>
          <a:off x="0" y="0"/>
          <a:ext cx="0" cy="0"/>
          <a:chOff x="0" y="0"/>
          <a:chExt cx="0" cy="0"/>
        </a:xfrm>
      </p:grpSpPr>
      <p:sp>
        <p:nvSpPr>
          <p:cNvPr id="67" name="Google Shape;67;p34"/>
          <p:cNvSpPr txBox="1">
            <a:spLocks noGrp="1"/>
          </p:cNvSpPr>
          <p:nvPr>
            <p:ph type="title"/>
          </p:nvPr>
        </p:nvSpPr>
        <p:spPr>
          <a:xfrm>
            <a:off x="457200" y="1063229"/>
            <a:ext cx="8229600" cy="85725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8" name="Google Shape;68;p34"/>
          <p:cNvSpPr txBox="1">
            <a:spLocks noGrp="1"/>
          </p:cNvSpPr>
          <p:nvPr>
            <p:ph type="body" idx="1"/>
          </p:nvPr>
        </p:nvSpPr>
        <p:spPr>
          <a:xfrm rot="5400000">
            <a:off x="3493663" y="-860660"/>
            <a:ext cx="2156675" cy="8229600"/>
          </a:xfrm>
          <a:prstGeom prst="rect">
            <a:avLst/>
          </a:prstGeom>
          <a:noFill/>
          <a:ln>
            <a:noFill/>
          </a:ln>
        </p:spPr>
        <p:txBody>
          <a:bodyPr spcFirstLastPara="1" wrap="square" lIns="91425" tIns="45700" rIns="91425" bIns="45700" anchor="t" anchorCtr="0">
            <a:normAutofit/>
          </a:bodyPr>
          <a:lstStyle>
            <a:lvl1pPr marL="457200" lvl="0" indent="-228600" algn="l">
              <a:spcBef>
                <a:spcPts val="360"/>
              </a:spcBef>
              <a:spcAft>
                <a:spcPts val="0"/>
              </a:spcAft>
              <a:buClr>
                <a:schemeClr val="dk1"/>
              </a:buClr>
              <a:buSzPts val="1800"/>
              <a:buNone/>
              <a:defRPr/>
            </a:lvl1pPr>
            <a:lvl2pPr marL="914400" lvl="1" indent="-228600" algn="l">
              <a:spcBef>
                <a:spcPts val="360"/>
              </a:spcBef>
              <a:spcAft>
                <a:spcPts val="0"/>
              </a:spcAft>
              <a:buClr>
                <a:schemeClr val="dk1"/>
              </a:buClr>
              <a:buSzPts val="1800"/>
              <a:buNone/>
              <a:defRPr/>
            </a:lvl2pPr>
            <a:lvl3pPr marL="1371600" lvl="2" indent="-228600" algn="l">
              <a:spcBef>
                <a:spcPts val="360"/>
              </a:spcBef>
              <a:spcAft>
                <a:spcPts val="0"/>
              </a:spcAft>
              <a:buClr>
                <a:schemeClr val="dk1"/>
              </a:buClr>
              <a:buSzPts val="1800"/>
              <a:buNone/>
              <a:defRPr/>
            </a:lvl3pPr>
            <a:lvl4pPr marL="1828800" lvl="3" indent="-228600" algn="l">
              <a:spcBef>
                <a:spcPts val="360"/>
              </a:spcBef>
              <a:spcAft>
                <a:spcPts val="0"/>
              </a:spcAft>
              <a:buClr>
                <a:schemeClr val="dk1"/>
              </a:buClr>
              <a:buSzPts val="1800"/>
              <a:buNone/>
              <a:defRPr/>
            </a:lvl4pPr>
            <a:lvl5pPr marL="2286000" lvl="4" indent="-228600" algn="l">
              <a:spcBef>
                <a:spcPts val="360"/>
              </a:spcBef>
              <a:spcAft>
                <a:spcPts val="0"/>
              </a:spcAft>
              <a:buClr>
                <a:schemeClr val="dk1"/>
              </a:buClr>
              <a:buSzPts val="1800"/>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69" name="Google Shape;69;p34"/>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0" name="Google Shape;70;p34"/>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1" name="Google Shape;71;p34"/>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GB"/>
              <a:t>‹Nº›</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72"/>
        <p:cNvGrpSpPr/>
        <p:nvPr/>
      </p:nvGrpSpPr>
      <p:grpSpPr>
        <a:xfrm>
          <a:off x="0" y="0"/>
          <a:ext cx="0" cy="0"/>
          <a:chOff x="0" y="0"/>
          <a:chExt cx="0" cy="0"/>
        </a:xfrm>
      </p:grpSpPr>
      <p:sp>
        <p:nvSpPr>
          <p:cNvPr id="73" name="Google Shape;73;p35"/>
          <p:cNvSpPr txBox="1">
            <a:spLocks noGrp="1"/>
          </p:cNvSpPr>
          <p:nvPr>
            <p:ph type="title"/>
          </p:nvPr>
        </p:nvSpPr>
        <p:spPr>
          <a:xfrm rot="5400000">
            <a:off x="5463778" y="1371601"/>
            <a:ext cx="4388644" cy="205740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74" name="Google Shape;74;p35"/>
          <p:cNvSpPr txBox="1">
            <a:spLocks noGrp="1"/>
          </p:cNvSpPr>
          <p:nvPr>
            <p:ph type="body" idx="1"/>
          </p:nvPr>
        </p:nvSpPr>
        <p:spPr>
          <a:xfrm rot="5400000">
            <a:off x="1272778" y="-609599"/>
            <a:ext cx="4388644" cy="6019800"/>
          </a:xfrm>
          <a:prstGeom prst="rect">
            <a:avLst/>
          </a:prstGeom>
          <a:noFill/>
          <a:ln>
            <a:noFill/>
          </a:ln>
        </p:spPr>
        <p:txBody>
          <a:bodyPr spcFirstLastPara="1" wrap="square" lIns="91425" tIns="45700" rIns="91425" bIns="45700" anchor="t" anchorCtr="0">
            <a:normAutofit/>
          </a:bodyPr>
          <a:lstStyle>
            <a:lvl1pPr marL="457200" lvl="0" indent="-228600" algn="l">
              <a:spcBef>
                <a:spcPts val="360"/>
              </a:spcBef>
              <a:spcAft>
                <a:spcPts val="0"/>
              </a:spcAft>
              <a:buClr>
                <a:schemeClr val="dk1"/>
              </a:buClr>
              <a:buSzPts val="1800"/>
              <a:buNone/>
              <a:defRPr/>
            </a:lvl1pPr>
            <a:lvl2pPr marL="914400" lvl="1" indent="-228600" algn="l">
              <a:spcBef>
                <a:spcPts val="360"/>
              </a:spcBef>
              <a:spcAft>
                <a:spcPts val="0"/>
              </a:spcAft>
              <a:buClr>
                <a:schemeClr val="dk1"/>
              </a:buClr>
              <a:buSzPts val="1800"/>
              <a:buNone/>
              <a:defRPr/>
            </a:lvl2pPr>
            <a:lvl3pPr marL="1371600" lvl="2" indent="-228600" algn="l">
              <a:spcBef>
                <a:spcPts val="360"/>
              </a:spcBef>
              <a:spcAft>
                <a:spcPts val="0"/>
              </a:spcAft>
              <a:buClr>
                <a:schemeClr val="dk1"/>
              </a:buClr>
              <a:buSzPts val="1800"/>
              <a:buNone/>
              <a:defRPr/>
            </a:lvl3pPr>
            <a:lvl4pPr marL="1828800" lvl="3" indent="-228600" algn="l">
              <a:spcBef>
                <a:spcPts val="360"/>
              </a:spcBef>
              <a:spcAft>
                <a:spcPts val="0"/>
              </a:spcAft>
              <a:buClr>
                <a:schemeClr val="dk1"/>
              </a:buClr>
              <a:buSzPts val="1800"/>
              <a:buNone/>
              <a:defRPr/>
            </a:lvl4pPr>
            <a:lvl5pPr marL="2286000" lvl="4" indent="-228600" algn="l">
              <a:spcBef>
                <a:spcPts val="360"/>
              </a:spcBef>
              <a:spcAft>
                <a:spcPts val="0"/>
              </a:spcAft>
              <a:buClr>
                <a:schemeClr val="dk1"/>
              </a:buClr>
              <a:buSzPts val="1800"/>
              <a:buNone/>
              <a:defRPr/>
            </a:lvl5pPr>
            <a:lvl6pPr marL="2743200" lvl="5" indent="-342900" algn="l">
              <a:spcBef>
                <a:spcPts val="360"/>
              </a:spcBef>
              <a:spcAft>
                <a:spcPts val="0"/>
              </a:spcAft>
              <a:buClr>
                <a:schemeClr val="dk1"/>
              </a:buClr>
              <a:buSzPts val="1800"/>
              <a:buChar char="•"/>
              <a:defRPr/>
            </a:lvl6pPr>
            <a:lvl7pPr marL="3200400" lvl="6" indent="-342900" algn="l">
              <a:spcBef>
                <a:spcPts val="360"/>
              </a:spcBef>
              <a:spcAft>
                <a:spcPts val="0"/>
              </a:spcAft>
              <a:buClr>
                <a:schemeClr val="dk1"/>
              </a:buClr>
              <a:buSzPts val="1800"/>
              <a:buChar char="•"/>
              <a:defRPr/>
            </a:lvl7pPr>
            <a:lvl8pPr marL="3657600" lvl="7" indent="-342900" algn="l">
              <a:spcBef>
                <a:spcPts val="360"/>
              </a:spcBef>
              <a:spcAft>
                <a:spcPts val="0"/>
              </a:spcAft>
              <a:buClr>
                <a:schemeClr val="dk1"/>
              </a:buClr>
              <a:buSzPts val="1800"/>
              <a:buChar char="•"/>
              <a:defRPr/>
            </a:lvl8pPr>
            <a:lvl9pPr marL="4114800" lvl="8" indent="-342900" algn="l">
              <a:spcBef>
                <a:spcPts val="360"/>
              </a:spcBef>
              <a:spcAft>
                <a:spcPts val="0"/>
              </a:spcAft>
              <a:buClr>
                <a:schemeClr val="dk1"/>
              </a:buClr>
              <a:buSzPts val="1800"/>
              <a:buChar char="•"/>
              <a:defRPr/>
            </a:lvl9pPr>
          </a:lstStyle>
          <a:p>
            <a:endParaRPr/>
          </a:p>
        </p:txBody>
      </p:sp>
      <p:sp>
        <p:nvSpPr>
          <p:cNvPr id="75" name="Google Shape;75;p35"/>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6" name="Google Shape;76;p35"/>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77" name="Google Shape;77;p35"/>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GB"/>
              <a:t>‹Nº›</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
  <p:cSld name="1_Title and Content">
    <p:spTree>
      <p:nvGrpSpPr>
        <p:cNvPr id="1" name=""/>
        <p:cNvGrpSpPr/>
        <p:nvPr/>
      </p:nvGrpSpPr>
      <p:grpSpPr>
        <a:xfrm>
          <a:off x="0" y="0"/>
          <a:ext cx="0" cy="0"/>
          <a:chOff x="0" y="0"/>
          <a:chExt cx="0" cy="0"/>
        </a:xfrm>
      </p:grpSpPr>
      <p:sp>
        <p:nvSpPr>
          <p:cNvPr id="20" name="Texto del título"/>
          <p:cNvSpPr txBox="1">
            <a:spLocks noGrp="1"/>
          </p:cNvSpPr>
          <p:nvPr>
            <p:ph type="title"/>
          </p:nvPr>
        </p:nvSpPr>
        <p:spPr>
          <a:prstGeom prst="rect">
            <a:avLst/>
          </a:prstGeom>
        </p:spPr>
        <p:txBody>
          <a:bodyPr/>
          <a:lstStyle/>
          <a:p>
            <a:r>
              <a:t>Texto del título</a:t>
            </a:r>
          </a:p>
        </p:txBody>
      </p:sp>
      <p:sp>
        <p:nvSpPr>
          <p:cNvPr id="21" name="Nivel de texto 1…"/>
          <p:cNvSpPr txBox="1">
            <a:spLocks noGrp="1"/>
          </p:cNvSpPr>
          <p:nvPr>
            <p:ph type="body" sz="half" idx="1"/>
          </p:nvPr>
        </p:nvSpPr>
        <p:spPr>
          <a:xfrm>
            <a:off x="457200" y="2175803"/>
            <a:ext cx="8229600" cy="2156675"/>
          </a:xfrm>
          <a:prstGeom prst="rect">
            <a:avLst/>
          </a:prstGeom>
        </p:spPr>
        <p:txBody>
          <a:bodyPr/>
          <a:lstStyle/>
          <a:p>
            <a:r>
              <a:t>Nivel de texto 1</a:t>
            </a:r>
          </a:p>
          <a:p>
            <a:pPr lvl="1"/>
            <a:r>
              <a:t>Nivel de texto 2</a:t>
            </a:r>
          </a:p>
          <a:p>
            <a:pPr lvl="2"/>
            <a:r>
              <a:t>Nivel de texto 3</a:t>
            </a:r>
          </a:p>
          <a:p>
            <a:pPr lvl="3"/>
            <a:r>
              <a:t>Nivel de texto 4</a:t>
            </a:r>
          </a:p>
          <a:p>
            <a:pPr lvl="4"/>
            <a:r>
              <a:t>Nivel de texto 5</a:t>
            </a:r>
          </a:p>
        </p:txBody>
      </p:sp>
      <p:sp>
        <p:nvSpPr>
          <p:cNvPr id="22" name="Número de diapositiva"/>
          <p:cNvSpPr txBox="1">
            <a:spLocks noGrp="1"/>
          </p:cNvSpPr>
          <p:nvPr>
            <p:ph type="sldNum" sz="quarter" idx="2"/>
          </p:nvPr>
        </p:nvSpPr>
        <p:spPr>
          <a:prstGeom prst="rect">
            <a:avLst/>
          </a:prstGeom>
        </p:spPr>
        <p:txBody>
          <a:bodyPr/>
          <a:lstStyle/>
          <a:p>
            <a:fld id="{86CB4B4D-7CA3-9044-876B-883B54F8677D}" type="slidenum">
              <a:t>‹Nº›</a:t>
            </a:fld>
            <a:endParaRPr/>
          </a:p>
        </p:txBody>
      </p:sp>
    </p:spTree>
    <p:extLst>
      <p:ext uri="{BB962C8B-B14F-4D97-AF65-F5344CB8AC3E}">
        <p14:creationId xmlns:p14="http://schemas.microsoft.com/office/powerpoint/2010/main" val="3058752425"/>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Slide">
  <p:cSld name="Title Slide">
    <p:spTree>
      <p:nvGrpSpPr>
        <p:cNvPr id="1" name="Shape 18"/>
        <p:cNvGrpSpPr/>
        <p:nvPr/>
      </p:nvGrpSpPr>
      <p:grpSpPr>
        <a:xfrm>
          <a:off x="0" y="0"/>
          <a:ext cx="0" cy="0"/>
          <a:chOff x="0" y="0"/>
          <a:chExt cx="0" cy="0"/>
        </a:xfrm>
      </p:grpSpPr>
      <p:sp>
        <p:nvSpPr>
          <p:cNvPr id="19" name="Google Shape;19;p26"/>
          <p:cNvSpPr txBox="1">
            <a:spLocks noGrp="1"/>
          </p:cNvSpPr>
          <p:nvPr>
            <p:ph type="ctrTitle"/>
          </p:nvPr>
        </p:nvSpPr>
        <p:spPr>
          <a:xfrm>
            <a:off x="495300" y="2847976"/>
            <a:ext cx="7772400" cy="933449"/>
          </a:xfrm>
          <a:prstGeom prst="rect">
            <a:avLst/>
          </a:prstGeom>
          <a:noFill/>
          <a:ln>
            <a:noFill/>
          </a:ln>
        </p:spPr>
        <p:txBody>
          <a:bodyPr spcFirstLastPara="1" wrap="square" lIns="91425" tIns="45700" rIns="91425" bIns="45700" anchor="ctr" anchorCtr="0">
            <a:norm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 name="Google Shape;20;p26"/>
          <p:cNvSpPr txBox="1">
            <a:spLocks noGrp="1"/>
          </p:cNvSpPr>
          <p:nvPr>
            <p:ph type="subTitle" idx="1"/>
          </p:nvPr>
        </p:nvSpPr>
        <p:spPr>
          <a:xfrm>
            <a:off x="533400" y="3657600"/>
            <a:ext cx="8013700" cy="495300"/>
          </a:xfrm>
          <a:prstGeom prst="rect">
            <a:avLst/>
          </a:prstGeom>
          <a:noFill/>
          <a:ln>
            <a:noFill/>
          </a:ln>
        </p:spPr>
        <p:txBody>
          <a:bodyPr spcFirstLastPara="1" wrap="square" lIns="91425" tIns="45700" rIns="91425" bIns="45700" anchor="t" anchorCtr="0">
            <a:normAutofit/>
          </a:bodyPr>
          <a:lstStyle>
            <a:lvl1pPr lvl="0" algn="l">
              <a:spcBef>
                <a:spcPts val="640"/>
              </a:spcBef>
              <a:spcAft>
                <a:spcPts val="0"/>
              </a:spcAft>
              <a:buClr>
                <a:srgbClr val="7F7F7F"/>
              </a:buClr>
              <a:buSzPts val="3200"/>
              <a:buNone/>
              <a:defRPr>
                <a:solidFill>
                  <a:srgbClr val="7F7F7F"/>
                </a:solidFill>
              </a:defRPr>
            </a:lvl1pPr>
            <a:lvl2pPr lvl="1" algn="l">
              <a:spcBef>
                <a:spcPts val="360"/>
              </a:spcBef>
              <a:spcAft>
                <a:spcPts val="0"/>
              </a:spcAft>
              <a:buClr>
                <a:schemeClr val="dk1"/>
              </a:buClr>
              <a:buSzPts val="1800"/>
              <a:buNone/>
              <a:defRPr/>
            </a:lvl2pPr>
            <a:lvl3pPr lvl="2" algn="l">
              <a:spcBef>
                <a:spcPts val="360"/>
              </a:spcBef>
              <a:spcAft>
                <a:spcPts val="0"/>
              </a:spcAft>
              <a:buClr>
                <a:schemeClr val="dk1"/>
              </a:buClr>
              <a:buSzPts val="1800"/>
              <a:buNone/>
              <a:defRPr/>
            </a:lvl3pPr>
            <a:lvl4pPr lvl="3" algn="l">
              <a:spcBef>
                <a:spcPts val="360"/>
              </a:spcBef>
              <a:spcAft>
                <a:spcPts val="0"/>
              </a:spcAft>
              <a:buClr>
                <a:schemeClr val="dk1"/>
              </a:buClr>
              <a:buSzPts val="1800"/>
              <a:buNone/>
              <a:defRPr/>
            </a:lvl4pPr>
            <a:lvl5pPr lvl="4" algn="l">
              <a:spcBef>
                <a:spcPts val="360"/>
              </a:spcBef>
              <a:spcAft>
                <a:spcPts val="0"/>
              </a:spcAft>
              <a:buClr>
                <a:schemeClr val="dk1"/>
              </a:buClr>
              <a:buSzPts val="1800"/>
              <a:buNone/>
              <a:defRPr/>
            </a:lvl5pPr>
            <a:lvl6pPr lvl="5" algn="l">
              <a:spcBef>
                <a:spcPts val="360"/>
              </a:spcBef>
              <a:spcAft>
                <a:spcPts val="0"/>
              </a:spcAft>
              <a:buClr>
                <a:schemeClr val="dk1"/>
              </a:buClr>
              <a:buSzPts val="1800"/>
              <a:buChar char="•"/>
              <a:defRPr/>
            </a:lvl6pPr>
            <a:lvl7pPr lvl="6" algn="l">
              <a:spcBef>
                <a:spcPts val="360"/>
              </a:spcBef>
              <a:spcAft>
                <a:spcPts val="0"/>
              </a:spcAft>
              <a:buClr>
                <a:schemeClr val="dk1"/>
              </a:buClr>
              <a:buSzPts val="1800"/>
              <a:buChar char="•"/>
              <a:defRPr/>
            </a:lvl7pPr>
            <a:lvl8pPr lvl="7" algn="l">
              <a:spcBef>
                <a:spcPts val="360"/>
              </a:spcBef>
              <a:spcAft>
                <a:spcPts val="0"/>
              </a:spcAft>
              <a:buClr>
                <a:schemeClr val="dk1"/>
              </a:buClr>
              <a:buSzPts val="1800"/>
              <a:buChar char="•"/>
              <a:defRPr/>
            </a:lvl8pPr>
            <a:lvl9pPr lvl="8" algn="l">
              <a:spcBef>
                <a:spcPts val="360"/>
              </a:spcBef>
              <a:spcAft>
                <a:spcPts val="0"/>
              </a:spcAft>
              <a:buClr>
                <a:schemeClr val="dk1"/>
              </a:buClr>
              <a:buSzPts val="1800"/>
              <a:buChar char="•"/>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21"/>
        <p:cNvGrpSpPr/>
        <p:nvPr/>
      </p:nvGrpSpPr>
      <p:grpSpPr>
        <a:xfrm>
          <a:off x="0" y="0"/>
          <a:ext cx="0" cy="0"/>
          <a:chOff x="0" y="0"/>
          <a:chExt cx="0" cy="0"/>
        </a:xfrm>
      </p:grpSpPr>
      <p:sp>
        <p:nvSpPr>
          <p:cNvPr id="22" name="Google Shape;22;p27"/>
          <p:cNvSpPr txBox="1">
            <a:spLocks noGrp="1"/>
          </p:cNvSpPr>
          <p:nvPr>
            <p:ph type="title"/>
          </p:nvPr>
        </p:nvSpPr>
        <p:spPr>
          <a:xfrm>
            <a:off x="722313" y="3305176"/>
            <a:ext cx="7772400" cy="1021556"/>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Clr>
                <a:schemeClr val="dk1"/>
              </a:buClr>
              <a:buSzPts val="4000"/>
              <a:buFont typeface="Arial"/>
              <a:buNone/>
              <a:defRPr sz="40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3" name="Google Shape;23;p27"/>
          <p:cNvSpPr txBox="1">
            <a:spLocks noGrp="1"/>
          </p:cNvSpPr>
          <p:nvPr>
            <p:ph type="body" idx="1"/>
          </p:nvPr>
        </p:nvSpPr>
        <p:spPr>
          <a:xfrm>
            <a:off x="722313" y="2180035"/>
            <a:ext cx="7772400" cy="1125140"/>
          </a:xfrm>
          <a:prstGeom prst="rect">
            <a:avLst/>
          </a:prstGeom>
          <a:noFill/>
          <a:ln>
            <a:noFill/>
          </a:ln>
        </p:spPr>
        <p:txBody>
          <a:bodyPr spcFirstLastPara="1" wrap="square" lIns="91425" tIns="45700" rIns="91425" bIns="45700" anchor="b" anchorCtr="0">
            <a:normAutofit/>
          </a:bodyPr>
          <a:lstStyle>
            <a:lvl1pPr marL="457200" lvl="0" indent="-228600" algn="l">
              <a:spcBef>
                <a:spcPts val="400"/>
              </a:spcBef>
              <a:spcAft>
                <a:spcPts val="0"/>
              </a:spcAft>
              <a:buClr>
                <a:srgbClr val="888888"/>
              </a:buClr>
              <a:buSzPts val="2000"/>
              <a:buNone/>
              <a:defRPr sz="2000">
                <a:solidFill>
                  <a:srgbClr val="888888"/>
                </a:solidFill>
              </a:defRPr>
            </a:lvl1pPr>
            <a:lvl2pPr marL="914400" lvl="1" indent="-228600" algn="l">
              <a:spcBef>
                <a:spcPts val="360"/>
              </a:spcBef>
              <a:spcAft>
                <a:spcPts val="0"/>
              </a:spcAft>
              <a:buClr>
                <a:srgbClr val="888888"/>
              </a:buClr>
              <a:buSzPts val="1800"/>
              <a:buNone/>
              <a:defRPr sz="1800">
                <a:solidFill>
                  <a:srgbClr val="888888"/>
                </a:solidFill>
              </a:defRPr>
            </a:lvl2pPr>
            <a:lvl3pPr marL="1371600" lvl="2" indent="-228600" algn="l">
              <a:spcBef>
                <a:spcPts val="320"/>
              </a:spcBef>
              <a:spcAft>
                <a:spcPts val="0"/>
              </a:spcAft>
              <a:buClr>
                <a:srgbClr val="888888"/>
              </a:buClr>
              <a:buSzPts val="1600"/>
              <a:buNone/>
              <a:defRPr sz="1600">
                <a:solidFill>
                  <a:srgbClr val="888888"/>
                </a:solidFill>
              </a:defRPr>
            </a:lvl3pPr>
            <a:lvl4pPr marL="1828800" lvl="3" indent="-228600" algn="l">
              <a:spcBef>
                <a:spcPts val="280"/>
              </a:spcBef>
              <a:spcAft>
                <a:spcPts val="0"/>
              </a:spcAft>
              <a:buClr>
                <a:srgbClr val="888888"/>
              </a:buClr>
              <a:buSzPts val="1400"/>
              <a:buNone/>
              <a:defRPr sz="1400">
                <a:solidFill>
                  <a:srgbClr val="888888"/>
                </a:solidFill>
              </a:defRPr>
            </a:lvl4pPr>
            <a:lvl5pPr marL="2286000" lvl="4" indent="-228600" algn="l">
              <a:spcBef>
                <a:spcPts val="280"/>
              </a:spcBef>
              <a:spcAft>
                <a:spcPts val="0"/>
              </a:spcAft>
              <a:buClr>
                <a:srgbClr val="888888"/>
              </a:buClr>
              <a:buSzPts val="1400"/>
              <a:buNone/>
              <a:defRPr sz="1400">
                <a:solidFill>
                  <a:srgbClr val="888888"/>
                </a:solidFill>
              </a:defRPr>
            </a:lvl5pPr>
            <a:lvl6pPr marL="2743200" lvl="5" indent="-228600" algn="l">
              <a:spcBef>
                <a:spcPts val="280"/>
              </a:spcBef>
              <a:spcAft>
                <a:spcPts val="0"/>
              </a:spcAft>
              <a:buClr>
                <a:srgbClr val="888888"/>
              </a:buClr>
              <a:buSzPts val="1400"/>
              <a:buNone/>
              <a:defRPr sz="1400">
                <a:solidFill>
                  <a:srgbClr val="888888"/>
                </a:solidFill>
              </a:defRPr>
            </a:lvl6pPr>
            <a:lvl7pPr marL="3200400" lvl="6" indent="-228600" algn="l">
              <a:spcBef>
                <a:spcPts val="280"/>
              </a:spcBef>
              <a:spcAft>
                <a:spcPts val="0"/>
              </a:spcAft>
              <a:buClr>
                <a:srgbClr val="888888"/>
              </a:buClr>
              <a:buSzPts val="1400"/>
              <a:buNone/>
              <a:defRPr sz="1400">
                <a:solidFill>
                  <a:srgbClr val="888888"/>
                </a:solidFill>
              </a:defRPr>
            </a:lvl7pPr>
            <a:lvl8pPr marL="3657600" lvl="7" indent="-228600" algn="l">
              <a:spcBef>
                <a:spcPts val="280"/>
              </a:spcBef>
              <a:spcAft>
                <a:spcPts val="0"/>
              </a:spcAft>
              <a:buClr>
                <a:srgbClr val="888888"/>
              </a:buClr>
              <a:buSzPts val="1400"/>
              <a:buNone/>
              <a:defRPr sz="1400">
                <a:solidFill>
                  <a:srgbClr val="888888"/>
                </a:solidFill>
              </a:defRPr>
            </a:lvl8pPr>
            <a:lvl9pPr marL="4114800" lvl="8" indent="-228600" algn="l">
              <a:spcBef>
                <a:spcPts val="280"/>
              </a:spcBef>
              <a:spcAft>
                <a:spcPts val="0"/>
              </a:spcAft>
              <a:buClr>
                <a:srgbClr val="888888"/>
              </a:buClr>
              <a:buSzPts val="1400"/>
              <a:buNone/>
              <a:defRPr sz="1400">
                <a:solidFill>
                  <a:srgbClr val="888888"/>
                </a:solidFill>
              </a:defRPr>
            </a:lvl9pPr>
          </a:lstStyle>
          <a:p>
            <a:endParaRPr/>
          </a:p>
        </p:txBody>
      </p:sp>
      <p:sp>
        <p:nvSpPr>
          <p:cNvPr id="24" name="Google Shape;24;p27"/>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5" name="Google Shape;25;p27"/>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26" name="Google Shape;26;p27"/>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GB"/>
              <a:t>‹Nº›</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27"/>
        <p:cNvGrpSpPr/>
        <p:nvPr/>
      </p:nvGrpSpPr>
      <p:grpSpPr>
        <a:xfrm>
          <a:off x="0" y="0"/>
          <a:ext cx="0" cy="0"/>
          <a:chOff x="0" y="0"/>
          <a:chExt cx="0" cy="0"/>
        </a:xfrm>
      </p:grpSpPr>
      <p:sp>
        <p:nvSpPr>
          <p:cNvPr id="28" name="Google Shape;28;p28"/>
          <p:cNvSpPr txBox="1">
            <a:spLocks noGrp="1"/>
          </p:cNvSpPr>
          <p:nvPr>
            <p:ph type="title"/>
          </p:nvPr>
        </p:nvSpPr>
        <p:spPr>
          <a:xfrm>
            <a:off x="457200" y="1063229"/>
            <a:ext cx="8229600" cy="85725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9" name="Google Shape;29;p28"/>
          <p:cNvSpPr txBox="1">
            <a:spLocks noGrp="1"/>
          </p:cNvSpPr>
          <p:nvPr>
            <p:ph type="body" idx="1"/>
          </p:nvPr>
        </p:nvSpPr>
        <p:spPr>
          <a:xfrm>
            <a:off x="457200" y="1200151"/>
            <a:ext cx="4038600" cy="3394472"/>
          </a:xfrm>
          <a:prstGeom prst="rect">
            <a:avLst/>
          </a:prstGeom>
          <a:noFill/>
          <a:ln>
            <a:noFill/>
          </a:ln>
        </p:spPr>
        <p:txBody>
          <a:bodyPr spcFirstLastPara="1" wrap="square" lIns="91425" tIns="45700" rIns="91425" bIns="45700" anchor="t" anchorCtr="0">
            <a:normAutofit/>
          </a:bodyPr>
          <a:lstStyle>
            <a:lvl1pPr marL="457200" lvl="0" indent="-228600" algn="l">
              <a:spcBef>
                <a:spcPts val="560"/>
              </a:spcBef>
              <a:spcAft>
                <a:spcPts val="0"/>
              </a:spcAft>
              <a:buClr>
                <a:schemeClr val="dk1"/>
              </a:buClr>
              <a:buSzPts val="2800"/>
              <a:buNone/>
              <a:defRPr sz="2800"/>
            </a:lvl1pPr>
            <a:lvl2pPr marL="914400" lvl="1" indent="-228600" algn="l">
              <a:spcBef>
                <a:spcPts val="480"/>
              </a:spcBef>
              <a:spcAft>
                <a:spcPts val="0"/>
              </a:spcAft>
              <a:buClr>
                <a:schemeClr val="dk1"/>
              </a:buClr>
              <a:buSzPts val="2400"/>
              <a:buNone/>
              <a:defRPr sz="2400"/>
            </a:lvl2pPr>
            <a:lvl3pPr marL="1371600" lvl="2" indent="-228600" algn="l">
              <a:spcBef>
                <a:spcPts val="400"/>
              </a:spcBef>
              <a:spcAft>
                <a:spcPts val="0"/>
              </a:spcAft>
              <a:buClr>
                <a:schemeClr val="dk1"/>
              </a:buClr>
              <a:buSzPts val="2000"/>
              <a:buNone/>
              <a:defRPr sz="2000"/>
            </a:lvl3pPr>
            <a:lvl4pPr marL="1828800" lvl="3" indent="-228600" algn="l">
              <a:spcBef>
                <a:spcPts val="360"/>
              </a:spcBef>
              <a:spcAft>
                <a:spcPts val="0"/>
              </a:spcAft>
              <a:buClr>
                <a:schemeClr val="dk1"/>
              </a:buClr>
              <a:buSzPts val="1800"/>
              <a:buNone/>
              <a:defRPr sz="1800"/>
            </a:lvl4pPr>
            <a:lvl5pPr marL="2286000" lvl="4" indent="-228600" algn="l">
              <a:spcBef>
                <a:spcPts val="360"/>
              </a:spcBef>
              <a:spcAft>
                <a:spcPts val="0"/>
              </a:spcAft>
              <a:buClr>
                <a:schemeClr val="dk1"/>
              </a:buClr>
              <a:buSzPts val="1800"/>
              <a:buNone/>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0" name="Google Shape;30;p28"/>
          <p:cNvSpPr txBox="1">
            <a:spLocks noGrp="1"/>
          </p:cNvSpPr>
          <p:nvPr>
            <p:ph type="body" idx="2"/>
          </p:nvPr>
        </p:nvSpPr>
        <p:spPr>
          <a:xfrm>
            <a:off x="4648200" y="1200151"/>
            <a:ext cx="4038600" cy="3394472"/>
          </a:xfrm>
          <a:prstGeom prst="rect">
            <a:avLst/>
          </a:prstGeom>
          <a:noFill/>
          <a:ln>
            <a:noFill/>
          </a:ln>
        </p:spPr>
        <p:txBody>
          <a:bodyPr spcFirstLastPara="1" wrap="square" lIns="91425" tIns="45700" rIns="91425" bIns="45700" anchor="t" anchorCtr="0">
            <a:normAutofit/>
          </a:bodyPr>
          <a:lstStyle>
            <a:lvl1pPr marL="457200" lvl="0" indent="-228600" algn="l">
              <a:spcBef>
                <a:spcPts val="560"/>
              </a:spcBef>
              <a:spcAft>
                <a:spcPts val="0"/>
              </a:spcAft>
              <a:buClr>
                <a:schemeClr val="dk1"/>
              </a:buClr>
              <a:buSzPts val="2800"/>
              <a:buNone/>
              <a:defRPr sz="2800"/>
            </a:lvl1pPr>
            <a:lvl2pPr marL="914400" lvl="1" indent="-228600" algn="l">
              <a:spcBef>
                <a:spcPts val="480"/>
              </a:spcBef>
              <a:spcAft>
                <a:spcPts val="0"/>
              </a:spcAft>
              <a:buClr>
                <a:schemeClr val="dk1"/>
              </a:buClr>
              <a:buSzPts val="2400"/>
              <a:buNone/>
              <a:defRPr sz="2400"/>
            </a:lvl2pPr>
            <a:lvl3pPr marL="1371600" lvl="2" indent="-228600" algn="l">
              <a:spcBef>
                <a:spcPts val="400"/>
              </a:spcBef>
              <a:spcAft>
                <a:spcPts val="0"/>
              </a:spcAft>
              <a:buClr>
                <a:schemeClr val="dk1"/>
              </a:buClr>
              <a:buSzPts val="2000"/>
              <a:buNone/>
              <a:defRPr sz="2000"/>
            </a:lvl3pPr>
            <a:lvl4pPr marL="1828800" lvl="3" indent="-228600" algn="l">
              <a:spcBef>
                <a:spcPts val="360"/>
              </a:spcBef>
              <a:spcAft>
                <a:spcPts val="0"/>
              </a:spcAft>
              <a:buClr>
                <a:schemeClr val="dk1"/>
              </a:buClr>
              <a:buSzPts val="1800"/>
              <a:buNone/>
              <a:defRPr sz="1800"/>
            </a:lvl4pPr>
            <a:lvl5pPr marL="2286000" lvl="4" indent="-228600" algn="l">
              <a:spcBef>
                <a:spcPts val="360"/>
              </a:spcBef>
              <a:spcAft>
                <a:spcPts val="0"/>
              </a:spcAft>
              <a:buClr>
                <a:schemeClr val="dk1"/>
              </a:buClr>
              <a:buSzPts val="1800"/>
              <a:buNone/>
              <a:defRPr sz="1800"/>
            </a:lvl5pPr>
            <a:lvl6pPr marL="2743200" lvl="5" indent="-342900" algn="l">
              <a:spcBef>
                <a:spcPts val="360"/>
              </a:spcBef>
              <a:spcAft>
                <a:spcPts val="0"/>
              </a:spcAft>
              <a:buClr>
                <a:schemeClr val="dk1"/>
              </a:buClr>
              <a:buSzPts val="1800"/>
              <a:buChar char="•"/>
              <a:defRPr sz="1800"/>
            </a:lvl6pPr>
            <a:lvl7pPr marL="3200400" lvl="6" indent="-342900" algn="l">
              <a:spcBef>
                <a:spcPts val="360"/>
              </a:spcBef>
              <a:spcAft>
                <a:spcPts val="0"/>
              </a:spcAft>
              <a:buClr>
                <a:schemeClr val="dk1"/>
              </a:buClr>
              <a:buSzPts val="1800"/>
              <a:buChar char="•"/>
              <a:defRPr sz="1800"/>
            </a:lvl7pPr>
            <a:lvl8pPr marL="3657600" lvl="7" indent="-342900" algn="l">
              <a:spcBef>
                <a:spcPts val="360"/>
              </a:spcBef>
              <a:spcAft>
                <a:spcPts val="0"/>
              </a:spcAft>
              <a:buClr>
                <a:schemeClr val="dk1"/>
              </a:buClr>
              <a:buSzPts val="1800"/>
              <a:buChar char="•"/>
              <a:defRPr sz="1800"/>
            </a:lvl8pPr>
            <a:lvl9pPr marL="4114800" lvl="8" indent="-342900" algn="l">
              <a:spcBef>
                <a:spcPts val="360"/>
              </a:spcBef>
              <a:spcAft>
                <a:spcPts val="0"/>
              </a:spcAft>
              <a:buClr>
                <a:schemeClr val="dk1"/>
              </a:buClr>
              <a:buSzPts val="1800"/>
              <a:buChar char="•"/>
              <a:defRPr sz="1800"/>
            </a:lvl9pPr>
          </a:lstStyle>
          <a:p>
            <a:endParaRPr/>
          </a:p>
        </p:txBody>
      </p:sp>
      <p:sp>
        <p:nvSpPr>
          <p:cNvPr id="31" name="Google Shape;31;p28"/>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2" name="Google Shape;32;p28"/>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33" name="Google Shape;33;p28"/>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GB"/>
              <a:t>‹Nº›</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34"/>
        <p:cNvGrpSpPr/>
        <p:nvPr/>
      </p:nvGrpSpPr>
      <p:grpSpPr>
        <a:xfrm>
          <a:off x="0" y="0"/>
          <a:ext cx="0" cy="0"/>
          <a:chOff x="0" y="0"/>
          <a:chExt cx="0" cy="0"/>
        </a:xfrm>
      </p:grpSpPr>
      <p:sp>
        <p:nvSpPr>
          <p:cNvPr id="35" name="Google Shape;35;p29"/>
          <p:cNvSpPr txBox="1">
            <a:spLocks noGrp="1"/>
          </p:cNvSpPr>
          <p:nvPr>
            <p:ph type="title"/>
          </p:nvPr>
        </p:nvSpPr>
        <p:spPr>
          <a:xfrm>
            <a:off x="457200" y="1063229"/>
            <a:ext cx="8229600" cy="85725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dk1"/>
              </a:buClr>
              <a:buSzPts val="5400"/>
              <a:buFont typeface="Arial"/>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6" name="Google Shape;36;p29"/>
          <p:cNvSpPr txBox="1">
            <a:spLocks noGrp="1"/>
          </p:cNvSpPr>
          <p:nvPr>
            <p:ph type="body" idx="1"/>
          </p:nvPr>
        </p:nvSpPr>
        <p:spPr>
          <a:xfrm>
            <a:off x="457200" y="1151335"/>
            <a:ext cx="4040188" cy="47982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37" name="Google Shape;37;p29"/>
          <p:cNvSpPr txBox="1">
            <a:spLocks noGrp="1"/>
          </p:cNvSpPr>
          <p:nvPr>
            <p:ph type="body" idx="2"/>
          </p:nvPr>
        </p:nvSpPr>
        <p:spPr>
          <a:xfrm>
            <a:off x="457200" y="1631156"/>
            <a:ext cx="4040188" cy="2963466"/>
          </a:xfrm>
          <a:prstGeom prst="rect">
            <a:avLst/>
          </a:prstGeom>
          <a:noFill/>
          <a:ln>
            <a:noFill/>
          </a:ln>
        </p:spPr>
        <p:txBody>
          <a:bodyPr spcFirstLastPara="1" wrap="square" lIns="91425" tIns="45700" rIns="91425" bIns="45700" anchor="t" anchorCtr="0">
            <a:normAutofit/>
          </a:bodyPr>
          <a:lstStyle>
            <a:lvl1pPr marL="457200" lvl="0" indent="-228600" algn="l">
              <a:spcBef>
                <a:spcPts val="480"/>
              </a:spcBef>
              <a:spcAft>
                <a:spcPts val="0"/>
              </a:spcAft>
              <a:buClr>
                <a:schemeClr val="dk1"/>
              </a:buClr>
              <a:buSzPts val="2400"/>
              <a:buNone/>
              <a:defRPr sz="2400"/>
            </a:lvl1pPr>
            <a:lvl2pPr marL="914400" lvl="1" indent="-228600" algn="l">
              <a:spcBef>
                <a:spcPts val="400"/>
              </a:spcBef>
              <a:spcAft>
                <a:spcPts val="0"/>
              </a:spcAft>
              <a:buClr>
                <a:schemeClr val="dk1"/>
              </a:buClr>
              <a:buSzPts val="2000"/>
              <a:buNone/>
              <a:defRPr sz="2000"/>
            </a:lvl2pPr>
            <a:lvl3pPr marL="1371600" lvl="2" indent="-228600" algn="l">
              <a:spcBef>
                <a:spcPts val="360"/>
              </a:spcBef>
              <a:spcAft>
                <a:spcPts val="0"/>
              </a:spcAft>
              <a:buClr>
                <a:schemeClr val="dk1"/>
              </a:buClr>
              <a:buSzPts val="1800"/>
              <a:buNone/>
              <a:defRPr sz="1800"/>
            </a:lvl3pPr>
            <a:lvl4pPr marL="1828800" lvl="3" indent="-228600" algn="l">
              <a:spcBef>
                <a:spcPts val="320"/>
              </a:spcBef>
              <a:spcAft>
                <a:spcPts val="0"/>
              </a:spcAft>
              <a:buClr>
                <a:schemeClr val="dk1"/>
              </a:buClr>
              <a:buSzPts val="1600"/>
              <a:buNone/>
              <a:defRPr sz="1600"/>
            </a:lvl4pPr>
            <a:lvl5pPr marL="2286000" lvl="4" indent="-228600" algn="l">
              <a:spcBef>
                <a:spcPts val="320"/>
              </a:spcBef>
              <a:spcAft>
                <a:spcPts val="0"/>
              </a:spcAft>
              <a:buClr>
                <a:schemeClr val="dk1"/>
              </a:buClr>
              <a:buSzPts val="1600"/>
              <a:buNone/>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38" name="Google Shape;38;p29"/>
          <p:cNvSpPr txBox="1">
            <a:spLocks noGrp="1"/>
          </p:cNvSpPr>
          <p:nvPr>
            <p:ph type="body" idx="3"/>
          </p:nvPr>
        </p:nvSpPr>
        <p:spPr>
          <a:xfrm>
            <a:off x="4645026" y="1151335"/>
            <a:ext cx="4041775" cy="479822"/>
          </a:xfrm>
          <a:prstGeom prst="rect">
            <a:avLst/>
          </a:prstGeom>
          <a:noFill/>
          <a:ln>
            <a:noFill/>
          </a:ln>
        </p:spPr>
        <p:txBody>
          <a:bodyPr spcFirstLastPara="1" wrap="square" lIns="91425" tIns="45700" rIns="91425" bIns="45700" anchor="b" anchorCtr="0">
            <a:normAutofit/>
          </a:bodyPr>
          <a:lstStyle>
            <a:lvl1pPr marL="457200" lvl="0" indent="-228600" algn="l">
              <a:spcBef>
                <a:spcPts val="480"/>
              </a:spcBef>
              <a:spcAft>
                <a:spcPts val="0"/>
              </a:spcAft>
              <a:buClr>
                <a:schemeClr val="dk1"/>
              </a:buClr>
              <a:buSzPts val="2400"/>
              <a:buNone/>
              <a:defRPr sz="2400" b="1"/>
            </a:lvl1pPr>
            <a:lvl2pPr marL="914400" lvl="1" indent="-228600" algn="l">
              <a:spcBef>
                <a:spcPts val="400"/>
              </a:spcBef>
              <a:spcAft>
                <a:spcPts val="0"/>
              </a:spcAft>
              <a:buClr>
                <a:schemeClr val="dk1"/>
              </a:buClr>
              <a:buSzPts val="2000"/>
              <a:buNone/>
              <a:defRPr sz="2000" b="1"/>
            </a:lvl2pPr>
            <a:lvl3pPr marL="1371600" lvl="2" indent="-228600" algn="l">
              <a:spcBef>
                <a:spcPts val="360"/>
              </a:spcBef>
              <a:spcAft>
                <a:spcPts val="0"/>
              </a:spcAft>
              <a:buClr>
                <a:schemeClr val="dk1"/>
              </a:buClr>
              <a:buSzPts val="1800"/>
              <a:buNone/>
              <a:defRPr sz="1800" b="1"/>
            </a:lvl3pPr>
            <a:lvl4pPr marL="1828800" lvl="3" indent="-228600" algn="l">
              <a:spcBef>
                <a:spcPts val="320"/>
              </a:spcBef>
              <a:spcAft>
                <a:spcPts val="0"/>
              </a:spcAft>
              <a:buClr>
                <a:schemeClr val="dk1"/>
              </a:buClr>
              <a:buSzPts val="1600"/>
              <a:buNone/>
              <a:defRPr sz="1600" b="1"/>
            </a:lvl4pPr>
            <a:lvl5pPr marL="2286000" lvl="4" indent="-228600" algn="l">
              <a:spcBef>
                <a:spcPts val="320"/>
              </a:spcBef>
              <a:spcAft>
                <a:spcPts val="0"/>
              </a:spcAft>
              <a:buClr>
                <a:schemeClr val="dk1"/>
              </a:buClr>
              <a:buSzPts val="1600"/>
              <a:buNone/>
              <a:defRPr sz="1600" b="1"/>
            </a:lvl5pPr>
            <a:lvl6pPr marL="2743200" lvl="5" indent="-228600" algn="l">
              <a:spcBef>
                <a:spcPts val="320"/>
              </a:spcBef>
              <a:spcAft>
                <a:spcPts val="0"/>
              </a:spcAft>
              <a:buClr>
                <a:schemeClr val="dk1"/>
              </a:buClr>
              <a:buSzPts val="1600"/>
              <a:buNone/>
              <a:defRPr sz="1600" b="1"/>
            </a:lvl6pPr>
            <a:lvl7pPr marL="3200400" lvl="6" indent="-228600" algn="l">
              <a:spcBef>
                <a:spcPts val="320"/>
              </a:spcBef>
              <a:spcAft>
                <a:spcPts val="0"/>
              </a:spcAft>
              <a:buClr>
                <a:schemeClr val="dk1"/>
              </a:buClr>
              <a:buSzPts val="1600"/>
              <a:buNone/>
              <a:defRPr sz="1600" b="1"/>
            </a:lvl7pPr>
            <a:lvl8pPr marL="3657600" lvl="7" indent="-228600" algn="l">
              <a:spcBef>
                <a:spcPts val="320"/>
              </a:spcBef>
              <a:spcAft>
                <a:spcPts val="0"/>
              </a:spcAft>
              <a:buClr>
                <a:schemeClr val="dk1"/>
              </a:buClr>
              <a:buSzPts val="1600"/>
              <a:buNone/>
              <a:defRPr sz="1600" b="1"/>
            </a:lvl8pPr>
            <a:lvl9pPr marL="4114800" lvl="8" indent="-228600" algn="l">
              <a:spcBef>
                <a:spcPts val="320"/>
              </a:spcBef>
              <a:spcAft>
                <a:spcPts val="0"/>
              </a:spcAft>
              <a:buClr>
                <a:schemeClr val="dk1"/>
              </a:buClr>
              <a:buSzPts val="1600"/>
              <a:buNone/>
              <a:defRPr sz="1600" b="1"/>
            </a:lvl9pPr>
          </a:lstStyle>
          <a:p>
            <a:endParaRPr/>
          </a:p>
        </p:txBody>
      </p:sp>
      <p:sp>
        <p:nvSpPr>
          <p:cNvPr id="39" name="Google Shape;39;p29"/>
          <p:cNvSpPr txBox="1">
            <a:spLocks noGrp="1"/>
          </p:cNvSpPr>
          <p:nvPr>
            <p:ph type="body" idx="4"/>
          </p:nvPr>
        </p:nvSpPr>
        <p:spPr>
          <a:xfrm>
            <a:off x="4645026" y="1631156"/>
            <a:ext cx="4041775" cy="2963466"/>
          </a:xfrm>
          <a:prstGeom prst="rect">
            <a:avLst/>
          </a:prstGeom>
          <a:noFill/>
          <a:ln>
            <a:noFill/>
          </a:ln>
        </p:spPr>
        <p:txBody>
          <a:bodyPr spcFirstLastPara="1" wrap="square" lIns="91425" tIns="45700" rIns="91425" bIns="45700" anchor="t" anchorCtr="0">
            <a:normAutofit/>
          </a:bodyPr>
          <a:lstStyle>
            <a:lvl1pPr marL="457200" lvl="0" indent="-228600" algn="l">
              <a:spcBef>
                <a:spcPts val="480"/>
              </a:spcBef>
              <a:spcAft>
                <a:spcPts val="0"/>
              </a:spcAft>
              <a:buClr>
                <a:schemeClr val="dk1"/>
              </a:buClr>
              <a:buSzPts val="2400"/>
              <a:buNone/>
              <a:defRPr sz="2400"/>
            </a:lvl1pPr>
            <a:lvl2pPr marL="914400" lvl="1" indent="-228600" algn="l">
              <a:spcBef>
                <a:spcPts val="400"/>
              </a:spcBef>
              <a:spcAft>
                <a:spcPts val="0"/>
              </a:spcAft>
              <a:buClr>
                <a:schemeClr val="dk1"/>
              </a:buClr>
              <a:buSzPts val="2000"/>
              <a:buNone/>
              <a:defRPr sz="2000"/>
            </a:lvl2pPr>
            <a:lvl3pPr marL="1371600" lvl="2" indent="-228600" algn="l">
              <a:spcBef>
                <a:spcPts val="360"/>
              </a:spcBef>
              <a:spcAft>
                <a:spcPts val="0"/>
              </a:spcAft>
              <a:buClr>
                <a:schemeClr val="dk1"/>
              </a:buClr>
              <a:buSzPts val="1800"/>
              <a:buNone/>
              <a:defRPr sz="1800"/>
            </a:lvl3pPr>
            <a:lvl4pPr marL="1828800" lvl="3" indent="-228600" algn="l">
              <a:spcBef>
                <a:spcPts val="320"/>
              </a:spcBef>
              <a:spcAft>
                <a:spcPts val="0"/>
              </a:spcAft>
              <a:buClr>
                <a:schemeClr val="dk1"/>
              </a:buClr>
              <a:buSzPts val="1600"/>
              <a:buNone/>
              <a:defRPr sz="1600"/>
            </a:lvl4pPr>
            <a:lvl5pPr marL="2286000" lvl="4" indent="-228600" algn="l">
              <a:spcBef>
                <a:spcPts val="320"/>
              </a:spcBef>
              <a:spcAft>
                <a:spcPts val="0"/>
              </a:spcAft>
              <a:buClr>
                <a:schemeClr val="dk1"/>
              </a:buClr>
              <a:buSzPts val="1600"/>
              <a:buNone/>
              <a:defRPr sz="1600"/>
            </a:lvl5pPr>
            <a:lvl6pPr marL="2743200" lvl="5" indent="-330200" algn="l">
              <a:spcBef>
                <a:spcPts val="320"/>
              </a:spcBef>
              <a:spcAft>
                <a:spcPts val="0"/>
              </a:spcAft>
              <a:buClr>
                <a:schemeClr val="dk1"/>
              </a:buClr>
              <a:buSzPts val="1600"/>
              <a:buChar char="•"/>
              <a:defRPr sz="1600"/>
            </a:lvl6pPr>
            <a:lvl7pPr marL="3200400" lvl="6" indent="-330200" algn="l">
              <a:spcBef>
                <a:spcPts val="320"/>
              </a:spcBef>
              <a:spcAft>
                <a:spcPts val="0"/>
              </a:spcAft>
              <a:buClr>
                <a:schemeClr val="dk1"/>
              </a:buClr>
              <a:buSzPts val="1600"/>
              <a:buChar char="•"/>
              <a:defRPr sz="1600"/>
            </a:lvl7pPr>
            <a:lvl8pPr marL="3657600" lvl="7" indent="-330200" algn="l">
              <a:spcBef>
                <a:spcPts val="320"/>
              </a:spcBef>
              <a:spcAft>
                <a:spcPts val="0"/>
              </a:spcAft>
              <a:buClr>
                <a:schemeClr val="dk1"/>
              </a:buClr>
              <a:buSzPts val="1600"/>
              <a:buChar char="•"/>
              <a:defRPr sz="1600"/>
            </a:lvl8pPr>
            <a:lvl9pPr marL="4114800" lvl="8" indent="-330200" algn="l">
              <a:spcBef>
                <a:spcPts val="320"/>
              </a:spcBef>
              <a:spcAft>
                <a:spcPts val="0"/>
              </a:spcAft>
              <a:buClr>
                <a:schemeClr val="dk1"/>
              </a:buClr>
              <a:buSzPts val="1600"/>
              <a:buChar char="•"/>
              <a:defRPr sz="1600"/>
            </a:lvl9pPr>
          </a:lstStyle>
          <a:p>
            <a:endParaRPr/>
          </a:p>
        </p:txBody>
      </p:sp>
      <p:sp>
        <p:nvSpPr>
          <p:cNvPr id="40" name="Google Shape;40;p29"/>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1" name="Google Shape;41;p29"/>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2" name="Google Shape;42;p29"/>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GB"/>
              <a:t>‹Nº›</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3"/>
        <p:cNvGrpSpPr/>
        <p:nvPr/>
      </p:nvGrpSpPr>
      <p:grpSpPr>
        <a:xfrm>
          <a:off x="0" y="0"/>
          <a:ext cx="0" cy="0"/>
          <a:chOff x="0" y="0"/>
          <a:chExt cx="0" cy="0"/>
        </a:xfrm>
      </p:grpSpPr>
      <p:sp>
        <p:nvSpPr>
          <p:cNvPr id="44" name="Google Shape;44;p30"/>
          <p:cNvSpPr txBox="1">
            <a:spLocks noGrp="1"/>
          </p:cNvSpPr>
          <p:nvPr>
            <p:ph type="title"/>
          </p:nvPr>
        </p:nvSpPr>
        <p:spPr>
          <a:xfrm>
            <a:off x="457200" y="1063229"/>
            <a:ext cx="8229600" cy="857250"/>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5" name="Google Shape;45;p30"/>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6" name="Google Shape;46;p30"/>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47" name="Google Shape;47;p30"/>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GB"/>
              <a:t>‹Nº›</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31"/>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0" name="Google Shape;50;p31"/>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1" name="Google Shape;51;p31"/>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GB"/>
              <a:t>‹Nº›</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52"/>
        <p:cNvGrpSpPr/>
        <p:nvPr/>
      </p:nvGrpSpPr>
      <p:grpSpPr>
        <a:xfrm>
          <a:off x="0" y="0"/>
          <a:ext cx="0" cy="0"/>
          <a:chOff x="0" y="0"/>
          <a:chExt cx="0" cy="0"/>
        </a:xfrm>
      </p:grpSpPr>
      <p:sp>
        <p:nvSpPr>
          <p:cNvPr id="53" name="Google Shape;53;p32"/>
          <p:cNvSpPr txBox="1">
            <a:spLocks noGrp="1"/>
          </p:cNvSpPr>
          <p:nvPr>
            <p:ph type="title"/>
          </p:nvPr>
        </p:nvSpPr>
        <p:spPr>
          <a:xfrm>
            <a:off x="457201" y="204787"/>
            <a:ext cx="3008313" cy="87153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dk1"/>
              </a:buClr>
              <a:buSzPts val="2000"/>
              <a:buFont typeface="Arial"/>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4" name="Google Shape;54;p32"/>
          <p:cNvSpPr txBox="1">
            <a:spLocks noGrp="1"/>
          </p:cNvSpPr>
          <p:nvPr>
            <p:ph type="body" idx="1"/>
          </p:nvPr>
        </p:nvSpPr>
        <p:spPr>
          <a:xfrm>
            <a:off x="3575050" y="204788"/>
            <a:ext cx="5111750" cy="4389835"/>
          </a:xfrm>
          <a:prstGeom prst="rect">
            <a:avLst/>
          </a:prstGeom>
          <a:noFill/>
          <a:ln>
            <a:noFill/>
          </a:ln>
        </p:spPr>
        <p:txBody>
          <a:bodyPr spcFirstLastPara="1" wrap="square" lIns="91425" tIns="45700" rIns="91425" bIns="45700" anchor="t" anchorCtr="0">
            <a:normAutofit/>
          </a:bodyPr>
          <a:lstStyle>
            <a:lvl1pPr marL="457200" lvl="0" indent="-228600" algn="l">
              <a:spcBef>
                <a:spcPts val="640"/>
              </a:spcBef>
              <a:spcAft>
                <a:spcPts val="0"/>
              </a:spcAft>
              <a:buClr>
                <a:schemeClr val="dk1"/>
              </a:buClr>
              <a:buSzPts val="3200"/>
              <a:buNone/>
              <a:defRPr sz="3200"/>
            </a:lvl1pPr>
            <a:lvl2pPr marL="914400" lvl="1" indent="-228600" algn="l">
              <a:spcBef>
                <a:spcPts val="560"/>
              </a:spcBef>
              <a:spcAft>
                <a:spcPts val="0"/>
              </a:spcAft>
              <a:buClr>
                <a:schemeClr val="dk1"/>
              </a:buClr>
              <a:buSzPts val="2800"/>
              <a:buNone/>
              <a:defRPr sz="2800"/>
            </a:lvl2pPr>
            <a:lvl3pPr marL="1371600" lvl="2" indent="-228600" algn="l">
              <a:spcBef>
                <a:spcPts val="480"/>
              </a:spcBef>
              <a:spcAft>
                <a:spcPts val="0"/>
              </a:spcAft>
              <a:buClr>
                <a:schemeClr val="dk1"/>
              </a:buClr>
              <a:buSzPts val="2400"/>
              <a:buNone/>
              <a:defRPr sz="2400"/>
            </a:lvl3pPr>
            <a:lvl4pPr marL="1828800" lvl="3" indent="-228600" algn="l">
              <a:spcBef>
                <a:spcPts val="400"/>
              </a:spcBef>
              <a:spcAft>
                <a:spcPts val="0"/>
              </a:spcAft>
              <a:buClr>
                <a:schemeClr val="dk1"/>
              </a:buClr>
              <a:buSzPts val="2000"/>
              <a:buNone/>
              <a:defRPr sz="2000"/>
            </a:lvl4pPr>
            <a:lvl5pPr marL="2286000" lvl="4" indent="-228600" algn="l">
              <a:spcBef>
                <a:spcPts val="400"/>
              </a:spcBef>
              <a:spcAft>
                <a:spcPts val="0"/>
              </a:spcAft>
              <a:buClr>
                <a:schemeClr val="dk1"/>
              </a:buClr>
              <a:buSzPts val="2000"/>
              <a:buNone/>
              <a:defRPr sz="2000"/>
            </a:lvl5pPr>
            <a:lvl6pPr marL="2743200" lvl="5" indent="-355600" algn="l">
              <a:spcBef>
                <a:spcPts val="400"/>
              </a:spcBef>
              <a:spcAft>
                <a:spcPts val="0"/>
              </a:spcAft>
              <a:buClr>
                <a:schemeClr val="dk1"/>
              </a:buClr>
              <a:buSzPts val="2000"/>
              <a:buChar char="•"/>
              <a:defRPr sz="2000"/>
            </a:lvl6pPr>
            <a:lvl7pPr marL="3200400" lvl="6" indent="-355600" algn="l">
              <a:spcBef>
                <a:spcPts val="400"/>
              </a:spcBef>
              <a:spcAft>
                <a:spcPts val="0"/>
              </a:spcAft>
              <a:buClr>
                <a:schemeClr val="dk1"/>
              </a:buClr>
              <a:buSzPts val="2000"/>
              <a:buChar char="•"/>
              <a:defRPr sz="2000"/>
            </a:lvl7pPr>
            <a:lvl8pPr marL="3657600" lvl="7" indent="-355600" algn="l">
              <a:spcBef>
                <a:spcPts val="400"/>
              </a:spcBef>
              <a:spcAft>
                <a:spcPts val="0"/>
              </a:spcAft>
              <a:buClr>
                <a:schemeClr val="dk1"/>
              </a:buClr>
              <a:buSzPts val="2000"/>
              <a:buChar char="•"/>
              <a:defRPr sz="2000"/>
            </a:lvl8pPr>
            <a:lvl9pPr marL="4114800" lvl="8" indent="-355600" algn="l">
              <a:spcBef>
                <a:spcPts val="400"/>
              </a:spcBef>
              <a:spcAft>
                <a:spcPts val="0"/>
              </a:spcAft>
              <a:buClr>
                <a:schemeClr val="dk1"/>
              </a:buClr>
              <a:buSzPts val="2000"/>
              <a:buChar char="•"/>
              <a:defRPr sz="2000"/>
            </a:lvl9pPr>
          </a:lstStyle>
          <a:p>
            <a:endParaRPr/>
          </a:p>
        </p:txBody>
      </p:sp>
      <p:sp>
        <p:nvSpPr>
          <p:cNvPr id="55" name="Google Shape;55;p32"/>
          <p:cNvSpPr txBox="1">
            <a:spLocks noGrp="1"/>
          </p:cNvSpPr>
          <p:nvPr>
            <p:ph type="body" idx="2"/>
          </p:nvPr>
        </p:nvSpPr>
        <p:spPr>
          <a:xfrm>
            <a:off x="457201" y="1076326"/>
            <a:ext cx="3008313" cy="3518297"/>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56" name="Google Shape;56;p32"/>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7" name="Google Shape;57;p32"/>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58" name="Google Shape;58;p32"/>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GB"/>
              <a:t>‹Nº›</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59"/>
        <p:cNvGrpSpPr/>
        <p:nvPr/>
      </p:nvGrpSpPr>
      <p:grpSpPr>
        <a:xfrm>
          <a:off x="0" y="0"/>
          <a:ext cx="0" cy="0"/>
          <a:chOff x="0" y="0"/>
          <a:chExt cx="0" cy="0"/>
        </a:xfrm>
      </p:grpSpPr>
      <p:sp>
        <p:nvSpPr>
          <p:cNvPr id="60" name="Google Shape;60;p33"/>
          <p:cNvSpPr txBox="1">
            <a:spLocks noGrp="1"/>
          </p:cNvSpPr>
          <p:nvPr>
            <p:ph type="title"/>
          </p:nvPr>
        </p:nvSpPr>
        <p:spPr>
          <a:xfrm>
            <a:off x="1792288" y="3600450"/>
            <a:ext cx="5486400" cy="425054"/>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Clr>
                <a:schemeClr val="dk1"/>
              </a:buClr>
              <a:buSzPts val="2000"/>
              <a:buFont typeface="Arial"/>
              <a:buNone/>
              <a:defRPr sz="20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1" name="Google Shape;61;p33"/>
          <p:cNvSpPr>
            <a:spLocks noGrp="1"/>
          </p:cNvSpPr>
          <p:nvPr>
            <p:ph type="pic" idx="2"/>
          </p:nvPr>
        </p:nvSpPr>
        <p:spPr>
          <a:xfrm>
            <a:off x="1792288" y="459581"/>
            <a:ext cx="5486400" cy="3086100"/>
          </a:xfrm>
          <a:prstGeom prst="rect">
            <a:avLst/>
          </a:prstGeom>
          <a:noFill/>
          <a:ln>
            <a:noFill/>
          </a:ln>
        </p:spPr>
      </p:sp>
      <p:sp>
        <p:nvSpPr>
          <p:cNvPr id="62" name="Google Shape;62;p33"/>
          <p:cNvSpPr txBox="1">
            <a:spLocks noGrp="1"/>
          </p:cNvSpPr>
          <p:nvPr>
            <p:ph type="body" idx="1"/>
          </p:nvPr>
        </p:nvSpPr>
        <p:spPr>
          <a:xfrm>
            <a:off x="1792288" y="4025503"/>
            <a:ext cx="5486400" cy="603647"/>
          </a:xfrm>
          <a:prstGeom prst="rect">
            <a:avLst/>
          </a:prstGeom>
          <a:noFill/>
          <a:ln>
            <a:noFill/>
          </a:ln>
        </p:spPr>
        <p:txBody>
          <a:bodyPr spcFirstLastPara="1" wrap="square" lIns="91425" tIns="45700" rIns="91425" bIns="45700" anchor="t" anchorCtr="0">
            <a:normAutofit/>
          </a:bodyPr>
          <a:lstStyle>
            <a:lvl1pPr marL="457200" lvl="0" indent="-228600" algn="l">
              <a:spcBef>
                <a:spcPts val="280"/>
              </a:spcBef>
              <a:spcAft>
                <a:spcPts val="0"/>
              </a:spcAft>
              <a:buClr>
                <a:schemeClr val="dk1"/>
              </a:buClr>
              <a:buSzPts val="1400"/>
              <a:buNone/>
              <a:defRPr sz="1400"/>
            </a:lvl1pPr>
            <a:lvl2pPr marL="914400" lvl="1" indent="-228600" algn="l">
              <a:spcBef>
                <a:spcPts val="240"/>
              </a:spcBef>
              <a:spcAft>
                <a:spcPts val="0"/>
              </a:spcAft>
              <a:buClr>
                <a:schemeClr val="dk1"/>
              </a:buClr>
              <a:buSzPts val="1200"/>
              <a:buNone/>
              <a:defRPr sz="1200"/>
            </a:lvl2pPr>
            <a:lvl3pPr marL="1371600" lvl="2" indent="-228600" algn="l">
              <a:spcBef>
                <a:spcPts val="200"/>
              </a:spcBef>
              <a:spcAft>
                <a:spcPts val="0"/>
              </a:spcAft>
              <a:buClr>
                <a:schemeClr val="dk1"/>
              </a:buClr>
              <a:buSzPts val="1000"/>
              <a:buNone/>
              <a:defRPr sz="1000"/>
            </a:lvl3pPr>
            <a:lvl4pPr marL="1828800" lvl="3" indent="-228600" algn="l">
              <a:spcBef>
                <a:spcPts val="180"/>
              </a:spcBef>
              <a:spcAft>
                <a:spcPts val="0"/>
              </a:spcAft>
              <a:buClr>
                <a:schemeClr val="dk1"/>
              </a:buClr>
              <a:buSzPts val="900"/>
              <a:buNone/>
              <a:defRPr sz="900"/>
            </a:lvl4pPr>
            <a:lvl5pPr marL="2286000" lvl="4" indent="-228600" algn="l">
              <a:spcBef>
                <a:spcPts val="180"/>
              </a:spcBef>
              <a:spcAft>
                <a:spcPts val="0"/>
              </a:spcAft>
              <a:buClr>
                <a:schemeClr val="dk1"/>
              </a:buClr>
              <a:buSzPts val="900"/>
              <a:buNone/>
              <a:defRPr sz="900"/>
            </a:lvl5pPr>
            <a:lvl6pPr marL="2743200" lvl="5" indent="-228600" algn="l">
              <a:spcBef>
                <a:spcPts val="180"/>
              </a:spcBef>
              <a:spcAft>
                <a:spcPts val="0"/>
              </a:spcAft>
              <a:buClr>
                <a:schemeClr val="dk1"/>
              </a:buClr>
              <a:buSzPts val="900"/>
              <a:buNone/>
              <a:defRPr sz="900"/>
            </a:lvl6pPr>
            <a:lvl7pPr marL="3200400" lvl="6" indent="-228600" algn="l">
              <a:spcBef>
                <a:spcPts val="180"/>
              </a:spcBef>
              <a:spcAft>
                <a:spcPts val="0"/>
              </a:spcAft>
              <a:buClr>
                <a:schemeClr val="dk1"/>
              </a:buClr>
              <a:buSzPts val="900"/>
              <a:buNone/>
              <a:defRPr sz="900"/>
            </a:lvl7pPr>
            <a:lvl8pPr marL="3657600" lvl="7" indent="-228600" algn="l">
              <a:spcBef>
                <a:spcPts val="180"/>
              </a:spcBef>
              <a:spcAft>
                <a:spcPts val="0"/>
              </a:spcAft>
              <a:buClr>
                <a:schemeClr val="dk1"/>
              </a:buClr>
              <a:buSzPts val="900"/>
              <a:buNone/>
              <a:defRPr sz="900"/>
            </a:lvl8pPr>
            <a:lvl9pPr marL="4114800" lvl="8" indent="-228600" algn="l">
              <a:spcBef>
                <a:spcPts val="180"/>
              </a:spcBef>
              <a:spcAft>
                <a:spcPts val="0"/>
              </a:spcAft>
              <a:buClr>
                <a:schemeClr val="dk1"/>
              </a:buClr>
              <a:buSzPts val="900"/>
              <a:buNone/>
              <a:defRPr sz="900"/>
            </a:lvl9pPr>
          </a:lstStyle>
          <a:p>
            <a:endParaRPr/>
          </a:p>
        </p:txBody>
      </p:sp>
      <p:sp>
        <p:nvSpPr>
          <p:cNvPr id="63" name="Google Shape;63;p33"/>
          <p:cNvSpPr txBox="1">
            <a:spLocks noGrp="1"/>
          </p:cNvSpPr>
          <p:nvPr>
            <p:ph type="dt" idx="10"/>
          </p:nvPr>
        </p:nvSpPr>
        <p:spPr>
          <a:xfrm>
            <a:off x="457200" y="4767263"/>
            <a:ext cx="2133600" cy="273844"/>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4" name="Google Shape;64;p33"/>
          <p:cNvSpPr txBox="1">
            <a:spLocks noGrp="1"/>
          </p:cNvSpPr>
          <p:nvPr>
            <p:ph type="ftr" idx="11"/>
          </p:nvPr>
        </p:nvSpPr>
        <p:spPr>
          <a:xfrm>
            <a:off x="3124200" y="4767263"/>
            <a:ext cx="2895600" cy="273844"/>
          </a:xfrm>
          <a:prstGeom prst="rect">
            <a:avLst/>
          </a:prstGeom>
          <a:noFill/>
          <a:ln>
            <a:noFill/>
          </a:ln>
        </p:spPr>
        <p:txBody>
          <a:bodyPr spcFirstLastPara="1" wrap="square" lIns="91425" tIns="45700" rIns="91425" bIns="45700" anchor="t" anchorCtr="0">
            <a:noAutofit/>
          </a:bodyPr>
          <a:lstStyle>
            <a:lvl1pPr marR="0" lvl="0" algn="l" rtl="0">
              <a:spcBef>
                <a:spcPts val="0"/>
              </a:spcBef>
              <a:spcAft>
                <a:spcPts val="0"/>
              </a:spcAft>
              <a:buSzPts val="1400"/>
              <a:buNone/>
              <a:defRPr sz="1800">
                <a:solidFill>
                  <a:schemeClr val="dk1"/>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65" name="Google Shape;65;p33"/>
          <p:cNvSpPr txBox="1">
            <a:spLocks noGrp="1"/>
          </p:cNvSpPr>
          <p:nvPr>
            <p:ph type="sldNum" idx="12"/>
          </p:nvPr>
        </p:nvSpPr>
        <p:spPr>
          <a:xfrm>
            <a:off x="6553200" y="4767263"/>
            <a:ext cx="2133600" cy="273844"/>
          </a:xfrm>
          <a:prstGeom prst="rect">
            <a:avLst/>
          </a:prstGeom>
          <a:noFill/>
          <a:ln>
            <a:noFill/>
          </a:ln>
        </p:spPr>
        <p:txBody>
          <a:bodyPr spcFirstLastPara="1" wrap="square" lIns="91425" tIns="45700" rIns="91425" bIns="45700" anchor="t" anchorCtr="0">
            <a:noAutofit/>
          </a:bodyPr>
          <a:lstStyle>
            <a:lvl1pPr marL="0" marR="0" lvl="0" indent="0" algn="l" rtl="0">
              <a:spcBef>
                <a:spcPts val="0"/>
              </a:spcBef>
              <a:buNone/>
              <a:defRPr sz="1800">
                <a:solidFill>
                  <a:schemeClr val="dk1"/>
                </a:solidFill>
                <a:latin typeface="Calibri"/>
                <a:ea typeface="Calibri"/>
                <a:cs typeface="Calibri"/>
                <a:sym typeface="Calibri"/>
              </a:defRPr>
            </a:lvl1pPr>
            <a:lvl2pPr marL="0" marR="0" lvl="1" indent="0" algn="l" rtl="0">
              <a:spcBef>
                <a:spcPts val="0"/>
              </a:spcBef>
              <a:buNone/>
              <a:defRPr sz="1800">
                <a:solidFill>
                  <a:schemeClr val="dk1"/>
                </a:solidFill>
                <a:latin typeface="Calibri"/>
                <a:ea typeface="Calibri"/>
                <a:cs typeface="Calibri"/>
                <a:sym typeface="Calibri"/>
              </a:defRPr>
            </a:lvl2pPr>
            <a:lvl3pPr marL="0" marR="0" lvl="2" indent="0" algn="l" rtl="0">
              <a:spcBef>
                <a:spcPts val="0"/>
              </a:spcBef>
              <a:buNone/>
              <a:defRPr sz="1800">
                <a:solidFill>
                  <a:schemeClr val="dk1"/>
                </a:solidFill>
                <a:latin typeface="Calibri"/>
                <a:ea typeface="Calibri"/>
                <a:cs typeface="Calibri"/>
                <a:sym typeface="Calibri"/>
              </a:defRPr>
            </a:lvl3pPr>
            <a:lvl4pPr marL="0" marR="0" lvl="3" indent="0" algn="l" rtl="0">
              <a:spcBef>
                <a:spcPts val="0"/>
              </a:spcBef>
              <a:buNone/>
              <a:defRPr sz="1800">
                <a:solidFill>
                  <a:schemeClr val="dk1"/>
                </a:solidFill>
                <a:latin typeface="Calibri"/>
                <a:ea typeface="Calibri"/>
                <a:cs typeface="Calibri"/>
                <a:sym typeface="Calibri"/>
              </a:defRPr>
            </a:lvl4pPr>
            <a:lvl5pPr marL="0" marR="0" lvl="4" indent="0" algn="l" rtl="0">
              <a:spcBef>
                <a:spcPts val="0"/>
              </a:spcBef>
              <a:buNone/>
              <a:defRPr sz="1800">
                <a:solidFill>
                  <a:schemeClr val="dk1"/>
                </a:solidFill>
                <a:latin typeface="Calibri"/>
                <a:ea typeface="Calibri"/>
                <a:cs typeface="Calibri"/>
                <a:sym typeface="Calibri"/>
              </a:defRPr>
            </a:lvl5pPr>
            <a:lvl6pPr marL="0" marR="0" lvl="5" indent="0" algn="l" rtl="0">
              <a:spcBef>
                <a:spcPts val="0"/>
              </a:spcBef>
              <a:buNone/>
              <a:defRPr sz="1800">
                <a:solidFill>
                  <a:schemeClr val="dk1"/>
                </a:solidFill>
                <a:latin typeface="Calibri"/>
                <a:ea typeface="Calibri"/>
                <a:cs typeface="Calibri"/>
                <a:sym typeface="Calibri"/>
              </a:defRPr>
            </a:lvl6pPr>
            <a:lvl7pPr marL="0" marR="0" lvl="6" indent="0" algn="l" rtl="0">
              <a:spcBef>
                <a:spcPts val="0"/>
              </a:spcBef>
              <a:buNone/>
              <a:defRPr sz="1800">
                <a:solidFill>
                  <a:schemeClr val="dk1"/>
                </a:solidFill>
                <a:latin typeface="Calibri"/>
                <a:ea typeface="Calibri"/>
                <a:cs typeface="Calibri"/>
                <a:sym typeface="Calibri"/>
              </a:defRPr>
            </a:lvl7pPr>
            <a:lvl8pPr marL="0" marR="0" lvl="7" indent="0" algn="l" rtl="0">
              <a:spcBef>
                <a:spcPts val="0"/>
              </a:spcBef>
              <a:buNone/>
              <a:defRPr sz="1800">
                <a:solidFill>
                  <a:schemeClr val="dk1"/>
                </a:solidFill>
                <a:latin typeface="Calibri"/>
                <a:ea typeface="Calibri"/>
                <a:cs typeface="Calibri"/>
                <a:sym typeface="Calibri"/>
              </a:defRPr>
            </a:lvl8pPr>
            <a:lvl9pPr marL="0" marR="0" lvl="8" indent="0" algn="l" rtl="0">
              <a:spcBef>
                <a:spcPts val="0"/>
              </a:spcBef>
              <a:buNone/>
              <a:defRPr sz="1800">
                <a:solidFill>
                  <a:schemeClr val="dk1"/>
                </a:solidFill>
                <a:latin typeface="Calibri"/>
                <a:ea typeface="Calibri"/>
                <a:cs typeface="Calibri"/>
                <a:sym typeface="Calibri"/>
              </a:defRPr>
            </a:lvl9pPr>
          </a:lstStyle>
          <a:p>
            <a:pPr marL="0" lvl="0" indent="0" algn="l" rtl="0">
              <a:spcBef>
                <a:spcPts val="0"/>
              </a:spcBef>
              <a:spcAft>
                <a:spcPts val="0"/>
              </a:spcAft>
              <a:buNone/>
            </a:pPr>
            <a:fld id="{00000000-1234-1234-1234-123412341234}" type="slidenum">
              <a:rPr lang="en-GB"/>
              <a:t>‹Nº›</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sp>
        <p:nvSpPr>
          <p:cNvPr id="10" name="Google Shape;10;p24"/>
          <p:cNvSpPr txBox="1">
            <a:spLocks noGrp="1"/>
          </p:cNvSpPr>
          <p:nvPr>
            <p:ph type="title"/>
          </p:nvPr>
        </p:nvSpPr>
        <p:spPr>
          <a:xfrm>
            <a:off x="457200" y="1063229"/>
            <a:ext cx="8229600" cy="85725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Clr>
                <a:schemeClr val="dk1"/>
              </a:buClr>
              <a:buSzPts val="5400"/>
              <a:buFont typeface="Arial"/>
              <a:buNone/>
              <a:defRPr sz="5400" b="0" i="0" u="none" strike="noStrike" cap="none">
                <a:solidFill>
                  <a:schemeClr val="dk1"/>
                </a:solidFill>
                <a:latin typeface="Arial"/>
                <a:ea typeface="Arial"/>
                <a:cs typeface="Arial"/>
                <a:sym typeface="Arial"/>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1" name="Google Shape;11;p24"/>
          <p:cNvSpPr txBox="1">
            <a:spLocks noGrp="1"/>
          </p:cNvSpPr>
          <p:nvPr>
            <p:ph type="body" idx="1"/>
          </p:nvPr>
        </p:nvSpPr>
        <p:spPr>
          <a:xfrm>
            <a:off x="457200" y="2175803"/>
            <a:ext cx="8229600" cy="2156675"/>
          </a:xfrm>
          <a:prstGeom prst="rect">
            <a:avLst/>
          </a:prstGeom>
          <a:noFill/>
          <a:ln>
            <a:noFill/>
          </a:ln>
        </p:spPr>
        <p:txBody>
          <a:bodyPr spcFirstLastPara="1" wrap="square" lIns="91425" tIns="45700" rIns="91425" bIns="45700" anchor="t" anchorCtr="0">
            <a:normAutofit/>
          </a:bodyPr>
          <a:lstStyle>
            <a:lvl1pPr marL="457200" marR="0" lvl="0" indent="-228600" algn="l" rtl="0">
              <a:spcBef>
                <a:spcPts val="640"/>
              </a:spcBef>
              <a:spcAft>
                <a:spcPts val="0"/>
              </a:spcAft>
              <a:buClr>
                <a:schemeClr val="dk1"/>
              </a:buClr>
              <a:buSzPts val="3200"/>
              <a:buFont typeface="Arial"/>
              <a:buNone/>
              <a:defRPr sz="3200" b="0" i="0" u="none" strike="noStrike" cap="none">
                <a:solidFill>
                  <a:schemeClr val="dk1"/>
                </a:solidFill>
                <a:latin typeface="Arial"/>
                <a:ea typeface="Arial"/>
                <a:cs typeface="Arial"/>
                <a:sym typeface="Arial"/>
              </a:defRPr>
            </a:lvl1pPr>
            <a:lvl2pPr marL="914400" marR="0" lvl="1" indent="-228600" algn="l" rtl="0">
              <a:spcBef>
                <a:spcPts val="560"/>
              </a:spcBef>
              <a:spcAft>
                <a:spcPts val="0"/>
              </a:spcAft>
              <a:buClr>
                <a:schemeClr val="dk1"/>
              </a:buClr>
              <a:buSzPts val="2800"/>
              <a:buFont typeface="Arial"/>
              <a:buNone/>
              <a:defRPr sz="2800" b="0" i="0" u="none" strike="noStrike" cap="none">
                <a:solidFill>
                  <a:schemeClr val="dk1"/>
                </a:solidFill>
                <a:latin typeface="Arial"/>
                <a:ea typeface="Arial"/>
                <a:cs typeface="Arial"/>
                <a:sym typeface="Arial"/>
              </a:defRPr>
            </a:lvl2pPr>
            <a:lvl3pPr marL="1371600" marR="0" lvl="2" indent="-228600" algn="l" rtl="0">
              <a:spcBef>
                <a:spcPts val="480"/>
              </a:spcBef>
              <a:spcAft>
                <a:spcPts val="0"/>
              </a:spcAft>
              <a:buClr>
                <a:schemeClr val="dk1"/>
              </a:buClr>
              <a:buSzPts val="2400"/>
              <a:buFont typeface="Arial"/>
              <a:buNone/>
              <a:defRPr sz="2400" b="0" i="0" u="none" strike="noStrike" cap="none">
                <a:solidFill>
                  <a:schemeClr val="dk1"/>
                </a:solidFill>
                <a:latin typeface="Arial"/>
                <a:ea typeface="Arial"/>
                <a:cs typeface="Arial"/>
                <a:sym typeface="Arial"/>
              </a:defRPr>
            </a:lvl3pPr>
            <a:lvl4pPr marL="1828800" marR="0" lvl="3" indent="-228600"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4pPr>
            <a:lvl5pPr marL="2286000" marR="0" lvl="4" indent="-228600" algn="l" rtl="0">
              <a:spcBef>
                <a:spcPts val="400"/>
              </a:spcBef>
              <a:spcAft>
                <a:spcPts val="0"/>
              </a:spcAft>
              <a:buClr>
                <a:schemeClr val="dk1"/>
              </a:buClr>
              <a:buSzPts val="2000"/>
              <a:buFont typeface="Arial"/>
              <a:buNone/>
              <a:defRPr sz="2000" b="0" i="0" u="none" strike="noStrike" cap="none">
                <a:solidFill>
                  <a:schemeClr val="dk1"/>
                </a:solidFill>
                <a:latin typeface="Arial"/>
                <a:ea typeface="Arial"/>
                <a:cs typeface="Arial"/>
                <a:sym typeface="Arial"/>
              </a:defRPr>
            </a:lvl5pPr>
            <a:lvl6pPr marL="2743200" marR="0" lvl="5"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6pPr>
            <a:lvl7pPr marL="3200400" marR="0" lvl="6"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7pPr>
            <a:lvl8pPr marL="3657600" marR="0" lvl="7"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8pPr>
            <a:lvl9pPr marL="4114800" marR="0" lvl="8" indent="-355600" algn="l" rtl="0">
              <a:spcBef>
                <a:spcPts val="400"/>
              </a:spcBef>
              <a:spcAft>
                <a:spcPts val="0"/>
              </a:spcAft>
              <a:buClr>
                <a:schemeClr val="dk1"/>
              </a:buClr>
              <a:buSzPts val="2000"/>
              <a:buFont typeface="Arial"/>
              <a:buChar char="•"/>
              <a:defRPr sz="2000" b="0" i="0" u="none" strike="noStrike" cap="none">
                <a:solidFill>
                  <a:schemeClr val="dk1"/>
                </a:solidFill>
                <a:latin typeface="Calibri"/>
                <a:ea typeface="Calibri"/>
                <a:cs typeface="Calibri"/>
                <a:sym typeface="Calibri"/>
              </a:defRPr>
            </a:lvl9pPr>
          </a:lstStyle>
          <a:p>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3" Type="http://schemas.openxmlformats.org/officeDocument/2006/relationships/image" Target="../media/image9.gif"/><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_rels/slide3.xml.rels><?xml version="1.0" encoding="UTF-8" standalone="yes"?>
<Relationships xmlns="http://schemas.openxmlformats.org/package/2006/relationships"><Relationship Id="rId3" Type="http://schemas.openxmlformats.org/officeDocument/2006/relationships/hyperlink" Target="https://semver.npmjs.com/" TargetMode="External"/><Relationship Id="rId2" Type="http://schemas.openxmlformats.org/officeDocument/2006/relationships/notesSlide" Target="../notesSlides/notesSlide3.xml"/><Relationship Id="rId1" Type="http://schemas.openxmlformats.org/officeDocument/2006/relationships/slideLayout" Target="../slideLayouts/slideLayout1.xml"/><Relationship Id="rId6" Type="http://schemas.openxmlformats.org/officeDocument/2006/relationships/hyperlink" Target="https://docs.npmjs.com/cli/v6/configuring-npm/package-locks" TargetMode="External"/><Relationship Id="rId5" Type="http://schemas.openxmlformats.org/officeDocument/2006/relationships/hyperlink" Target="https://medium.com/javascript-scene/software-versions-are-broken-3d2dc0da0783" TargetMode="External"/><Relationship Id="rId4" Type="http://schemas.openxmlformats.org/officeDocument/2006/relationships/hyperlink" Target="https://semver.org/lang/es"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7.tiff"/><Relationship Id="rId2" Type="http://schemas.openxmlformats.org/officeDocument/2006/relationships/notesSlide" Target="../notesSlides/notesSlide4.xml"/><Relationship Id="rId1" Type="http://schemas.openxmlformats.org/officeDocument/2006/relationships/slideLayout" Target="../slideLayouts/slideLayout1.xml"/><Relationship Id="rId4" Type="http://schemas.openxmlformats.org/officeDocument/2006/relationships/image" Target="../media/image8.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hyperlink" Target="https://docs.npmjs.com/cli/v6/configuring-npm/package-json" TargetMode="External"/><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3" Type="http://schemas.openxmlformats.org/officeDocument/2006/relationships/hyperlink" Target="https://nodejs.org/dist/latest-v18.x/docs/api/all.html#all_packages_package-entry-points" TargetMode="External"/><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9.gif"/><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8.xml"/><Relationship Id="rId1" Type="http://schemas.openxmlformats.org/officeDocument/2006/relationships/slideLayout" Target="../slideLayouts/slideLayout1.xml"/><Relationship Id="rId5" Type="http://schemas.openxmlformats.org/officeDocument/2006/relationships/hyperlink" Target="https://vitejs.dev/guide/build.html#library-mode" TargetMode="External"/><Relationship Id="rId4"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 name="Rectángulo 3"/>
          <p:cNvSpPr/>
          <p:nvPr/>
        </p:nvSpPr>
        <p:spPr>
          <a:xfrm>
            <a:off x="0" y="3443907"/>
            <a:ext cx="9144000" cy="1699593"/>
          </a:xfrm>
          <a:prstGeom prst="rect">
            <a:avLst/>
          </a:prstGeom>
          <a:solidFill>
            <a:srgbClr val="D8D800"/>
          </a:solidFill>
          <a:ln w="12700">
            <a:miter lim="400000"/>
          </a:ln>
        </p:spPr>
        <p:txBody>
          <a:bodyPr lIns="45719" rIns="45719" anchor="ctr"/>
          <a:lstStyle/>
          <a:p>
            <a:pPr algn="ctr">
              <a:defRPr>
                <a:solidFill>
                  <a:srgbClr val="FFFFFF"/>
                </a:solidFill>
              </a:defRPr>
            </a:pPr>
            <a:endParaRPr dirty="0"/>
          </a:p>
        </p:txBody>
      </p:sp>
      <p:sp>
        <p:nvSpPr>
          <p:cNvPr id="136" name="Title 1"/>
          <p:cNvSpPr txBox="1"/>
          <p:nvPr/>
        </p:nvSpPr>
        <p:spPr>
          <a:xfrm>
            <a:off x="572754" y="2270924"/>
            <a:ext cx="8320421" cy="110799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spAutoFit/>
          </a:bodyPr>
          <a:lstStyle>
            <a:lvl1pPr>
              <a:tabLst>
                <a:tab pos="88900" algn="l"/>
              </a:tabLst>
              <a:defRPr sz="7200" spc="-300">
                <a:solidFill>
                  <a:srgbClr val="242415"/>
                </a:solidFill>
                <a:latin typeface="Montserrat SemiBold"/>
                <a:ea typeface="Montserrat SemiBold"/>
                <a:cs typeface="Montserrat SemiBold"/>
                <a:sym typeface="Montserrat SemiBold"/>
              </a:defRPr>
            </a:lvl1pPr>
          </a:lstStyle>
          <a:p>
            <a:r>
              <a:rPr lang="es-ES" dirty="0"/>
              <a:t>Vite</a:t>
            </a:r>
            <a:endParaRPr dirty="0"/>
          </a:p>
        </p:txBody>
      </p:sp>
      <p:sp>
        <p:nvSpPr>
          <p:cNvPr id="137" name="Title 1"/>
          <p:cNvSpPr txBox="1"/>
          <p:nvPr/>
        </p:nvSpPr>
        <p:spPr>
          <a:xfrm>
            <a:off x="607926" y="3442251"/>
            <a:ext cx="8285248" cy="75600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0" tIns="0" rIns="0" bIns="0" anchor="b">
            <a:normAutofit/>
          </a:bodyPr>
          <a:lstStyle>
            <a:lvl1pPr>
              <a:defRPr sz="3900" spc="-200">
                <a:solidFill>
                  <a:srgbClr val="FFFFFF"/>
                </a:solidFill>
                <a:latin typeface="Open Sans"/>
                <a:ea typeface="Open Sans"/>
                <a:cs typeface="Open Sans"/>
                <a:sym typeface="Open Sans"/>
              </a:defRPr>
            </a:lvl1pPr>
          </a:lstStyle>
          <a:p>
            <a:r>
              <a:rPr lang="es-ES" dirty="0"/>
              <a:t>Creando librerías</a:t>
            </a:r>
            <a:endParaRPr dirty="0"/>
          </a:p>
        </p:txBody>
      </p:sp>
      <p:pic>
        <p:nvPicPr>
          <p:cNvPr id="138" name="Gráfico 9" descr="Gráfico 9"/>
          <p:cNvPicPr>
            <a:picLocks noChangeAspect="1"/>
          </p:cNvPicPr>
          <p:nvPr/>
        </p:nvPicPr>
        <p:blipFill>
          <a:blip r:embed="rId3"/>
          <a:srcRect l="50688" r="13872" b="52337"/>
          <a:stretch>
            <a:fillRect/>
          </a:stretch>
        </p:blipFill>
        <p:spPr>
          <a:xfrm rot="16200000">
            <a:off x="7494248" y="3493747"/>
            <a:ext cx="1701969" cy="1597538"/>
          </a:xfrm>
          <a:prstGeom prst="rect">
            <a:avLst/>
          </a:prstGeom>
          <a:ln w="12700">
            <a:miter lim="400000"/>
          </a:ln>
        </p:spPr>
      </p:pic>
    </p:spTree>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6" name="Google Shape;346;p16"/>
          <p:cNvSpPr/>
          <p:nvPr/>
        </p:nvSpPr>
        <p:spPr>
          <a:xfrm>
            <a:off x="0" y="0"/>
            <a:ext cx="254000" cy="5143500"/>
          </a:xfrm>
          <a:prstGeom prst="rect">
            <a:avLst/>
          </a:prstGeom>
          <a:solidFill>
            <a:srgbClr val="D8D8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6" name="Title 1">
            <a:extLst>
              <a:ext uri="{FF2B5EF4-FFF2-40B4-BE49-F238E27FC236}">
                <a16:creationId xmlns:a16="http://schemas.microsoft.com/office/drawing/2014/main" id="{74BFD651-CE98-E12A-56E6-0DFEEFD5F778}"/>
              </a:ext>
            </a:extLst>
          </p:cNvPr>
          <p:cNvSpPr txBox="1">
            <a:spLocks/>
          </p:cNvSpPr>
          <p:nvPr/>
        </p:nvSpPr>
        <p:spPr>
          <a:xfrm>
            <a:off x="647699" y="-1627"/>
            <a:ext cx="8245476" cy="810657"/>
          </a:xfrm>
          <a:prstGeom prst="rect">
            <a:avLst/>
          </a:prstGeom>
          <a:noFill/>
          <a:ln>
            <a:noFill/>
          </a:ln>
        </p:spPr>
        <p:txBody>
          <a:bodyPr spcFirstLastPara="1" wrap="square" lIns="0" tIns="45700" rIns="91425" bIns="4570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1800"/>
              <a:buFont typeface="Arial"/>
              <a:buNone/>
              <a:defRPr sz="54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s-ES_tradnl" sz="4000" spc="-300" dirty="0">
                <a:solidFill>
                  <a:srgbClr val="242415"/>
                </a:solidFill>
                <a:latin typeface="Montserrat SemiBold" panose="00000700000000000000" pitchFamily="2" charset="0"/>
              </a:rPr>
              <a:t>A tener en cuenta</a:t>
            </a:r>
          </a:p>
        </p:txBody>
      </p:sp>
      <p:sp>
        <p:nvSpPr>
          <p:cNvPr id="9" name="Rectángulo 52">
            <a:extLst>
              <a:ext uri="{FF2B5EF4-FFF2-40B4-BE49-F238E27FC236}">
                <a16:creationId xmlns:a16="http://schemas.microsoft.com/office/drawing/2014/main" id="{0F2785C2-EEC4-038E-3E09-20BD16BCA336}"/>
              </a:ext>
            </a:extLst>
          </p:cNvPr>
          <p:cNvSpPr/>
          <p:nvPr/>
        </p:nvSpPr>
        <p:spPr>
          <a:xfrm>
            <a:off x="3682487" y="1398410"/>
            <a:ext cx="1999904" cy="369330"/>
          </a:xfrm>
          <a:prstGeom prst="rect">
            <a:avLst/>
          </a:prstGeom>
          <a:solidFill>
            <a:srgbClr val="A6A6A6"/>
          </a:solid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tIns="45719" rIns="45719" bIns="45719" numCol="1" anchor="t">
            <a:spAutoFit/>
          </a:bodyPr>
          <a:lstStyle>
            <a:lvl1pPr>
              <a:defRPr sz="1200">
                <a:solidFill>
                  <a:srgbClr val="FFFFFF"/>
                </a:solidFill>
                <a:latin typeface="Open Sans"/>
                <a:ea typeface="Open Sans"/>
                <a:cs typeface="Open Sans"/>
                <a:sym typeface="Open Sans"/>
              </a:defRPr>
            </a:lvl1pPr>
          </a:lstStyle>
          <a:p>
            <a:r>
              <a:rPr lang="es-ES" sz="1800" dirty="0"/>
              <a:t>browser / Node.js</a:t>
            </a:r>
            <a:endParaRPr sz="1800" dirty="0"/>
          </a:p>
        </p:txBody>
      </p:sp>
      <p:sp>
        <p:nvSpPr>
          <p:cNvPr id="10" name="Rectángulo 52">
            <a:extLst>
              <a:ext uri="{FF2B5EF4-FFF2-40B4-BE49-F238E27FC236}">
                <a16:creationId xmlns:a16="http://schemas.microsoft.com/office/drawing/2014/main" id="{7853DA56-A2E5-CD61-66CF-4ECB610192D0}"/>
              </a:ext>
            </a:extLst>
          </p:cNvPr>
          <p:cNvSpPr/>
          <p:nvPr/>
        </p:nvSpPr>
        <p:spPr>
          <a:xfrm>
            <a:off x="2769577" y="2182241"/>
            <a:ext cx="3825725" cy="369330"/>
          </a:xfrm>
          <a:prstGeom prst="rect">
            <a:avLst/>
          </a:prstGeom>
          <a:solidFill>
            <a:srgbClr val="A6A6A6"/>
          </a:solid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tIns="45719" rIns="45719" bIns="45719" numCol="1" anchor="t">
            <a:spAutoFit/>
          </a:bodyPr>
          <a:lstStyle>
            <a:lvl1pPr>
              <a:defRPr sz="1200">
                <a:solidFill>
                  <a:srgbClr val="FFFFFF"/>
                </a:solidFill>
                <a:latin typeface="Open Sans"/>
                <a:ea typeface="Open Sans"/>
                <a:cs typeface="Open Sans"/>
                <a:sym typeface="Open Sans"/>
              </a:defRPr>
            </a:lvl1pPr>
          </a:lstStyle>
          <a:p>
            <a:r>
              <a:rPr lang="es-ES" sz="1800" dirty="0" err="1"/>
              <a:t>dependencies</a:t>
            </a:r>
            <a:r>
              <a:rPr lang="es-ES" sz="1800" dirty="0"/>
              <a:t> / </a:t>
            </a:r>
            <a:r>
              <a:rPr lang="es-ES" sz="1800" dirty="0" err="1"/>
              <a:t>peerDependencies</a:t>
            </a:r>
            <a:endParaRPr sz="1800" dirty="0"/>
          </a:p>
        </p:txBody>
      </p:sp>
      <p:sp>
        <p:nvSpPr>
          <p:cNvPr id="11" name="Rectángulo 52">
            <a:extLst>
              <a:ext uri="{FF2B5EF4-FFF2-40B4-BE49-F238E27FC236}">
                <a16:creationId xmlns:a16="http://schemas.microsoft.com/office/drawing/2014/main" id="{4CB8CE7D-D076-8C26-A28A-7C6541570493}"/>
              </a:ext>
            </a:extLst>
          </p:cNvPr>
          <p:cNvSpPr/>
          <p:nvPr/>
        </p:nvSpPr>
        <p:spPr>
          <a:xfrm>
            <a:off x="3878855" y="2966072"/>
            <a:ext cx="1607169" cy="369330"/>
          </a:xfrm>
          <a:prstGeom prst="rect">
            <a:avLst/>
          </a:prstGeom>
          <a:solidFill>
            <a:srgbClr val="A6A6A6"/>
          </a:solid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tIns="45719" rIns="45719" bIns="45719" numCol="1" anchor="t">
            <a:spAutoFit/>
          </a:bodyPr>
          <a:lstStyle>
            <a:lvl1pPr>
              <a:defRPr sz="1200">
                <a:solidFill>
                  <a:srgbClr val="FFFFFF"/>
                </a:solidFill>
                <a:latin typeface="Open Sans"/>
                <a:ea typeface="Open Sans"/>
                <a:cs typeface="Open Sans"/>
                <a:sym typeface="Open Sans"/>
              </a:defRPr>
            </a:lvl1pPr>
          </a:lstStyle>
          <a:p>
            <a:r>
              <a:rPr lang="es-ES" sz="1800" dirty="0"/>
              <a:t>Componentes</a:t>
            </a:r>
            <a:endParaRPr sz="1800" dirty="0"/>
          </a:p>
        </p:txBody>
      </p:sp>
      <p:sp>
        <p:nvSpPr>
          <p:cNvPr id="12" name="Rectángulo 52">
            <a:extLst>
              <a:ext uri="{FF2B5EF4-FFF2-40B4-BE49-F238E27FC236}">
                <a16:creationId xmlns:a16="http://schemas.microsoft.com/office/drawing/2014/main" id="{79C92830-BE6A-B416-1553-9814A7AC1747}"/>
              </a:ext>
            </a:extLst>
          </p:cNvPr>
          <p:cNvSpPr/>
          <p:nvPr/>
        </p:nvSpPr>
        <p:spPr>
          <a:xfrm>
            <a:off x="4023927" y="3749904"/>
            <a:ext cx="1317025" cy="369330"/>
          </a:xfrm>
          <a:prstGeom prst="rect">
            <a:avLst/>
          </a:prstGeom>
          <a:solidFill>
            <a:srgbClr val="A6A6A6"/>
          </a:solid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tIns="45719" rIns="45719" bIns="45719" numCol="1" anchor="t">
            <a:spAutoFit/>
          </a:bodyPr>
          <a:lstStyle>
            <a:lvl1pPr>
              <a:defRPr sz="1200">
                <a:solidFill>
                  <a:srgbClr val="FFFFFF"/>
                </a:solidFill>
                <a:latin typeface="Open Sans"/>
                <a:ea typeface="Open Sans"/>
                <a:cs typeface="Open Sans"/>
                <a:sym typeface="Open Sans"/>
              </a:defRPr>
            </a:lvl1pPr>
          </a:lstStyle>
          <a:p>
            <a:r>
              <a:rPr lang="es-ES" sz="1800" dirty="0"/>
              <a:t>Publicación</a:t>
            </a:r>
            <a:endParaRPr sz="1800" dirty="0"/>
          </a:p>
        </p:txBody>
      </p:sp>
    </p:spTree>
    <p:extLst>
      <p:ext uri="{BB962C8B-B14F-4D97-AF65-F5344CB8AC3E}">
        <p14:creationId xmlns:p14="http://schemas.microsoft.com/office/powerpoint/2010/main" val="73181078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3EE410-BDA6-0303-6E5D-DD48BE90B994}"/>
            </a:ext>
          </a:extLst>
        </p:cNvPr>
        <p:cNvGrpSpPr/>
        <p:nvPr/>
      </p:nvGrpSpPr>
      <p:grpSpPr>
        <a:xfrm>
          <a:off x="0" y="0"/>
          <a:ext cx="0" cy="0"/>
          <a:chOff x="0" y="0"/>
          <a:chExt cx="0" cy="0"/>
        </a:xfrm>
      </p:grpSpPr>
      <p:pic>
        <p:nvPicPr>
          <p:cNvPr id="292" name="Imagen 5" descr="Imagen 5">
            <a:extLst>
              <a:ext uri="{FF2B5EF4-FFF2-40B4-BE49-F238E27FC236}">
                <a16:creationId xmlns:a16="http://schemas.microsoft.com/office/drawing/2014/main" id="{CF95E39C-5211-58EB-7BAE-79C9381D3AB6}"/>
              </a:ext>
            </a:extLst>
          </p:cNvPr>
          <p:cNvPicPr>
            <a:picLocks/>
          </p:cNvPicPr>
          <p:nvPr/>
        </p:nvPicPr>
        <p:blipFill>
          <a:blip r:embed="rId3"/>
          <a:stretch>
            <a:fillRect/>
          </a:stretch>
        </p:blipFill>
        <p:spPr>
          <a:xfrm>
            <a:off x="2740790" y="788750"/>
            <a:ext cx="3810001" cy="2143126"/>
          </a:xfrm>
          <a:prstGeom prst="rect">
            <a:avLst/>
          </a:prstGeom>
          <a:ln w="12700">
            <a:miter lim="400000"/>
          </a:ln>
        </p:spPr>
      </p:pic>
      <p:sp>
        <p:nvSpPr>
          <p:cNvPr id="293" name="Rectángulo 6">
            <a:extLst>
              <a:ext uri="{FF2B5EF4-FFF2-40B4-BE49-F238E27FC236}">
                <a16:creationId xmlns:a16="http://schemas.microsoft.com/office/drawing/2014/main" id="{7CD2F336-2F61-C575-7C7A-F0D3A54ED601}"/>
              </a:ext>
            </a:extLst>
          </p:cNvPr>
          <p:cNvSpPr/>
          <p:nvPr/>
        </p:nvSpPr>
        <p:spPr>
          <a:xfrm rot="5400000">
            <a:off x="4426749" y="2036654"/>
            <a:ext cx="252001" cy="3395926"/>
          </a:xfrm>
          <a:prstGeom prst="rect">
            <a:avLst/>
          </a:prstGeom>
          <a:solidFill>
            <a:srgbClr val="D8D800"/>
          </a:solidFill>
          <a:ln w="12700">
            <a:miter lim="400000"/>
          </a:ln>
        </p:spPr>
        <p:txBody>
          <a:bodyPr lIns="45719" rIns="45719" anchor="ctr"/>
          <a:lstStyle/>
          <a:p>
            <a:pPr algn="ctr">
              <a:defRPr>
                <a:solidFill>
                  <a:srgbClr val="FFFFFF"/>
                </a:solidFill>
              </a:defRPr>
            </a:pPr>
            <a:endParaRPr/>
          </a:p>
        </p:txBody>
      </p:sp>
      <p:sp>
        <p:nvSpPr>
          <p:cNvPr id="294" name="Title 1">
            <a:extLst>
              <a:ext uri="{FF2B5EF4-FFF2-40B4-BE49-F238E27FC236}">
                <a16:creationId xmlns:a16="http://schemas.microsoft.com/office/drawing/2014/main" id="{E0C1B639-E006-94F2-6187-FEEE251E025D}"/>
              </a:ext>
            </a:extLst>
          </p:cNvPr>
          <p:cNvSpPr txBox="1"/>
          <p:nvPr/>
        </p:nvSpPr>
        <p:spPr>
          <a:xfrm>
            <a:off x="2854787" y="3044164"/>
            <a:ext cx="3434425" cy="609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algn="ctr">
              <a:tabLst>
                <a:tab pos="88900" algn="l"/>
              </a:tabLst>
              <a:defRPr sz="4000" spc="-300">
                <a:solidFill>
                  <a:srgbClr val="242415"/>
                </a:solidFill>
                <a:latin typeface="Montserrat SemiBold"/>
                <a:ea typeface="Montserrat SemiBold"/>
                <a:cs typeface="Montserrat SemiBold"/>
                <a:sym typeface="Montserrat SemiBold"/>
              </a:defRPr>
            </a:lvl1pPr>
          </a:lstStyle>
          <a:p>
            <a:r>
              <a:rPr lang="es-ES" dirty="0"/>
              <a:t>Librería</a:t>
            </a:r>
            <a:endParaRPr dirty="0"/>
          </a:p>
        </p:txBody>
      </p:sp>
    </p:spTree>
    <p:extLst>
      <p:ext uri="{BB962C8B-B14F-4D97-AF65-F5344CB8AC3E}">
        <p14:creationId xmlns:p14="http://schemas.microsoft.com/office/powerpoint/2010/main" val="944413771"/>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 name="Rectángulo 3"/>
          <p:cNvSpPr/>
          <p:nvPr/>
        </p:nvSpPr>
        <p:spPr>
          <a:xfrm>
            <a:off x="0" y="3443907"/>
            <a:ext cx="9144000" cy="1699593"/>
          </a:xfrm>
          <a:prstGeom prst="rect">
            <a:avLst/>
          </a:prstGeom>
          <a:solidFill>
            <a:srgbClr val="D8D800"/>
          </a:solidFill>
          <a:ln w="12700">
            <a:miter lim="400000"/>
          </a:ln>
        </p:spPr>
        <p:txBody>
          <a:bodyPr lIns="45719" rIns="45719" anchor="ctr"/>
          <a:lstStyle/>
          <a:p>
            <a:pPr algn="ctr">
              <a:defRPr>
                <a:solidFill>
                  <a:srgbClr val="FFFFFF"/>
                </a:solidFill>
              </a:defRPr>
            </a:pPr>
            <a:endParaRPr/>
          </a:p>
        </p:txBody>
      </p:sp>
      <p:pic>
        <p:nvPicPr>
          <p:cNvPr id="302" name="Gráfico 10" descr="Gráfico 10"/>
          <p:cNvPicPr>
            <a:picLocks noChangeAspect="1"/>
          </p:cNvPicPr>
          <p:nvPr/>
        </p:nvPicPr>
        <p:blipFill>
          <a:blip r:embed="rId2"/>
          <a:stretch>
            <a:fillRect/>
          </a:stretch>
        </p:blipFill>
        <p:spPr>
          <a:xfrm>
            <a:off x="2207873" y="765889"/>
            <a:ext cx="4728254" cy="1696294"/>
          </a:xfrm>
          <a:prstGeom prst="rect">
            <a:avLst/>
          </a:prstGeom>
          <a:ln w="12700">
            <a:miter lim="400000"/>
          </a:ln>
        </p:spPr>
      </p:pic>
      <p:pic>
        <p:nvPicPr>
          <p:cNvPr id="303" name="Gráfico 13" descr="Gráfico 13"/>
          <p:cNvPicPr>
            <a:picLocks noChangeAspect="1"/>
          </p:cNvPicPr>
          <p:nvPr/>
        </p:nvPicPr>
        <p:blipFill>
          <a:blip r:embed="rId3"/>
          <a:stretch>
            <a:fillRect/>
          </a:stretch>
        </p:blipFill>
        <p:spPr>
          <a:xfrm>
            <a:off x="4218292" y="4329110"/>
            <a:ext cx="360001" cy="360001"/>
          </a:xfrm>
          <a:prstGeom prst="rect">
            <a:avLst/>
          </a:prstGeom>
          <a:ln w="12700">
            <a:miter lim="400000"/>
          </a:ln>
        </p:spPr>
      </p:pic>
      <p:pic>
        <p:nvPicPr>
          <p:cNvPr id="304" name="Gráfico 15" descr="Gráfico 15"/>
          <p:cNvPicPr>
            <a:picLocks noChangeAspect="1"/>
          </p:cNvPicPr>
          <p:nvPr/>
        </p:nvPicPr>
        <p:blipFill>
          <a:blip r:embed="rId4"/>
          <a:stretch>
            <a:fillRect/>
          </a:stretch>
        </p:blipFill>
        <p:spPr>
          <a:xfrm>
            <a:off x="4218292" y="3786080"/>
            <a:ext cx="360001" cy="360001"/>
          </a:xfrm>
          <a:prstGeom prst="rect">
            <a:avLst/>
          </a:prstGeom>
          <a:ln w="12700">
            <a:miter lim="400000"/>
          </a:ln>
        </p:spPr>
      </p:pic>
      <p:pic>
        <p:nvPicPr>
          <p:cNvPr id="305" name="Gráfico 17" descr="Gráfico 17"/>
          <p:cNvPicPr>
            <a:picLocks noChangeAspect="1"/>
          </p:cNvPicPr>
          <p:nvPr/>
        </p:nvPicPr>
        <p:blipFill>
          <a:blip r:embed="rId5"/>
          <a:stretch>
            <a:fillRect/>
          </a:stretch>
        </p:blipFill>
        <p:spPr>
          <a:xfrm>
            <a:off x="1365921" y="4333776"/>
            <a:ext cx="360001" cy="360001"/>
          </a:xfrm>
          <a:prstGeom prst="rect">
            <a:avLst/>
          </a:prstGeom>
          <a:ln w="12700">
            <a:miter lim="400000"/>
          </a:ln>
        </p:spPr>
      </p:pic>
      <p:pic>
        <p:nvPicPr>
          <p:cNvPr id="306" name="Gráfico 2" descr="Gráfico 2"/>
          <p:cNvPicPr>
            <a:picLocks noChangeAspect="1"/>
          </p:cNvPicPr>
          <p:nvPr/>
        </p:nvPicPr>
        <p:blipFill>
          <a:blip r:embed="rId6"/>
          <a:stretch>
            <a:fillRect/>
          </a:stretch>
        </p:blipFill>
        <p:spPr>
          <a:xfrm>
            <a:off x="1365921" y="3800404"/>
            <a:ext cx="360001" cy="360001"/>
          </a:xfrm>
          <a:prstGeom prst="rect">
            <a:avLst/>
          </a:prstGeom>
          <a:ln w="12700">
            <a:miter lim="400000"/>
          </a:ln>
        </p:spPr>
      </p:pic>
      <p:grpSp>
        <p:nvGrpSpPr>
          <p:cNvPr id="311" name="Grupo 5"/>
          <p:cNvGrpSpPr/>
          <p:nvPr/>
        </p:nvGrpSpPr>
        <p:grpSpPr>
          <a:xfrm>
            <a:off x="1771311" y="3781414"/>
            <a:ext cx="6298731" cy="918538"/>
            <a:chOff x="0" y="0"/>
            <a:chExt cx="6298730" cy="918537"/>
          </a:xfrm>
        </p:grpSpPr>
        <p:sp>
          <p:nvSpPr>
            <p:cNvPr id="307" name="CuadroTexto 18"/>
            <p:cNvSpPr txBox="1"/>
            <p:nvPr/>
          </p:nvSpPr>
          <p:spPr>
            <a:xfrm>
              <a:off x="2852369" y="0"/>
              <a:ext cx="3282596" cy="37084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spAutoFit/>
            </a:bodyPr>
            <a:lstStyle>
              <a:lvl1pPr>
                <a:defRPr>
                  <a:solidFill>
                    <a:srgbClr val="FFFFFF"/>
                  </a:solidFill>
                  <a:latin typeface="Montserrat Medium"/>
                  <a:ea typeface="Montserrat Medium"/>
                  <a:cs typeface="Montserrat Medium"/>
                  <a:sym typeface="Montserrat Medium"/>
                </a:defRPr>
              </a:lvl1pPr>
            </a:lstStyle>
            <a:p>
              <a:r>
                <a:t>github.com/lemoncode</a:t>
              </a:r>
            </a:p>
          </p:txBody>
        </p:sp>
        <p:sp>
          <p:nvSpPr>
            <p:cNvPr id="308" name="CuadroTexto 7"/>
            <p:cNvSpPr txBox="1"/>
            <p:nvPr/>
          </p:nvSpPr>
          <p:spPr>
            <a:xfrm>
              <a:off x="0" y="547697"/>
              <a:ext cx="1972172" cy="37084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spAutoFit/>
            </a:bodyPr>
            <a:lstStyle>
              <a:lvl1pPr>
                <a:defRPr>
                  <a:solidFill>
                    <a:srgbClr val="FFFFFF"/>
                  </a:solidFill>
                  <a:latin typeface="Montserrat Medium"/>
                  <a:ea typeface="Montserrat Medium"/>
                  <a:cs typeface="Montserrat Medium"/>
                  <a:sym typeface="Montserrat Medium"/>
                </a:defRPr>
              </a:lvl1pPr>
            </a:lstStyle>
            <a:p>
              <a:r>
                <a:t>@lemoncoders</a:t>
              </a:r>
            </a:p>
          </p:txBody>
        </p:sp>
        <p:sp>
          <p:nvSpPr>
            <p:cNvPr id="309" name="CuadroTexto 8"/>
            <p:cNvSpPr txBox="1"/>
            <p:nvPr/>
          </p:nvSpPr>
          <p:spPr>
            <a:xfrm>
              <a:off x="2852369" y="543031"/>
              <a:ext cx="3446362" cy="370841"/>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spAutoFit/>
            </a:bodyPr>
            <a:lstStyle>
              <a:lvl1pPr>
                <a:defRPr>
                  <a:solidFill>
                    <a:srgbClr val="FFFFFF"/>
                  </a:solidFill>
                  <a:latin typeface="Montserrat Medium"/>
                  <a:ea typeface="Montserrat Medium"/>
                  <a:cs typeface="Montserrat Medium"/>
                  <a:sym typeface="Montserrat Medium"/>
                </a:defRPr>
              </a:lvl1pPr>
            </a:lstStyle>
            <a:p>
              <a:r>
                <a:t>facebook.com/lemoncoders</a:t>
              </a:r>
            </a:p>
          </p:txBody>
        </p:sp>
        <p:sp>
          <p:nvSpPr>
            <p:cNvPr id="310" name="CuadroTexto 12"/>
            <p:cNvSpPr txBox="1"/>
            <p:nvPr/>
          </p:nvSpPr>
          <p:spPr>
            <a:xfrm>
              <a:off x="5137" y="14325"/>
              <a:ext cx="2027658" cy="370840"/>
            </a:xfrm>
            <a:prstGeom prst="rect">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spAutoFit/>
            </a:bodyPr>
            <a:lstStyle>
              <a:lvl1pPr>
                <a:defRPr>
                  <a:solidFill>
                    <a:srgbClr val="FFFFFF"/>
                  </a:solidFill>
                  <a:latin typeface="Montserrat Medium"/>
                  <a:ea typeface="Montserrat Medium"/>
                  <a:cs typeface="Montserrat Medium"/>
                  <a:sym typeface="Montserrat Medium"/>
                </a:defRPr>
              </a:lvl1pPr>
            </a:lstStyle>
            <a:p>
              <a:r>
                <a:t>lemoncode.net</a:t>
              </a:r>
            </a:p>
          </p:txBody>
        </p:sp>
      </p:grpSp>
    </p:spTree>
  </p:cSld>
  <p:clrMapOvr>
    <a:masterClrMapping/>
  </p:clrMapOvr>
  <p:transition spd="me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3"/>
          <p:cNvSpPr txBox="1">
            <a:spLocks noGrp="1"/>
          </p:cNvSpPr>
          <p:nvPr>
            <p:ph type="title"/>
          </p:nvPr>
        </p:nvSpPr>
        <p:spPr>
          <a:xfrm>
            <a:off x="647699" y="-1627"/>
            <a:ext cx="8245476" cy="810657"/>
          </a:xfrm>
          <a:prstGeom prst="rect">
            <a:avLst/>
          </a:prstGeom>
          <a:noFill/>
          <a:ln>
            <a:noFill/>
          </a:ln>
        </p:spPr>
        <p:txBody>
          <a:bodyPr spcFirstLastPara="1" wrap="square" lIns="0" tIns="45700" rIns="91425" bIns="45700" anchor="b" anchorCtr="0">
            <a:noAutofit/>
          </a:bodyPr>
          <a:lstStyle/>
          <a:p>
            <a:pPr marL="0" lvl="0" indent="0" algn="l" rtl="0">
              <a:spcBef>
                <a:spcPts val="0"/>
              </a:spcBef>
              <a:spcAft>
                <a:spcPts val="0"/>
              </a:spcAft>
              <a:buClr>
                <a:srgbClr val="242415"/>
              </a:buClr>
              <a:buSzPts val="4000"/>
              <a:buFont typeface="Montserrat SemiBold"/>
              <a:buNone/>
            </a:pPr>
            <a:r>
              <a:rPr lang="en-GB" sz="4000" dirty="0">
                <a:solidFill>
                  <a:srgbClr val="242415"/>
                </a:solidFill>
                <a:latin typeface="Montserrat SemiBold"/>
                <a:ea typeface="Montserrat SemiBold"/>
                <a:cs typeface="Montserrat SemiBold"/>
                <a:sym typeface="Montserrat SemiBold"/>
              </a:rPr>
              <a:t>Gestores de </a:t>
            </a:r>
            <a:r>
              <a:rPr lang="es-ES" sz="4000" dirty="0">
                <a:solidFill>
                  <a:srgbClr val="242415"/>
                </a:solidFill>
                <a:latin typeface="Montserrat SemiBold"/>
                <a:ea typeface="Montserrat SemiBold"/>
                <a:cs typeface="Montserrat SemiBold"/>
                <a:sym typeface="Montserrat SemiBold"/>
              </a:rPr>
              <a:t>paquetes</a:t>
            </a:r>
          </a:p>
        </p:txBody>
      </p:sp>
      <p:sp>
        <p:nvSpPr>
          <p:cNvPr id="117" name="Google Shape;117;p3"/>
          <p:cNvSpPr/>
          <p:nvPr/>
        </p:nvSpPr>
        <p:spPr>
          <a:xfrm>
            <a:off x="0" y="0"/>
            <a:ext cx="254000" cy="5143500"/>
          </a:xfrm>
          <a:prstGeom prst="rect">
            <a:avLst/>
          </a:prstGeom>
          <a:solidFill>
            <a:srgbClr val="D8D8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dirty="0">
              <a:solidFill>
                <a:schemeClr val="lt1"/>
              </a:solidFill>
              <a:latin typeface="Calibri"/>
              <a:ea typeface="Calibri"/>
              <a:cs typeface="Calibri"/>
              <a:sym typeface="Calibri"/>
            </a:endParaRPr>
          </a:p>
        </p:txBody>
      </p:sp>
      <p:pic>
        <p:nvPicPr>
          <p:cNvPr id="7" name="Picture 6">
            <a:extLst>
              <a:ext uri="{FF2B5EF4-FFF2-40B4-BE49-F238E27FC236}">
                <a16:creationId xmlns:a16="http://schemas.microsoft.com/office/drawing/2014/main" id="{7DD853B9-3DE7-9921-169E-B73046B6C0A3}"/>
              </a:ext>
            </a:extLst>
          </p:cNvPr>
          <p:cNvPicPr>
            <a:picLocks noChangeAspect="1"/>
          </p:cNvPicPr>
          <p:nvPr/>
        </p:nvPicPr>
        <p:blipFill>
          <a:blip r:embed="rId3"/>
          <a:stretch>
            <a:fillRect/>
          </a:stretch>
        </p:blipFill>
        <p:spPr>
          <a:xfrm>
            <a:off x="4220199" y="1365964"/>
            <a:ext cx="1142751" cy="1142751"/>
          </a:xfrm>
          <a:prstGeom prst="rect">
            <a:avLst/>
          </a:prstGeom>
        </p:spPr>
      </p:pic>
      <p:pic>
        <p:nvPicPr>
          <p:cNvPr id="9" name="Picture 8">
            <a:extLst>
              <a:ext uri="{FF2B5EF4-FFF2-40B4-BE49-F238E27FC236}">
                <a16:creationId xmlns:a16="http://schemas.microsoft.com/office/drawing/2014/main" id="{93BAC03B-C1A4-EFEA-0E29-88D2A2BC9CF9}"/>
              </a:ext>
            </a:extLst>
          </p:cNvPr>
          <p:cNvPicPr>
            <a:picLocks noChangeAspect="1"/>
          </p:cNvPicPr>
          <p:nvPr/>
        </p:nvPicPr>
        <p:blipFill>
          <a:blip r:embed="rId4"/>
          <a:stretch>
            <a:fillRect/>
          </a:stretch>
        </p:blipFill>
        <p:spPr>
          <a:xfrm>
            <a:off x="998660" y="1623885"/>
            <a:ext cx="1967164" cy="634410"/>
          </a:xfrm>
          <a:prstGeom prst="rect">
            <a:avLst/>
          </a:prstGeom>
        </p:spPr>
      </p:pic>
      <p:pic>
        <p:nvPicPr>
          <p:cNvPr id="15" name="Picture 14">
            <a:extLst>
              <a:ext uri="{FF2B5EF4-FFF2-40B4-BE49-F238E27FC236}">
                <a16:creationId xmlns:a16="http://schemas.microsoft.com/office/drawing/2014/main" id="{B8875BC2-6D72-DFF0-6EBE-B8F067F65D6A}"/>
              </a:ext>
            </a:extLst>
          </p:cNvPr>
          <p:cNvPicPr>
            <a:picLocks noChangeAspect="1"/>
          </p:cNvPicPr>
          <p:nvPr/>
        </p:nvPicPr>
        <p:blipFill>
          <a:blip r:embed="rId5"/>
          <a:srcRect l="18480" t="17326" r="31520" b="26282"/>
          <a:stretch/>
        </p:blipFill>
        <p:spPr>
          <a:xfrm>
            <a:off x="6637251" y="1449958"/>
            <a:ext cx="1142751" cy="810657"/>
          </a:xfrm>
          <a:prstGeom prst="rect">
            <a:avLst/>
          </a:prstGeom>
        </p:spPr>
      </p:pic>
      <p:sp>
        <p:nvSpPr>
          <p:cNvPr id="2" name="Rectángulo 52">
            <a:extLst>
              <a:ext uri="{FF2B5EF4-FFF2-40B4-BE49-F238E27FC236}">
                <a16:creationId xmlns:a16="http://schemas.microsoft.com/office/drawing/2014/main" id="{29449744-EF5C-9B08-7683-3651DF157385}"/>
              </a:ext>
            </a:extLst>
          </p:cNvPr>
          <p:cNvSpPr/>
          <p:nvPr/>
        </p:nvSpPr>
        <p:spPr>
          <a:xfrm>
            <a:off x="1821017" y="2882885"/>
            <a:ext cx="424153" cy="276997"/>
          </a:xfrm>
          <a:prstGeom prst="rect">
            <a:avLst/>
          </a:prstGeom>
          <a:solidFill>
            <a:srgbClr val="A6A6A6"/>
          </a:solid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tIns="45719" rIns="45719" bIns="45719" numCol="1" anchor="t">
            <a:spAutoFit/>
          </a:bodyPr>
          <a:lstStyle>
            <a:lvl1pPr>
              <a:defRPr sz="1200">
                <a:solidFill>
                  <a:srgbClr val="FFFFFF"/>
                </a:solidFill>
                <a:latin typeface="Open Sans"/>
                <a:ea typeface="Open Sans"/>
                <a:cs typeface="Open Sans"/>
                <a:sym typeface="Open Sans"/>
              </a:defRPr>
            </a:lvl1pPr>
          </a:lstStyle>
          <a:p>
            <a:r>
              <a:rPr lang="es-ES" dirty="0" err="1"/>
              <a:t>npm</a:t>
            </a:r>
            <a:endParaRPr dirty="0"/>
          </a:p>
        </p:txBody>
      </p:sp>
      <p:sp>
        <p:nvSpPr>
          <p:cNvPr id="3" name="Rectángulo 52">
            <a:extLst>
              <a:ext uri="{FF2B5EF4-FFF2-40B4-BE49-F238E27FC236}">
                <a16:creationId xmlns:a16="http://schemas.microsoft.com/office/drawing/2014/main" id="{A638902A-D456-82EA-07F0-00916B1D4FEE}"/>
              </a:ext>
            </a:extLst>
          </p:cNvPr>
          <p:cNvSpPr/>
          <p:nvPr/>
        </p:nvSpPr>
        <p:spPr>
          <a:xfrm>
            <a:off x="4564772" y="2882885"/>
            <a:ext cx="411329" cy="276997"/>
          </a:xfrm>
          <a:prstGeom prst="rect">
            <a:avLst/>
          </a:prstGeom>
          <a:solidFill>
            <a:srgbClr val="A6A6A6"/>
          </a:solid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tIns="45719" rIns="45719" bIns="45719" numCol="1" anchor="t">
            <a:spAutoFit/>
          </a:bodyPr>
          <a:lstStyle>
            <a:lvl1pPr>
              <a:defRPr sz="1200">
                <a:solidFill>
                  <a:srgbClr val="FFFFFF"/>
                </a:solidFill>
                <a:latin typeface="Open Sans"/>
                <a:ea typeface="Open Sans"/>
                <a:cs typeface="Open Sans"/>
                <a:sym typeface="Open Sans"/>
              </a:defRPr>
            </a:lvl1pPr>
          </a:lstStyle>
          <a:p>
            <a:r>
              <a:rPr lang="es-ES" dirty="0" err="1"/>
              <a:t>yarn</a:t>
            </a:r>
            <a:endParaRPr dirty="0"/>
          </a:p>
        </p:txBody>
      </p:sp>
      <p:sp>
        <p:nvSpPr>
          <p:cNvPr id="4" name="Rectángulo 52">
            <a:extLst>
              <a:ext uri="{FF2B5EF4-FFF2-40B4-BE49-F238E27FC236}">
                <a16:creationId xmlns:a16="http://schemas.microsoft.com/office/drawing/2014/main" id="{5ED10ADF-F264-B66C-8409-B59156002345}"/>
              </a:ext>
            </a:extLst>
          </p:cNvPr>
          <p:cNvSpPr/>
          <p:nvPr/>
        </p:nvSpPr>
        <p:spPr>
          <a:xfrm>
            <a:off x="7043205" y="2882886"/>
            <a:ext cx="518730" cy="276997"/>
          </a:xfrm>
          <a:prstGeom prst="rect">
            <a:avLst/>
          </a:prstGeom>
          <a:solidFill>
            <a:srgbClr val="A6A6A6"/>
          </a:solid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tIns="45719" rIns="45719" bIns="45719" numCol="1" anchor="t">
            <a:spAutoFit/>
          </a:bodyPr>
          <a:lstStyle>
            <a:lvl1pPr>
              <a:defRPr sz="1200">
                <a:solidFill>
                  <a:srgbClr val="FFFFFF"/>
                </a:solidFill>
                <a:latin typeface="Open Sans"/>
                <a:ea typeface="Open Sans"/>
                <a:cs typeface="Open Sans"/>
                <a:sym typeface="Open Sans"/>
              </a:defRPr>
            </a:lvl1pPr>
          </a:lstStyle>
          <a:p>
            <a:r>
              <a:rPr lang="es-ES" dirty="0" err="1"/>
              <a:t>pnpm</a:t>
            </a:r>
            <a:endParaRPr dirty="0"/>
          </a:p>
        </p:txBody>
      </p:sp>
      <p:sp>
        <p:nvSpPr>
          <p:cNvPr id="5" name="TextBox 3">
            <a:extLst>
              <a:ext uri="{FF2B5EF4-FFF2-40B4-BE49-F238E27FC236}">
                <a16:creationId xmlns:a16="http://schemas.microsoft.com/office/drawing/2014/main" id="{645600B3-6602-0431-37AD-643EAC692AEE}"/>
              </a:ext>
            </a:extLst>
          </p:cNvPr>
          <p:cNvSpPr txBox="1"/>
          <p:nvPr/>
        </p:nvSpPr>
        <p:spPr>
          <a:xfrm>
            <a:off x="3772560" y="3389684"/>
            <a:ext cx="2064963" cy="1221873"/>
          </a:xfrm>
          <a:prstGeom prst="rect">
            <a:avLst/>
          </a:prstGeom>
          <a:noFill/>
          <a:ln w="12700">
            <a:noFill/>
          </a:ln>
        </p:spPr>
        <p:txBody>
          <a:bodyPr wrap="square" lIns="72000" rIns="72000" rtlCol="0" anchor="ctr" anchorCtr="0">
            <a:spAutoFit/>
          </a:bodyPr>
          <a:lstStyle/>
          <a:p>
            <a:pPr marL="171450" indent="-171450">
              <a:lnSpc>
                <a:spcPct val="150000"/>
              </a:lnSpc>
              <a:buBlip>
                <a:blip r:embed="rId6"/>
              </a:buBlip>
            </a:pPr>
            <a:r>
              <a:rPr lang="es-ES" sz="1000" dirty="0">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rPr>
              <a:t>Instalación en paralelo</a:t>
            </a:r>
          </a:p>
          <a:p>
            <a:pPr marL="171450" indent="-171450">
              <a:lnSpc>
                <a:spcPct val="150000"/>
              </a:lnSpc>
              <a:buBlip>
                <a:blip r:embed="rId6"/>
              </a:buBlip>
            </a:pPr>
            <a:r>
              <a:rPr lang="es-ES" sz="1000" dirty="0">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rPr>
              <a:t>Cacheo de paquetes agresivo</a:t>
            </a:r>
          </a:p>
          <a:p>
            <a:pPr marL="171450" indent="-171450">
              <a:lnSpc>
                <a:spcPct val="150000"/>
              </a:lnSpc>
              <a:buBlip>
                <a:blip r:embed="rId6"/>
              </a:buBlip>
            </a:pPr>
            <a:r>
              <a:rPr lang="es-ES" sz="1000" dirty="0">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rPr>
              <a:t>Manejo de grandes ficheros</a:t>
            </a:r>
          </a:p>
          <a:p>
            <a:pPr marL="171450" indent="-171450">
              <a:lnSpc>
                <a:spcPct val="150000"/>
              </a:lnSpc>
              <a:buBlip>
                <a:blip r:embed="rId6"/>
              </a:buBlip>
            </a:pPr>
            <a:r>
              <a:rPr lang="es-ES" sz="1000" dirty="0" err="1">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rPr>
              <a:t>Lock</a:t>
            </a:r>
            <a:r>
              <a:rPr lang="es-ES" sz="1000" dirty="0">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rPr>
              <a:t> y </a:t>
            </a:r>
            <a:r>
              <a:rPr lang="es-ES" sz="1000" dirty="0" err="1">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rPr>
              <a:t>workspaces</a:t>
            </a:r>
            <a:endParaRPr lang="es-ES" sz="1000" dirty="0">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endParaRPr>
          </a:p>
          <a:p>
            <a:pPr marL="171450" indent="-171450">
              <a:lnSpc>
                <a:spcPct val="150000"/>
              </a:lnSpc>
              <a:buBlip>
                <a:blip r:embed="rId6"/>
              </a:buBlip>
            </a:pPr>
            <a:r>
              <a:rPr lang="es-ES" sz="1000" dirty="0">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rPr>
              <a:t>Instalación offline</a:t>
            </a:r>
          </a:p>
        </p:txBody>
      </p:sp>
      <p:sp>
        <p:nvSpPr>
          <p:cNvPr id="6" name="TextBox 3">
            <a:extLst>
              <a:ext uri="{FF2B5EF4-FFF2-40B4-BE49-F238E27FC236}">
                <a16:creationId xmlns:a16="http://schemas.microsoft.com/office/drawing/2014/main" id="{AD0893D5-0E29-7B68-0D63-AD10F357F009}"/>
              </a:ext>
            </a:extLst>
          </p:cNvPr>
          <p:cNvSpPr txBox="1"/>
          <p:nvPr/>
        </p:nvSpPr>
        <p:spPr>
          <a:xfrm>
            <a:off x="998660" y="3389685"/>
            <a:ext cx="2345734" cy="1221873"/>
          </a:xfrm>
          <a:prstGeom prst="rect">
            <a:avLst/>
          </a:prstGeom>
          <a:noFill/>
          <a:ln w="12700">
            <a:noFill/>
          </a:ln>
        </p:spPr>
        <p:txBody>
          <a:bodyPr wrap="square" lIns="72000" rIns="72000" rtlCol="0" anchor="ctr" anchorCtr="0">
            <a:spAutoFit/>
          </a:bodyPr>
          <a:lstStyle/>
          <a:p>
            <a:pPr marL="171450" indent="-171450">
              <a:lnSpc>
                <a:spcPct val="150000"/>
              </a:lnSpc>
              <a:buBlip>
                <a:blip r:embed="rId6"/>
              </a:buBlip>
            </a:pPr>
            <a:r>
              <a:rPr lang="es-ES" sz="1000" dirty="0">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rPr>
              <a:t>Gestor oficial de Node.js</a:t>
            </a:r>
          </a:p>
          <a:p>
            <a:pPr marL="171450" indent="-171450">
              <a:lnSpc>
                <a:spcPct val="150000"/>
              </a:lnSpc>
              <a:buBlip>
                <a:blip r:embed="rId6"/>
              </a:buBlip>
            </a:pPr>
            <a:r>
              <a:rPr lang="es-ES" sz="1000" dirty="0">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rPr>
              <a:t>Muchas funcionalidades de serie</a:t>
            </a:r>
          </a:p>
          <a:p>
            <a:pPr marL="171450" indent="-171450">
              <a:lnSpc>
                <a:spcPct val="150000"/>
              </a:lnSpc>
              <a:buBlip>
                <a:blip r:embed="rId6"/>
              </a:buBlip>
            </a:pPr>
            <a:r>
              <a:rPr lang="es-ES" sz="1000" dirty="0">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rPr>
              <a:t>Problemas iniciales resueltos</a:t>
            </a:r>
          </a:p>
          <a:p>
            <a:pPr marL="171450" indent="-171450">
              <a:lnSpc>
                <a:spcPct val="150000"/>
              </a:lnSpc>
              <a:buBlip>
                <a:blip r:embed="rId7"/>
              </a:buBlip>
            </a:pPr>
            <a:r>
              <a:rPr lang="es-ES" sz="1000" dirty="0">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rPr>
              <a:t>Originalmente tuvo problemas de rendimiento y duplicidades</a:t>
            </a:r>
          </a:p>
        </p:txBody>
      </p:sp>
      <p:sp>
        <p:nvSpPr>
          <p:cNvPr id="8" name="TextBox 3">
            <a:extLst>
              <a:ext uri="{FF2B5EF4-FFF2-40B4-BE49-F238E27FC236}">
                <a16:creationId xmlns:a16="http://schemas.microsoft.com/office/drawing/2014/main" id="{1487AFB1-233A-F0AA-44AF-BB5E22EBE80A}"/>
              </a:ext>
            </a:extLst>
          </p:cNvPr>
          <p:cNvSpPr txBox="1"/>
          <p:nvPr/>
        </p:nvSpPr>
        <p:spPr>
          <a:xfrm>
            <a:off x="6238360" y="3389685"/>
            <a:ext cx="2452281" cy="991041"/>
          </a:xfrm>
          <a:prstGeom prst="rect">
            <a:avLst/>
          </a:prstGeom>
          <a:noFill/>
          <a:ln w="12700">
            <a:noFill/>
          </a:ln>
        </p:spPr>
        <p:txBody>
          <a:bodyPr wrap="square" lIns="72000" rIns="72000" rtlCol="0" anchor="ctr" anchorCtr="0">
            <a:spAutoFit/>
          </a:bodyPr>
          <a:lstStyle/>
          <a:p>
            <a:pPr marL="171450" indent="-171450">
              <a:lnSpc>
                <a:spcPct val="150000"/>
              </a:lnSpc>
              <a:buBlip>
                <a:blip r:embed="rId6"/>
              </a:buBlip>
            </a:pPr>
            <a:r>
              <a:rPr lang="es-ES" sz="1000" dirty="0">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rPr>
              <a:t>Eficiencia con </a:t>
            </a:r>
            <a:r>
              <a:rPr lang="es-ES" sz="1000" dirty="0" err="1">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rPr>
              <a:t>hardlinks</a:t>
            </a:r>
            <a:r>
              <a:rPr lang="es-ES" sz="1000" dirty="0">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rPr>
              <a:t> y </a:t>
            </a:r>
            <a:r>
              <a:rPr lang="es-ES" sz="1000" dirty="0" err="1">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rPr>
              <a:t>symlinks</a:t>
            </a:r>
            <a:endParaRPr lang="es-ES" sz="1000" dirty="0">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endParaRPr>
          </a:p>
          <a:p>
            <a:pPr marL="171450" indent="-171450">
              <a:lnSpc>
                <a:spcPct val="150000"/>
              </a:lnSpc>
              <a:buBlip>
                <a:blip r:embed="rId6"/>
              </a:buBlip>
            </a:pPr>
            <a:r>
              <a:rPr lang="es-ES" sz="1000" dirty="0">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rPr>
              <a:t>Gran velocidad y poca redundancia</a:t>
            </a:r>
          </a:p>
          <a:p>
            <a:pPr marL="171450" indent="-171450">
              <a:lnSpc>
                <a:spcPct val="150000"/>
              </a:lnSpc>
              <a:buBlip>
                <a:blip r:embed="rId6"/>
              </a:buBlip>
            </a:pPr>
            <a:r>
              <a:rPr lang="es-ES" sz="1000" dirty="0">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rPr>
              <a:t>Sintaxis y uso similar a </a:t>
            </a:r>
            <a:r>
              <a:rPr lang="es-ES" sz="1000" dirty="0" err="1">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rPr>
              <a:t>npm</a:t>
            </a:r>
            <a:endParaRPr lang="es-ES" sz="1000" dirty="0">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endParaRPr>
          </a:p>
          <a:p>
            <a:pPr marL="171450" indent="-171450">
              <a:lnSpc>
                <a:spcPct val="150000"/>
              </a:lnSpc>
              <a:buBlip>
                <a:blip r:embed="rId6"/>
              </a:buBlip>
            </a:pPr>
            <a:r>
              <a:rPr lang="es-ES" sz="1000" dirty="0">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rPr>
              <a:t>Muy útil con </a:t>
            </a:r>
            <a:r>
              <a:rPr lang="es-ES" sz="1000" dirty="0" err="1">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rPr>
              <a:t>monorepos</a:t>
            </a:r>
            <a:endParaRPr lang="es-ES" sz="1000" dirty="0">
              <a:solidFill>
                <a:schemeClr val="tx1">
                  <a:lumMod val="85000"/>
                  <a:lumOff val="15000"/>
                </a:schemeClr>
              </a:solidFill>
              <a:latin typeface="Open Sans" panose="020B0606030504020204" pitchFamily="34" charset="0"/>
              <a:ea typeface="Open Sans" panose="020B0606030504020204" pitchFamily="34" charset="0"/>
              <a:cs typeface="Open Sans" panose="020B0606030504020204" pitchFamily="34"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647699" y="-1627"/>
            <a:ext cx="8245476" cy="810657"/>
          </a:xfrm>
        </p:spPr>
        <p:txBody>
          <a:bodyPr lIns="0" anchor="b"/>
          <a:lstStyle/>
          <a:p>
            <a:r>
              <a:rPr lang="es-ES_tradnl" sz="4000" spc="-300" dirty="0">
                <a:solidFill>
                  <a:srgbClr val="242415"/>
                </a:solidFill>
                <a:latin typeface="Montserrat SemiBold" panose="00000700000000000000" pitchFamily="2" charset="0"/>
              </a:rPr>
              <a:t>Versionado</a:t>
            </a:r>
          </a:p>
        </p:txBody>
      </p:sp>
      <p:sp>
        <p:nvSpPr>
          <p:cNvPr id="18" name="Rectángulo 17">
            <a:extLst>
              <a:ext uri="{FF2B5EF4-FFF2-40B4-BE49-F238E27FC236}">
                <a16:creationId xmlns:a16="http://schemas.microsoft.com/office/drawing/2014/main" id="{2500B578-A172-4123-A9F9-10474B82C587}"/>
              </a:ext>
            </a:extLst>
          </p:cNvPr>
          <p:cNvSpPr/>
          <p:nvPr/>
        </p:nvSpPr>
        <p:spPr>
          <a:xfrm>
            <a:off x="0" y="0"/>
            <a:ext cx="254000" cy="5143500"/>
          </a:xfrm>
          <a:prstGeom prst="rect">
            <a:avLst/>
          </a:prstGeom>
          <a:solidFill>
            <a:srgbClr val="D8D800"/>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ES_tradnl" dirty="0"/>
          </a:p>
        </p:txBody>
      </p:sp>
      <p:sp>
        <p:nvSpPr>
          <p:cNvPr id="9" name="TextBox 19">
            <a:extLst>
              <a:ext uri="{FF2B5EF4-FFF2-40B4-BE49-F238E27FC236}">
                <a16:creationId xmlns:a16="http://schemas.microsoft.com/office/drawing/2014/main" id="{D0BB7AFC-20C7-4A3C-8A30-57F1759C7884}"/>
              </a:ext>
            </a:extLst>
          </p:cNvPr>
          <p:cNvSpPr txBox="1"/>
          <p:nvPr/>
        </p:nvSpPr>
        <p:spPr>
          <a:xfrm>
            <a:off x="3355287" y="1790891"/>
            <a:ext cx="2687426" cy="769441"/>
          </a:xfrm>
          <a:prstGeom prst="rect">
            <a:avLst/>
          </a:prstGeom>
          <a:noFill/>
        </p:spPr>
        <p:txBody>
          <a:bodyPr wrap="square" rtlCol="0">
            <a:spAutoFit/>
          </a:bodyPr>
          <a:lstStyle/>
          <a:p>
            <a:pPr algn="ctr"/>
            <a:r>
              <a:rPr lang="es-ES_tradnl" sz="4400" b="1" dirty="0">
                <a:solidFill>
                  <a:schemeClr val="tx1">
                    <a:lumMod val="50000"/>
                    <a:lumOff val="50000"/>
                  </a:schemeClr>
                </a:solidFill>
                <a:latin typeface="Montserrat SemiBold" panose="00000700000000000000" pitchFamily="2" charset="0"/>
              </a:rPr>
              <a:t>SEMVER</a:t>
            </a:r>
          </a:p>
        </p:txBody>
      </p:sp>
      <p:sp>
        <p:nvSpPr>
          <p:cNvPr id="10" name="TextBox 21">
            <a:extLst>
              <a:ext uri="{FF2B5EF4-FFF2-40B4-BE49-F238E27FC236}">
                <a16:creationId xmlns:a16="http://schemas.microsoft.com/office/drawing/2014/main" id="{7311821F-C1EA-40B8-ABE7-4C6075E482FA}"/>
              </a:ext>
            </a:extLst>
          </p:cNvPr>
          <p:cNvSpPr txBox="1"/>
          <p:nvPr/>
        </p:nvSpPr>
        <p:spPr>
          <a:xfrm>
            <a:off x="3738951" y="2376091"/>
            <a:ext cx="1920098" cy="923330"/>
          </a:xfrm>
          <a:prstGeom prst="rect">
            <a:avLst/>
          </a:prstGeom>
          <a:noFill/>
        </p:spPr>
        <p:txBody>
          <a:bodyPr wrap="square" rtlCol="0">
            <a:spAutoFit/>
          </a:bodyPr>
          <a:lstStyle/>
          <a:p>
            <a:pPr algn="ctr"/>
            <a:r>
              <a:rPr lang="es-ES_tradnl" sz="5400" b="1" dirty="0">
                <a:solidFill>
                  <a:srgbClr val="D54998"/>
                </a:solidFill>
              </a:rPr>
              <a:t>1</a:t>
            </a:r>
            <a:r>
              <a:rPr lang="es-ES_tradnl" sz="5400" b="1" dirty="0"/>
              <a:t>.</a:t>
            </a:r>
            <a:r>
              <a:rPr lang="es-ES_tradnl" sz="5400" b="1" dirty="0">
                <a:solidFill>
                  <a:srgbClr val="5567D5"/>
                </a:solidFill>
              </a:rPr>
              <a:t>2</a:t>
            </a:r>
            <a:r>
              <a:rPr lang="es-ES_tradnl" sz="5400" b="1" dirty="0"/>
              <a:t>.</a:t>
            </a:r>
            <a:r>
              <a:rPr lang="es-ES_tradnl" sz="5400" b="1" dirty="0">
                <a:solidFill>
                  <a:srgbClr val="3DA510"/>
                </a:solidFill>
              </a:rPr>
              <a:t>3</a:t>
            </a:r>
          </a:p>
        </p:txBody>
      </p:sp>
      <p:sp>
        <p:nvSpPr>
          <p:cNvPr id="11" name="TextBox 7">
            <a:extLst>
              <a:ext uri="{FF2B5EF4-FFF2-40B4-BE49-F238E27FC236}">
                <a16:creationId xmlns:a16="http://schemas.microsoft.com/office/drawing/2014/main" id="{738C1E86-6758-4227-9099-9D1690CBE20F}"/>
              </a:ext>
            </a:extLst>
          </p:cNvPr>
          <p:cNvSpPr txBox="1"/>
          <p:nvPr/>
        </p:nvSpPr>
        <p:spPr>
          <a:xfrm>
            <a:off x="3482567" y="3299421"/>
            <a:ext cx="788614" cy="340519"/>
          </a:xfrm>
          <a:prstGeom prst="roundRect">
            <a:avLst/>
          </a:prstGeom>
          <a:solidFill>
            <a:srgbClr val="D54998"/>
          </a:solidFill>
        </p:spPr>
        <p:txBody>
          <a:bodyPr wrap="square" rtlCol="0">
            <a:spAutoFit/>
          </a:bodyPr>
          <a:lstStyle/>
          <a:p>
            <a:pPr algn="r"/>
            <a:r>
              <a:rPr lang="es-ES_tradnl" b="1" dirty="0" err="1">
                <a:solidFill>
                  <a:schemeClr val="bg1"/>
                </a:solidFill>
                <a:latin typeface="Open Sans" panose="020B0606030504020204" pitchFamily="34" charset="0"/>
                <a:ea typeface="Open Sans" panose="020B0606030504020204" pitchFamily="34" charset="0"/>
                <a:cs typeface="Open Sans" panose="020B0606030504020204" pitchFamily="34" charset="0"/>
              </a:rPr>
              <a:t>major</a:t>
            </a:r>
            <a:endParaRPr lang="es-ES_tradnl"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6" name="TextBox 7">
            <a:extLst>
              <a:ext uri="{FF2B5EF4-FFF2-40B4-BE49-F238E27FC236}">
                <a16:creationId xmlns:a16="http://schemas.microsoft.com/office/drawing/2014/main" id="{78C29A6C-A383-B77B-62B0-4734EBE0AF1A}"/>
              </a:ext>
            </a:extLst>
          </p:cNvPr>
          <p:cNvSpPr txBox="1"/>
          <p:nvPr/>
        </p:nvSpPr>
        <p:spPr>
          <a:xfrm>
            <a:off x="3244114" y="3690003"/>
            <a:ext cx="1027067" cy="307777"/>
          </a:xfrm>
          <a:prstGeom prst="rect">
            <a:avLst/>
          </a:prstGeom>
          <a:noFill/>
        </p:spPr>
        <p:txBody>
          <a:bodyPr wrap="square" rtlCol="0">
            <a:spAutoFit/>
          </a:bodyPr>
          <a:lstStyle/>
          <a:p>
            <a:pPr algn="r"/>
            <a:r>
              <a:rPr lang="es-ES_tradnl" b="1" dirty="0" err="1">
                <a:solidFill>
                  <a:srgbClr val="D54998"/>
                </a:solidFill>
                <a:latin typeface="Open Sans" panose="020B0606030504020204" pitchFamily="34" charset="0"/>
                <a:ea typeface="Open Sans" panose="020B0606030504020204" pitchFamily="34" charset="0"/>
                <a:cs typeface="Open Sans" panose="020B0606030504020204" pitchFamily="34" charset="0"/>
              </a:rPr>
              <a:t>breaking</a:t>
            </a:r>
            <a:endParaRPr lang="es-ES_tradnl" b="1" dirty="0">
              <a:solidFill>
                <a:srgbClr val="D54998"/>
              </a:solidFill>
              <a:latin typeface="Open Sans" panose="020B0606030504020204" pitchFamily="34" charset="0"/>
              <a:ea typeface="Open Sans" panose="020B0606030504020204" pitchFamily="34" charset="0"/>
              <a:cs typeface="Open Sans" panose="020B0606030504020204" pitchFamily="34" charset="0"/>
            </a:endParaRPr>
          </a:p>
        </p:txBody>
      </p:sp>
      <p:sp>
        <p:nvSpPr>
          <p:cNvPr id="7" name="TextBox 23">
            <a:extLst>
              <a:ext uri="{FF2B5EF4-FFF2-40B4-BE49-F238E27FC236}">
                <a16:creationId xmlns:a16="http://schemas.microsoft.com/office/drawing/2014/main" id="{A8C8437A-3F43-FAD4-4637-45117B6502C8}"/>
              </a:ext>
            </a:extLst>
          </p:cNvPr>
          <p:cNvSpPr txBox="1"/>
          <p:nvPr/>
        </p:nvSpPr>
        <p:spPr>
          <a:xfrm>
            <a:off x="4237058" y="3690004"/>
            <a:ext cx="905458" cy="307777"/>
          </a:xfrm>
          <a:prstGeom prst="rect">
            <a:avLst/>
          </a:prstGeom>
          <a:noFill/>
        </p:spPr>
        <p:txBody>
          <a:bodyPr wrap="square" rtlCol="0">
            <a:spAutoFit/>
          </a:bodyPr>
          <a:lstStyle/>
          <a:p>
            <a:pPr algn="ctr"/>
            <a:r>
              <a:rPr lang="es-ES_tradnl" b="1" dirty="0" err="1">
                <a:solidFill>
                  <a:srgbClr val="5567D5"/>
                </a:solidFill>
                <a:latin typeface="Open Sans" panose="020B0606030504020204" pitchFamily="34" charset="0"/>
                <a:ea typeface="Open Sans" panose="020B0606030504020204" pitchFamily="34" charset="0"/>
                <a:cs typeface="Open Sans" panose="020B0606030504020204" pitchFamily="34" charset="0"/>
              </a:rPr>
              <a:t>feature</a:t>
            </a:r>
            <a:endParaRPr lang="es-ES_tradnl" b="1" dirty="0">
              <a:solidFill>
                <a:srgbClr val="5567D5"/>
              </a:solidFill>
              <a:latin typeface="Open Sans" panose="020B0606030504020204" pitchFamily="34" charset="0"/>
              <a:ea typeface="Open Sans" panose="020B0606030504020204" pitchFamily="34" charset="0"/>
              <a:cs typeface="Open Sans" panose="020B0606030504020204" pitchFamily="34" charset="0"/>
            </a:endParaRPr>
          </a:p>
        </p:txBody>
      </p:sp>
      <p:sp>
        <p:nvSpPr>
          <p:cNvPr id="8" name="TextBox 25">
            <a:extLst>
              <a:ext uri="{FF2B5EF4-FFF2-40B4-BE49-F238E27FC236}">
                <a16:creationId xmlns:a16="http://schemas.microsoft.com/office/drawing/2014/main" id="{65E5D71F-A8D6-4380-CC8D-EFB3D65EEE8D}"/>
              </a:ext>
            </a:extLst>
          </p:cNvPr>
          <p:cNvSpPr txBox="1"/>
          <p:nvPr/>
        </p:nvSpPr>
        <p:spPr>
          <a:xfrm>
            <a:off x="5080067" y="3690434"/>
            <a:ext cx="416509" cy="307777"/>
          </a:xfrm>
          <a:prstGeom prst="rect">
            <a:avLst/>
          </a:prstGeom>
          <a:noFill/>
        </p:spPr>
        <p:txBody>
          <a:bodyPr wrap="square" rtlCol="0">
            <a:spAutoFit/>
          </a:bodyPr>
          <a:lstStyle/>
          <a:p>
            <a:r>
              <a:rPr lang="es-ES_tradnl" b="1" dirty="0" err="1">
                <a:solidFill>
                  <a:srgbClr val="3DA510"/>
                </a:solidFill>
                <a:latin typeface="Open Sans" panose="020B0606030504020204" pitchFamily="34" charset="0"/>
                <a:ea typeface="Open Sans" panose="020B0606030504020204" pitchFamily="34" charset="0"/>
                <a:cs typeface="Open Sans" panose="020B0606030504020204" pitchFamily="34" charset="0"/>
              </a:rPr>
              <a:t>fix</a:t>
            </a:r>
            <a:endParaRPr lang="es-ES_tradnl" b="1" dirty="0">
              <a:solidFill>
                <a:srgbClr val="3DA510"/>
              </a:solidFill>
              <a:latin typeface="Open Sans" panose="020B0606030504020204" pitchFamily="34" charset="0"/>
              <a:ea typeface="Open Sans" panose="020B0606030504020204" pitchFamily="34" charset="0"/>
              <a:cs typeface="Open Sans" panose="020B0606030504020204" pitchFamily="34" charset="0"/>
            </a:endParaRPr>
          </a:p>
        </p:txBody>
      </p:sp>
      <p:sp>
        <p:nvSpPr>
          <p:cNvPr id="16" name="TextBox 23">
            <a:extLst>
              <a:ext uri="{FF2B5EF4-FFF2-40B4-BE49-F238E27FC236}">
                <a16:creationId xmlns:a16="http://schemas.microsoft.com/office/drawing/2014/main" id="{B36ACD9F-A53E-D9B5-C08F-D10EA8965555}"/>
              </a:ext>
            </a:extLst>
          </p:cNvPr>
          <p:cNvSpPr txBox="1"/>
          <p:nvPr/>
        </p:nvSpPr>
        <p:spPr>
          <a:xfrm>
            <a:off x="3500751" y="2434956"/>
            <a:ext cx="325169" cy="769441"/>
          </a:xfrm>
          <a:prstGeom prst="rect">
            <a:avLst/>
          </a:prstGeom>
          <a:noFill/>
        </p:spPr>
        <p:txBody>
          <a:bodyPr wrap="square" rtlCol="0">
            <a:spAutoFit/>
          </a:bodyPr>
          <a:lstStyle/>
          <a:p>
            <a:pPr algn="ctr"/>
            <a:r>
              <a:rPr lang="es-ES_tradnl" sz="4400" b="1" dirty="0">
                <a:solidFill>
                  <a:schemeClr val="bg1">
                    <a:lumMod val="75000"/>
                  </a:schemeClr>
                </a:solidFill>
              </a:rPr>
              <a:t>^</a:t>
            </a:r>
          </a:p>
        </p:txBody>
      </p:sp>
      <p:sp>
        <p:nvSpPr>
          <p:cNvPr id="17" name="TextBox 23">
            <a:extLst>
              <a:ext uri="{FF2B5EF4-FFF2-40B4-BE49-F238E27FC236}">
                <a16:creationId xmlns:a16="http://schemas.microsoft.com/office/drawing/2014/main" id="{53518134-684A-EDBC-25D2-727A4F2D6554}"/>
              </a:ext>
            </a:extLst>
          </p:cNvPr>
          <p:cNvSpPr txBox="1"/>
          <p:nvPr/>
        </p:nvSpPr>
        <p:spPr>
          <a:xfrm>
            <a:off x="3501751" y="2560273"/>
            <a:ext cx="325169" cy="769441"/>
          </a:xfrm>
          <a:prstGeom prst="rect">
            <a:avLst/>
          </a:prstGeom>
          <a:noFill/>
        </p:spPr>
        <p:txBody>
          <a:bodyPr wrap="square" rtlCol="0">
            <a:spAutoFit/>
          </a:bodyPr>
          <a:lstStyle/>
          <a:p>
            <a:pPr algn="ctr"/>
            <a:r>
              <a:rPr lang="es-ES_tradnl" sz="4400" b="1" dirty="0">
                <a:solidFill>
                  <a:schemeClr val="bg1">
                    <a:lumMod val="75000"/>
                  </a:schemeClr>
                </a:solidFill>
              </a:rPr>
              <a:t>~</a:t>
            </a:r>
          </a:p>
        </p:txBody>
      </p:sp>
      <p:sp>
        <p:nvSpPr>
          <p:cNvPr id="2" name="TextBox 3">
            <a:extLst>
              <a:ext uri="{FF2B5EF4-FFF2-40B4-BE49-F238E27FC236}">
                <a16:creationId xmlns:a16="http://schemas.microsoft.com/office/drawing/2014/main" id="{B55D6F64-0102-FF94-7FE1-DC6C051E7BFF}"/>
              </a:ext>
            </a:extLst>
          </p:cNvPr>
          <p:cNvSpPr txBox="1"/>
          <p:nvPr/>
        </p:nvSpPr>
        <p:spPr>
          <a:xfrm>
            <a:off x="900110" y="943947"/>
            <a:ext cx="7653195" cy="24622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marL="285750" indent="-285750">
              <a:buSzPct val="100000"/>
              <a:buFont typeface="Arial"/>
              <a:buChar char="•"/>
              <a:defRPr>
                <a:solidFill>
                  <a:srgbClr val="242415"/>
                </a:solidFill>
                <a:latin typeface="Open Sans"/>
                <a:ea typeface="Open Sans"/>
                <a:cs typeface="Open Sans"/>
                <a:sym typeface="Open Sans"/>
              </a:defRPr>
            </a:lvl1pPr>
          </a:lstStyle>
          <a:p>
            <a:pPr>
              <a:buFont typeface="Wingdings" panose="05000000000000000000" pitchFamily="2" charset="2"/>
              <a:buChar char="§"/>
            </a:pPr>
            <a:r>
              <a:rPr lang="es-ES" sz="1600" dirty="0"/>
              <a:t>Una librería evoluciona constantemente</a:t>
            </a:r>
            <a:endParaRPr sz="1600" dirty="0"/>
          </a:p>
        </p:txBody>
      </p:sp>
      <p:sp>
        <p:nvSpPr>
          <p:cNvPr id="3" name="TextBox 3">
            <a:extLst>
              <a:ext uri="{FF2B5EF4-FFF2-40B4-BE49-F238E27FC236}">
                <a16:creationId xmlns:a16="http://schemas.microsoft.com/office/drawing/2014/main" id="{5F960D5B-B1DB-4F72-A4C5-3475FF3330F5}"/>
              </a:ext>
            </a:extLst>
          </p:cNvPr>
          <p:cNvSpPr txBox="1"/>
          <p:nvPr/>
        </p:nvSpPr>
        <p:spPr>
          <a:xfrm>
            <a:off x="900109" y="1279818"/>
            <a:ext cx="7653195" cy="24622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marL="285750" indent="-285750">
              <a:buSzPct val="100000"/>
              <a:buFont typeface="Arial"/>
              <a:buChar char="•"/>
              <a:defRPr>
                <a:solidFill>
                  <a:srgbClr val="242415"/>
                </a:solidFill>
                <a:latin typeface="Open Sans"/>
                <a:ea typeface="Open Sans"/>
                <a:cs typeface="Open Sans"/>
                <a:sym typeface="Open Sans"/>
              </a:defRPr>
            </a:lvl1pPr>
          </a:lstStyle>
          <a:p>
            <a:pPr>
              <a:buFont typeface="Wingdings" panose="05000000000000000000" pitchFamily="2" charset="2"/>
              <a:buChar char="§"/>
            </a:pPr>
            <a:r>
              <a:rPr lang="es-ES" sz="1600" dirty="0"/>
              <a:t>Debemos describir dicha evolución de forma efectiva y simple </a:t>
            </a:r>
            <a:endParaRPr sz="1600" dirty="0"/>
          </a:p>
        </p:txBody>
      </p:sp>
      <p:sp>
        <p:nvSpPr>
          <p:cNvPr id="4" name="CuadroTexto 3">
            <a:extLst>
              <a:ext uri="{FF2B5EF4-FFF2-40B4-BE49-F238E27FC236}">
                <a16:creationId xmlns:a16="http://schemas.microsoft.com/office/drawing/2014/main" id="{48B2CF29-739A-058C-88FE-C4EDD5F7C3A9}"/>
              </a:ext>
            </a:extLst>
          </p:cNvPr>
          <p:cNvSpPr txBox="1"/>
          <p:nvPr/>
        </p:nvSpPr>
        <p:spPr>
          <a:xfrm>
            <a:off x="900109" y="4522037"/>
            <a:ext cx="1383712" cy="24622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none" anchor="ctr" anchorCtr="0">
            <a:spAutoFit/>
          </a:bodyPr>
          <a:lstStyle/>
          <a:p>
            <a:r>
              <a:rPr lang="es-ES" sz="1000" b="0" u="sng" dirty="0" err="1">
                <a:solidFill>
                  <a:srgbClr val="569CD6"/>
                </a:solidFill>
                <a:effectLst/>
                <a:latin typeface="Dank Mono Regular" panose="00000509000000000000" pitchFamily="50" charset="0"/>
                <a:hlinkClick r:id="rId3"/>
              </a:rPr>
              <a:t>Semver</a:t>
            </a:r>
            <a:r>
              <a:rPr lang="es-ES" sz="1000" b="0" u="sng" dirty="0">
                <a:solidFill>
                  <a:srgbClr val="569CD6"/>
                </a:solidFill>
                <a:effectLst/>
                <a:latin typeface="Dank Mono Regular" panose="00000509000000000000" pitchFamily="50" charset="0"/>
                <a:hlinkClick r:id="rId3"/>
              </a:rPr>
              <a:t> </a:t>
            </a:r>
            <a:r>
              <a:rPr lang="es-ES" sz="1000" b="0" u="sng" dirty="0" err="1">
                <a:solidFill>
                  <a:srgbClr val="569CD6"/>
                </a:solidFill>
                <a:effectLst/>
                <a:latin typeface="Dank Mono Regular" panose="00000509000000000000" pitchFamily="50" charset="0"/>
                <a:hlinkClick r:id="rId3"/>
              </a:rPr>
              <a:t>Calculator</a:t>
            </a:r>
            <a:endParaRPr lang="es-ES" sz="1000" b="0" dirty="0">
              <a:solidFill>
                <a:srgbClr val="D4D4D4"/>
              </a:solidFill>
              <a:effectLst/>
              <a:latin typeface="Dank Mono Regular" panose="00000509000000000000" pitchFamily="50" charset="0"/>
            </a:endParaRPr>
          </a:p>
        </p:txBody>
      </p:sp>
      <p:sp>
        <p:nvSpPr>
          <p:cNvPr id="19" name="CuadroTexto 18">
            <a:extLst>
              <a:ext uri="{FF2B5EF4-FFF2-40B4-BE49-F238E27FC236}">
                <a16:creationId xmlns:a16="http://schemas.microsoft.com/office/drawing/2014/main" id="{66F1D5A3-74D5-DC91-9282-3A620B8E2CF6}"/>
              </a:ext>
            </a:extLst>
          </p:cNvPr>
          <p:cNvSpPr txBox="1"/>
          <p:nvPr/>
        </p:nvSpPr>
        <p:spPr>
          <a:xfrm>
            <a:off x="2822159" y="4522036"/>
            <a:ext cx="960519" cy="24622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none" anchor="ctr" anchorCtr="0">
            <a:spAutoFit/>
          </a:bodyPr>
          <a:lstStyle/>
          <a:p>
            <a:r>
              <a:rPr lang="es-ES" sz="1000" b="0" u="sng" dirty="0" err="1">
                <a:solidFill>
                  <a:srgbClr val="569CD6"/>
                </a:solidFill>
                <a:effectLst/>
                <a:latin typeface="Dank Mono Regular" panose="00000509000000000000" pitchFamily="50" charset="0"/>
                <a:hlinkClick r:id="rId4"/>
              </a:rPr>
              <a:t>Semver</a:t>
            </a:r>
            <a:r>
              <a:rPr lang="es-ES" sz="1000" b="0" u="sng" dirty="0">
                <a:solidFill>
                  <a:srgbClr val="569CD6"/>
                </a:solidFill>
                <a:effectLst/>
                <a:latin typeface="Dank Mono Regular" panose="00000509000000000000" pitchFamily="50" charset="0"/>
                <a:hlinkClick r:id="rId4"/>
              </a:rPr>
              <a:t> Spec</a:t>
            </a:r>
            <a:endParaRPr lang="es-ES" sz="1000" b="0" dirty="0">
              <a:solidFill>
                <a:srgbClr val="D4D4D4"/>
              </a:solidFill>
              <a:effectLst/>
              <a:latin typeface="Dank Mono Regular" panose="00000509000000000000" pitchFamily="50" charset="0"/>
            </a:endParaRPr>
          </a:p>
        </p:txBody>
      </p:sp>
      <p:sp>
        <p:nvSpPr>
          <p:cNvPr id="20" name="CuadroTexto 19">
            <a:extLst>
              <a:ext uri="{FF2B5EF4-FFF2-40B4-BE49-F238E27FC236}">
                <a16:creationId xmlns:a16="http://schemas.microsoft.com/office/drawing/2014/main" id="{6203A4DC-11B8-4A09-0A6F-5B8BB313FFF5}"/>
              </a:ext>
            </a:extLst>
          </p:cNvPr>
          <p:cNvSpPr txBox="1"/>
          <p:nvPr/>
        </p:nvSpPr>
        <p:spPr>
          <a:xfrm>
            <a:off x="4321016" y="4522035"/>
            <a:ext cx="2159566" cy="24622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none" anchor="ctr" anchorCtr="0">
            <a:spAutoFit/>
          </a:bodyPr>
          <a:lstStyle/>
          <a:p>
            <a:r>
              <a:rPr lang="es-ES" sz="1000" b="0" u="sng" dirty="0">
                <a:solidFill>
                  <a:srgbClr val="569CD6"/>
                </a:solidFill>
                <a:effectLst/>
                <a:latin typeface="Dank Mono Regular" panose="00000509000000000000" pitchFamily="50" charset="0"/>
                <a:hlinkClick r:id="rId5"/>
              </a:rPr>
              <a:t>Software </a:t>
            </a:r>
            <a:r>
              <a:rPr lang="es-ES" sz="1000" b="0" u="sng" dirty="0" err="1">
                <a:solidFill>
                  <a:srgbClr val="569CD6"/>
                </a:solidFill>
                <a:effectLst/>
                <a:latin typeface="Dank Mono Regular" panose="00000509000000000000" pitchFamily="50" charset="0"/>
                <a:hlinkClick r:id="rId5"/>
              </a:rPr>
              <a:t>versions</a:t>
            </a:r>
            <a:r>
              <a:rPr lang="es-ES" sz="1000" b="0" u="sng" dirty="0">
                <a:solidFill>
                  <a:srgbClr val="569CD6"/>
                </a:solidFill>
                <a:effectLst/>
                <a:latin typeface="Dank Mono Regular" panose="00000509000000000000" pitchFamily="50" charset="0"/>
                <a:hlinkClick r:id="rId5"/>
              </a:rPr>
              <a:t> are </a:t>
            </a:r>
            <a:r>
              <a:rPr lang="es-ES" sz="1000" b="0" u="sng" dirty="0" err="1">
                <a:solidFill>
                  <a:srgbClr val="569CD6"/>
                </a:solidFill>
                <a:effectLst/>
                <a:latin typeface="Dank Mono Regular" panose="00000509000000000000" pitchFamily="50" charset="0"/>
                <a:hlinkClick r:id="rId5"/>
              </a:rPr>
              <a:t>broken</a:t>
            </a:r>
            <a:endParaRPr lang="es-ES" sz="1000" b="0" dirty="0">
              <a:solidFill>
                <a:srgbClr val="D4D4D4"/>
              </a:solidFill>
              <a:effectLst/>
              <a:latin typeface="Dank Mono Regular" panose="00000509000000000000" pitchFamily="50" charset="0"/>
            </a:endParaRPr>
          </a:p>
        </p:txBody>
      </p:sp>
      <p:sp>
        <p:nvSpPr>
          <p:cNvPr id="21" name="CuadroTexto 20">
            <a:extLst>
              <a:ext uri="{FF2B5EF4-FFF2-40B4-BE49-F238E27FC236}">
                <a16:creationId xmlns:a16="http://schemas.microsoft.com/office/drawing/2014/main" id="{E5326ED7-14FF-CDA2-F9FB-F9D9A58B9B15}"/>
              </a:ext>
            </a:extLst>
          </p:cNvPr>
          <p:cNvSpPr txBox="1"/>
          <p:nvPr/>
        </p:nvSpPr>
        <p:spPr>
          <a:xfrm>
            <a:off x="7018919" y="4522035"/>
            <a:ext cx="1665841" cy="24622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none" anchor="ctr" anchorCtr="0">
            <a:spAutoFit/>
          </a:bodyPr>
          <a:lstStyle/>
          <a:p>
            <a:r>
              <a:rPr lang="es-ES" sz="1000" b="0" u="sng" dirty="0">
                <a:solidFill>
                  <a:srgbClr val="569CD6"/>
                </a:solidFill>
                <a:effectLst/>
                <a:latin typeface="Dank Mono Regular" panose="00000509000000000000" pitchFamily="50" charset="0"/>
                <a:hlinkClick r:id="rId6"/>
              </a:rPr>
              <a:t>Lockfiles </a:t>
            </a:r>
            <a:r>
              <a:rPr lang="es-ES" sz="1000" b="0" u="sng" dirty="0" err="1">
                <a:solidFill>
                  <a:srgbClr val="569CD6"/>
                </a:solidFill>
                <a:effectLst/>
                <a:latin typeface="Dank Mono Regular" panose="00000509000000000000" pitchFamily="50" charset="0"/>
                <a:hlinkClick r:id="rId6"/>
              </a:rPr>
              <a:t>explanation</a:t>
            </a:r>
            <a:endParaRPr lang="es-ES" sz="1000" b="0" dirty="0">
              <a:solidFill>
                <a:srgbClr val="D4D4D4"/>
              </a:solidFill>
              <a:effectLst/>
              <a:latin typeface="Dank Mono Regular" panose="00000509000000000000" pitchFamily="50" charset="0"/>
            </a:endParaRPr>
          </a:p>
        </p:txBody>
      </p:sp>
      <p:sp>
        <p:nvSpPr>
          <p:cNvPr id="23" name="TextBox 7">
            <a:extLst>
              <a:ext uri="{FF2B5EF4-FFF2-40B4-BE49-F238E27FC236}">
                <a16:creationId xmlns:a16="http://schemas.microsoft.com/office/drawing/2014/main" id="{421CE2FC-419C-7E04-E79D-97DAC5D61166}"/>
              </a:ext>
            </a:extLst>
          </p:cNvPr>
          <p:cNvSpPr txBox="1"/>
          <p:nvPr/>
        </p:nvSpPr>
        <p:spPr>
          <a:xfrm>
            <a:off x="4317933" y="3299421"/>
            <a:ext cx="762134" cy="340519"/>
          </a:xfrm>
          <a:prstGeom prst="roundRect">
            <a:avLst/>
          </a:prstGeom>
          <a:solidFill>
            <a:srgbClr val="5567D5"/>
          </a:solidFill>
        </p:spPr>
        <p:txBody>
          <a:bodyPr wrap="square" rtlCol="0">
            <a:spAutoFit/>
          </a:bodyPr>
          <a:lstStyle/>
          <a:p>
            <a:pPr algn="ctr"/>
            <a:r>
              <a:rPr lang="es-ES_tradnl" b="1" dirty="0" err="1">
                <a:solidFill>
                  <a:schemeClr val="bg1"/>
                </a:solidFill>
                <a:latin typeface="Open Sans" panose="020B0606030504020204" pitchFamily="34" charset="0"/>
                <a:ea typeface="Open Sans" panose="020B0606030504020204" pitchFamily="34" charset="0"/>
                <a:cs typeface="Open Sans" panose="020B0606030504020204" pitchFamily="34" charset="0"/>
              </a:rPr>
              <a:t>minor</a:t>
            </a:r>
            <a:endParaRPr lang="es-ES_tradnl"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4" name="TextBox 7">
            <a:extLst>
              <a:ext uri="{FF2B5EF4-FFF2-40B4-BE49-F238E27FC236}">
                <a16:creationId xmlns:a16="http://schemas.microsoft.com/office/drawing/2014/main" id="{F063D59B-956A-AEB6-087E-90CAC909C0CE}"/>
              </a:ext>
            </a:extLst>
          </p:cNvPr>
          <p:cNvSpPr txBox="1"/>
          <p:nvPr/>
        </p:nvSpPr>
        <p:spPr>
          <a:xfrm>
            <a:off x="5126818" y="3299421"/>
            <a:ext cx="762134" cy="340519"/>
          </a:xfrm>
          <a:prstGeom prst="roundRect">
            <a:avLst/>
          </a:prstGeom>
          <a:solidFill>
            <a:srgbClr val="3DA510"/>
          </a:solidFill>
        </p:spPr>
        <p:txBody>
          <a:bodyPr wrap="square" rtlCol="0">
            <a:spAutoFit/>
          </a:bodyPr>
          <a:lstStyle/>
          <a:p>
            <a:r>
              <a:rPr lang="es-ES_tradnl" b="1" dirty="0" err="1">
                <a:solidFill>
                  <a:schemeClr val="bg1"/>
                </a:solidFill>
                <a:latin typeface="Open Sans" panose="020B0606030504020204" pitchFamily="34" charset="0"/>
                <a:ea typeface="Open Sans" panose="020B0606030504020204" pitchFamily="34" charset="0"/>
                <a:cs typeface="Open Sans" panose="020B0606030504020204" pitchFamily="34" charset="0"/>
              </a:rPr>
              <a:t>patch</a:t>
            </a:r>
            <a:endParaRPr lang="es-ES_tradnl" b="1" dirty="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39846802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ounded Rectangle 5">
            <a:extLst>
              <a:ext uri="{FF2B5EF4-FFF2-40B4-BE49-F238E27FC236}">
                <a16:creationId xmlns:a16="http://schemas.microsoft.com/office/drawing/2014/main" id="{1E1AAD24-64AE-454A-A1B2-D17EE470CE47}"/>
              </a:ext>
            </a:extLst>
          </p:cNvPr>
          <p:cNvSpPr/>
          <p:nvPr/>
        </p:nvSpPr>
        <p:spPr>
          <a:xfrm>
            <a:off x="4800598" y="1881827"/>
            <a:ext cx="1939413" cy="977344"/>
          </a:xfrm>
          <a:prstGeom prst="roundRect">
            <a:avLst>
              <a:gd name="adj" fmla="val 7641"/>
            </a:avLst>
          </a:prstGeom>
          <a:solidFill>
            <a:schemeClr val="accent2">
              <a:lumMod val="40000"/>
              <a:lumOff val="6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a:p>
        </p:txBody>
      </p:sp>
      <p:sp>
        <p:nvSpPr>
          <p:cNvPr id="5" name="Title 1"/>
          <p:cNvSpPr>
            <a:spLocks noGrp="1"/>
          </p:cNvSpPr>
          <p:nvPr>
            <p:ph type="title"/>
          </p:nvPr>
        </p:nvSpPr>
        <p:spPr>
          <a:xfrm>
            <a:off x="647699" y="-1627"/>
            <a:ext cx="8245476" cy="810657"/>
          </a:xfrm>
        </p:spPr>
        <p:txBody>
          <a:bodyPr lIns="0" anchor="b"/>
          <a:lstStyle/>
          <a:p>
            <a:r>
              <a:rPr lang="es-ES_tradnl" sz="4000" spc="-300" dirty="0">
                <a:solidFill>
                  <a:srgbClr val="242415"/>
                </a:solidFill>
                <a:latin typeface="Montserrat SemiBold" panose="00000700000000000000" pitchFamily="2" charset="0"/>
              </a:rPr>
              <a:t>Instalación remota</a:t>
            </a:r>
          </a:p>
        </p:txBody>
      </p:sp>
      <p:sp>
        <p:nvSpPr>
          <p:cNvPr id="18" name="Rectángulo 17">
            <a:extLst>
              <a:ext uri="{FF2B5EF4-FFF2-40B4-BE49-F238E27FC236}">
                <a16:creationId xmlns:a16="http://schemas.microsoft.com/office/drawing/2014/main" id="{2500B578-A172-4123-A9F9-10474B82C587}"/>
              </a:ext>
            </a:extLst>
          </p:cNvPr>
          <p:cNvSpPr/>
          <p:nvPr/>
        </p:nvSpPr>
        <p:spPr>
          <a:xfrm>
            <a:off x="0" y="0"/>
            <a:ext cx="254000" cy="5143500"/>
          </a:xfrm>
          <a:prstGeom prst="rect">
            <a:avLst/>
          </a:prstGeom>
          <a:solidFill>
            <a:srgbClr val="D8D800"/>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s-ES_tradnl"/>
          </a:p>
        </p:txBody>
      </p:sp>
      <p:cxnSp>
        <p:nvCxnSpPr>
          <p:cNvPr id="3" name="Straight Connector 2">
            <a:extLst>
              <a:ext uri="{FF2B5EF4-FFF2-40B4-BE49-F238E27FC236}">
                <a16:creationId xmlns:a16="http://schemas.microsoft.com/office/drawing/2014/main" id="{C17B5AB5-DD7F-5949-961C-F34C5635AD12}"/>
              </a:ext>
            </a:extLst>
          </p:cNvPr>
          <p:cNvCxnSpPr/>
          <p:nvPr/>
        </p:nvCxnSpPr>
        <p:spPr>
          <a:xfrm>
            <a:off x="796413" y="3477167"/>
            <a:ext cx="8015748" cy="0"/>
          </a:xfrm>
          <a:prstGeom prst="line">
            <a:avLst/>
          </a:prstGeom>
          <a:ln w="15875">
            <a:solidFill>
              <a:schemeClr val="bg1">
                <a:lumMod val="75000"/>
              </a:schemeClr>
            </a:solidFill>
            <a:prstDash val="dash"/>
          </a:ln>
          <a:effectLst/>
        </p:spPr>
        <p:style>
          <a:lnRef idx="2">
            <a:schemeClr val="accent1"/>
          </a:lnRef>
          <a:fillRef idx="0">
            <a:schemeClr val="accent1"/>
          </a:fillRef>
          <a:effectRef idx="1">
            <a:schemeClr val="accent1"/>
          </a:effectRef>
          <a:fontRef idx="minor">
            <a:schemeClr val="tx1"/>
          </a:fontRef>
        </p:style>
      </p:cxnSp>
      <p:pic>
        <p:nvPicPr>
          <p:cNvPr id="4" name="Picture 3">
            <a:extLst>
              <a:ext uri="{FF2B5EF4-FFF2-40B4-BE49-F238E27FC236}">
                <a16:creationId xmlns:a16="http://schemas.microsoft.com/office/drawing/2014/main" id="{5D6346C3-1D3A-4E4D-984E-80864F0E1967}"/>
              </a:ext>
            </a:extLst>
          </p:cNvPr>
          <p:cNvPicPr>
            <a:picLocks noChangeAspect="1"/>
          </p:cNvPicPr>
          <p:nvPr/>
        </p:nvPicPr>
        <p:blipFill>
          <a:blip r:embed="rId3"/>
          <a:stretch>
            <a:fillRect/>
          </a:stretch>
        </p:blipFill>
        <p:spPr>
          <a:xfrm>
            <a:off x="5000230" y="2096595"/>
            <a:ext cx="1577024" cy="613287"/>
          </a:xfrm>
          <a:prstGeom prst="rect">
            <a:avLst/>
          </a:prstGeom>
        </p:spPr>
      </p:pic>
      <p:sp>
        <p:nvSpPr>
          <p:cNvPr id="9" name="Can 8">
            <a:extLst>
              <a:ext uri="{FF2B5EF4-FFF2-40B4-BE49-F238E27FC236}">
                <a16:creationId xmlns:a16="http://schemas.microsoft.com/office/drawing/2014/main" id="{8574034C-4A8F-CE4F-8AEF-EA1B8E080D49}"/>
              </a:ext>
            </a:extLst>
          </p:cNvPr>
          <p:cNvSpPr/>
          <p:nvPr/>
        </p:nvSpPr>
        <p:spPr>
          <a:xfrm>
            <a:off x="3561997" y="2012079"/>
            <a:ext cx="921774" cy="766916"/>
          </a:xfrm>
          <a:prstGeom prst="can">
            <a:avLst/>
          </a:prstGeom>
          <a:solidFill>
            <a:schemeClr val="accent2">
              <a:lumMod val="60000"/>
              <a:lumOff val="40000"/>
            </a:schemeClr>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endParaRPr lang="es-ES_tradnl"/>
          </a:p>
        </p:txBody>
      </p:sp>
      <p:sp>
        <p:nvSpPr>
          <p:cNvPr id="16" name="Rectangle 15">
            <a:extLst>
              <a:ext uri="{FF2B5EF4-FFF2-40B4-BE49-F238E27FC236}">
                <a16:creationId xmlns:a16="http://schemas.microsoft.com/office/drawing/2014/main" id="{688E3744-8F63-4C46-82A6-9516D7B908B0}"/>
              </a:ext>
            </a:extLst>
          </p:cNvPr>
          <p:cNvSpPr/>
          <p:nvPr/>
        </p:nvSpPr>
        <p:spPr>
          <a:xfrm>
            <a:off x="1160663" y="1929312"/>
            <a:ext cx="1796385" cy="328439"/>
          </a:xfrm>
          <a:prstGeom prst="roundRect">
            <a:avLst/>
          </a:prstGeom>
          <a:solidFill>
            <a:srgbClr val="949FE4"/>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s-ES_tradnl" dirty="0" err="1">
                <a:latin typeface="Open Sans" panose="020B0606030504020204" pitchFamily="34" charset="0"/>
                <a:ea typeface="Open Sans" panose="020B0606030504020204" pitchFamily="34" charset="0"/>
                <a:cs typeface="Open Sans" panose="020B0606030504020204" pitchFamily="34" charset="0"/>
              </a:rPr>
              <a:t>react</a:t>
            </a:r>
            <a:r>
              <a:rPr lang="es-ES_tradnl" dirty="0">
                <a:latin typeface="Open Sans" panose="020B0606030504020204" pitchFamily="34" charset="0"/>
                <a:ea typeface="Open Sans" panose="020B0606030504020204" pitchFamily="34" charset="0"/>
                <a:cs typeface="Open Sans" panose="020B0606030504020204" pitchFamily="34" charset="0"/>
              </a:rPr>
              <a:t> 17.0.2</a:t>
            </a:r>
          </a:p>
        </p:txBody>
      </p:sp>
      <p:sp>
        <p:nvSpPr>
          <p:cNvPr id="17" name="Rectangle 16">
            <a:extLst>
              <a:ext uri="{FF2B5EF4-FFF2-40B4-BE49-F238E27FC236}">
                <a16:creationId xmlns:a16="http://schemas.microsoft.com/office/drawing/2014/main" id="{BC14D17E-8CDC-BB45-A1C6-9164F158B912}"/>
              </a:ext>
            </a:extLst>
          </p:cNvPr>
          <p:cNvSpPr/>
          <p:nvPr/>
        </p:nvSpPr>
        <p:spPr>
          <a:xfrm>
            <a:off x="1160663" y="2410160"/>
            <a:ext cx="1796385" cy="328439"/>
          </a:xfrm>
          <a:prstGeom prst="roundRect">
            <a:avLst/>
          </a:prstGeom>
          <a:solidFill>
            <a:srgbClr val="7887DE"/>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s-ES_tradnl" dirty="0" err="1">
                <a:latin typeface="Open Sans" panose="020B0606030504020204" pitchFamily="34" charset="0"/>
                <a:ea typeface="Open Sans" panose="020B0606030504020204" pitchFamily="34" charset="0"/>
                <a:cs typeface="Open Sans" panose="020B0606030504020204" pitchFamily="34" charset="0"/>
              </a:rPr>
              <a:t>react</a:t>
            </a:r>
            <a:r>
              <a:rPr lang="es-ES_tradnl" dirty="0">
                <a:latin typeface="Open Sans" panose="020B0606030504020204" pitchFamily="34" charset="0"/>
                <a:ea typeface="Open Sans" panose="020B0606030504020204" pitchFamily="34" charset="0"/>
                <a:cs typeface="Open Sans" panose="020B0606030504020204" pitchFamily="34" charset="0"/>
              </a:rPr>
              <a:t> 18.1.0</a:t>
            </a:r>
          </a:p>
        </p:txBody>
      </p:sp>
      <p:sp>
        <p:nvSpPr>
          <p:cNvPr id="19" name="Rectangle 18">
            <a:extLst>
              <a:ext uri="{FF2B5EF4-FFF2-40B4-BE49-F238E27FC236}">
                <a16:creationId xmlns:a16="http://schemas.microsoft.com/office/drawing/2014/main" id="{4E030E24-3211-8F42-B26C-896A77112020}"/>
              </a:ext>
            </a:extLst>
          </p:cNvPr>
          <p:cNvSpPr/>
          <p:nvPr/>
        </p:nvSpPr>
        <p:spPr>
          <a:xfrm>
            <a:off x="1160663" y="2846299"/>
            <a:ext cx="1796387" cy="328439"/>
          </a:xfrm>
          <a:prstGeom prst="roundRect">
            <a:avLst/>
          </a:prstGeom>
          <a:solidFill>
            <a:srgbClr val="5567D5"/>
          </a:solidFill>
          <a:ln>
            <a:no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a:r>
              <a:rPr lang="es-ES_tradnl" dirty="0" err="1">
                <a:latin typeface="Open Sans" panose="020B0606030504020204" pitchFamily="34" charset="0"/>
                <a:ea typeface="Open Sans" panose="020B0606030504020204" pitchFamily="34" charset="0"/>
                <a:cs typeface="Open Sans" panose="020B0606030504020204" pitchFamily="34" charset="0"/>
              </a:rPr>
              <a:t>react</a:t>
            </a:r>
            <a:r>
              <a:rPr lang="es-ES_tradnl" dirty="0">
                <a:latin typeface="Open Sans" panose="020B0606030504020204" pitchFamily="34" charset="0"/>
                <a:ea typeface="Open Sans" panose="020B0606030504020204" pitchFamily="34" charset="0"/>
                <a:cs typeface="Open Sans" panose="020B0606030504020204" pitchFamily="34" charset="0"/>
              </a:rPr>
              <a:t> 18.2.0</a:t>
            </a:r>
          </a:p>
        </p:txBody>
      </p:sp>
      <p:sp>
        <p:nvSpPr>
          <p:cNvPr id="21" name="Rounded Rectangle 20">
            <a:extLst>
              <a:ext uri="{FF2B5EF4-FFF2-40B4-BE49-F238E27FC236}">
                <a16:creationId xmlns:a16="http://schemas.microsoft.com/office/drawing/2014/main" id="{43736B12-F434-D54F-9161-A4ADA562A084}"/>
              </a:ext>
            </a:extLst>
          </p:cNvPr>
          <p:cNvSpPr/>
          <p:nvPr/>
        </p:nvSpPr>
        <p:spPr>
          <a:xfrm>
            <a:off x="4800598" y="3765008"/>
            <a:ext cx="1939413" cy="905836"/>
          </a:xfrm>
          <a:prstGeom prst="roundRect">
            <a:avLst>
              <a:gd name="adj" fmla="val 7288"/>
            </a:avLst>
          </a:prstGeom>
          <a:solidFill>
            <a:schemeClr val="tx1">
              <a:lumMod val="50000"/>
              <a:lumOff val="50000"/>
            </a:schemeClr>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s-ES_tradnl" sz="1800" b="1" dirty="0" err="1">
                <a:latin typeface="Open Sans" panose="020B0606030504020204" pitchFamily="34" charset="0"/>
                <a:ea typeface="Open Sans" panose="020B0606030504020204" pitchFamily="34" charset="0"/>
                <a:cs typeface="Open Sans" panose="020B0606030504020204" pitchFamily="34" charset="0"/>
              </a:rPr>
              <a:t>My</a:t>
            </a:r>
            <a:r>
              <a:rPr lang="es-ES_tradnl" sz="1800" b="1" dirty="0">
                <a:latin typeface="Open Sans" panose="020B0606030504020204" pitchFamily="34" charset="0"/>
                <a:ea typeface="Open Sans" panose="020B0606030504020204" pitchFamily="34" charset="0"/>
                <a:cs typeface="Open Sans" panose="020B0606030504020204" pitchFamily="34" charset="0"/>
              </a:rPr>
              <a:t> App</a:t>
            </a:r>
          </a:p>
        </p:txBody>
      </p:sp>
      <p:sp>
        <p:nvSpPr>
          <p:cNvPr id="11" name="Rectangle 10">
            <a:extLst>
              <a:ext uri="{FF2B5EF4-FFF2-40B4-BE49-F238E27FC236}">
                <a16:creationId xmlns:a16="http://schemas.microsoft.com/office/drawing/2014/main" id="{B1689FF7-358F-D34A-B0BB-7D027E8126E7}"/>
              </a:ext>
            </a:extLst>
          </p:cNvPr>
          <p:cNvSpPr/>
          <p:nvPr/>
        </p:nvSpPr>
        <p:spPr>
          <a:xfrm>
            <a:off x="2943660" y="4093893"/>
            <a:ext cx="1710816" cy="577081"/>
          </a:xfrm>
          <a:prstGeom prst="rect">
            <a:avLst/>
          </a:prstGeom>
          <a:solidFill>
            <a:schemeClr val="tx1"/>
          </a:solidFill>
        </p:spPr>
        <p:txBody>
          <a:bodyPr wrap="square">
            <a:spAutoFit/>
          </a:bodyPr>
          <a:lstStyle/>
          <a:p>
            <a:r>
              <a:rPr lang="en-US" sz="1050" dirty="0">
                <a:solidFill>
                  <a:srgbClr val="8BE9FE"/>
                </a:solidFill>
                <a:latin typeface="Consolas" panose="020B0609020204030204" pitchFamily="49" charset="0"/>
              </a:rPr>
              <a:t>"</a:t>
            </a:r>
            <a:r>
              <a:rPr lang="en-US" sz="1050" dirty="0">
                <a:solidFill>
                  <a:srgbClr val="8BE9FD"/>
                </a:solidFill>
                <a:latin typeface="Consolas" panose="020B0609020204030204" pitchFamily="49" charset="0"/>
              </a:rPr>
              <a:t>dependencies</a:t>
            </a:r>
            <a:r>
              <a:rPr lang="en-US" sz="1050" dirty="0">
                <a:solidFill>
                  <a:srgbClr val="8BE9FE"/>
                </a:solidFill>
                <a:latin typeface="Consolas" panose="020B0609020204030204" pitchFamily="49" charset="0"/>
              </a:rPr>
              <a:t>"</a:t>
            </a:r>
            <a:r>
              <a:rPr lang="en-US" sz="1050" dirty="0">
                <a:solidFill>
                  <a:srgbClr val="FF79C6"/>
                </a:solidFill>
                <a:latin typeface="Consolas" panose="020B0609020204030204" pitchFamily="49" charset="0"/>
              </a:rPr>
              <a:t>:</a:t>
            </a:r>
            <a:r>
              <a:rPr lang="en-US" sz="1050" dirty="0">
                <a:solidFill>
                  <a:srgbClr val="F8F8F2"/>
                </a:solidFill>
                <a:latin typeface="Consolas" panose="020B0609020204030204" pitchFamily="49" charset="0"/>
              </a:rPr>
              <a:t> {</a:t>
            </a:r>
          </a:p>
          <a:p>
            <a:r>
              <a:rPr lang="en-US" sz="1050" dirty="0">
                <a:solidFill>
                  <a:srgbClr val="F8F8F2"/>
                </a:solidFill>
                <a:latin typeface="Consolas" panose="020B0609020204030204" pitchFamily="49" charset="0"/>
              </a:rPr>
              <a:t>  </a:t>
            </a:r>
            <a:r>
              <a:rPr lang="en-US" sz="1050" dirty="0">
                <a:solidFill>
                  <a:srgbClr val="8BE9FE"/>
                </a:solidFill>
                <a:latin typeface="Consolas" panose="020B0609020204030204" pitchFamily="49" charset="0"/>
              </a:rPr>
              <a:t>"</a:t>
            </a:r>
            <a:r>
              <a:rPr lang="en-US" sz="1050" dirty="0">
                <a:solidFill>
                  <a:srgbClr val="8BE9FD"/>
                </a:solidFill>
                <a:latin typeface="Consolas" panose="020B0609020204030204" pitchFamily="49" charset="0"/>
              </a:rPr>
              <a:t>react</a:t>
            </a:r>
            <a:r>
              <a:rPr lang="en-US" sz="1050" dirty="0">
                <a:solidFill>
                  <a:srgbClr val="8BE9FE"/>
                </a:solidFill>
                <a:latin typeface="Consolas" panose="020B0609020204030204" pitchFamily="49" charset="0"/>
              </a:rPr>
              <a:t>"</a:t>
            </a:r>
            <a:r>
              <a:rPr lang="en-US" sz="1050" dirty="0">
                <a:solidFill>
                  <a:srgbClr val="FF79C6"/>
                </a:solidFill>
                <a:latin typeface="Consolas" panose="020B0609020204030204" pitchFamily="49" charset="0"/>
              </a:rPr>
              <a:t>:</a:t>
            </a:r>
            <a:r>
              <a:rPr lang="en-US" sz="1050" dirty="0">
                <a:solidFill>
                  <a:srgbClr val="F8F8F2"/>
                </a:solidFill>
                <a:latin typeface="Consolas" panose="020B0609020204030204" pitchFamily="49" charset="0"/>
              </a:rPr>
              <a:t> </a:t>
            </a:r>
            <a:r>
              <a:rPr lang="en-US" sz="1050" dirty="0">
                <a:solidFill>
                  <a:srgbClr val="E9F284"/>
                </a:solidFill>
                <a:latin typeface="Consolas" panose="020B0609020204030204" pitchFamily="49" charset="0"/>
              </a:rPr>
              <a:t>"</a:t>
            </a:r>
            <a:r>
              <a:rPr lang="en-US" sz="1050" dirty="0">
                <a:solidFill>
                  <a:srgbClr val="F1FA8C"/>
                </a:solidFill>
                <a:latin typeface="Consolas" panose="020B0609020204030204" pitchFamily="49" charset="0"/>
              </a:rPr>
              <a:t>^18.1.0</a:t>
            </a:r>
            <a:r>
              <a:rPr lang="en-US" sz="1050" dirty="0">
                <a:solidFill>
                  <a:srgbClr val="E9F284"/>
                </a:solidFill>
                <a:latin typeface="Consolas" panose="020B0609020204030204" pitchFamily="49" charset="0"/>
              </a:rPr>
              <a:t>"</a:t>
            </a:r>
            <a:endParaRPr lang="en-US" sz="1050" dirty="0">
              <a:solidFill>
                <a:srgbClr val="F8F8F2"/>
              </a:solidFill>
              <a:latin typeface="Consolas" panose="020B0609020204030204" pitchFamily="49" charset="0"/>
            </a:endParaRPr>
          </a:p>
          <a:p>
            <a:r>
              <a:rPr lang="en-US" sz="1050" dirty="0">
                <a:solidFill>
                  <a:srgbClr val="F8F8F2"/>
                </a:solidFill>
                <a:latin typeface="Consolas" panose="020B0609020204030204" pitchFamily="49" charset="0"/>
              </a:rPr>
              <a:t>}</a:t>
            </a:r>
          </a:p>
        </p:txBody>
      </p:sp>
      <p:sp>
        <p:nvSpPr>
          <p:cNvPr id="12" name="TextBox 11">
            <a:extLst>
              <a:ext uri="{FF2B5EF4-FFF2-40B4-BE49-F238E27FC236}">
                <a16:creationId xmlns:a16="http://schemas.microsoft.com/office/drawing/2014/main" id="{0A6AA3A5-4C5A-FC42-9544-4BE6AC3E1B95}"/>
              </a:ext>
            </a:extLst>
          </p:cNvPr>
          <p:cNvSpPr txBox="1"/>
          <p:nvPr/>
        </p:nvSpPr>
        <p:spPr>
          <a:xfrm>
            <a:off x="3405601" y="3775177"/>
            <a:ext cx="1351653" cy="307777"/>
          </a:xfrm>
          <a:prstGeom prst="rect">
            <a:avLst/>
          </a:prstGeom>
          <a:noFill/>
        </p:spPr>
        <p:txBody>
          <a:bodyPr wrap="none" rtlCol="0">
            <a:spAutoFit/>
          </a:bodyPr>
          <a:lstStyle/>
          <a:p>
            <a:r>
              <a:rPr lang="es-ES_tradnl" b="1" dirty="0" err="1">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package.json</a:t>
            </a:r>
            <a:endParaRPr lang="es-ES_tradnl" b="1"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5" name="TextBox 24">
            <a:extLst>
              <a:ext uri="{FF2B5EF4-FFF2-40B4-BE49-F238E27FC236}">
                <a16:creationId xmlns:a16="http://schemas.microsoft.com/office/drawing/2014/main" id="{EBBE1764-1674-1742-94EE-6F9A1887584D}"/>
              </a:ext>
            </a:extLst>
          </p:cNvPr>
          <p:cNvSpPr txBox="1"/>
          <p:nvPr/>
        </p:nvSpPr>
        <p:spPr>
          <a:xfrm>
            <a:off x="6783355" y="3765007"/>
            <a:ext cx="1476686" cy="307777"/>
          </a:xfrm>
          <a:prstGeom prst="rect">
            <a:avLst/>
          </a:prstGeom>
          <a:noFill/>
        </p:spPr>
        <p:txBody>
          <a:bodyPr wrap="none" rtlCol="0">
            <a:spAutoFit/>
          </a:bodyPr>
          <a:lstStyle/>
          <a:p>
            <a:r>
              <a:rPr lang="es-ES_tradnl" b="1" dirty="0" err="1">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rPr>
              <a:t>node_modules</a:t>
            </a:r>
            <a:endParaRPr lang="es-ES_tradnl" b="1" dirty="0">
              <a:solidFill>
                <a:schemeClr val="tx1">
                  <a:lumMod val="50000"/>
                  <a:lumOff val="50000"/>
                </a:schemeClr>
              </a:solidFill>
              <a:latin typeface="Open Sans" panose="020B0606030504020204" pitchFamily="34" charset="0"/>
              <a:ea typeface="Open Sans" panose="020B0606030504020204" pitchFamily="34" charset="0"/>
              <a:cs typeface="Open Sans" panose="020B0606030504020204" pitchFamily="34" charset="0"/>
            </a:endParaRPr>
          </a:p>
        </p:txBody>
      </p:sp>
      <p:sp>
        <p:nvSpPr>
          <p:cNvPr id="27" name="Rectangle 26">
            <a:extLst>
              <a:ext uri="{FF2B5EF4-FFF2-40B4-BE49-F238E27FC236}">
                <a16:creationId xmlns:a16="http://schemas.microsoft.com/office/drawing/2014/main" id="{4D53B5A1-2C56-0646-831D-74C1E86ACACA}"/>
              </a:ext>
            </a:extLst>
          </p:cNvPr>
          <p:cNvSpPr/>
          <p:nvPr/>
        </p:nvSpPr>
        <p:spPr>
          <a:xfrm>
            <a:off x="6880222" y="4093617"/>
            <a:ext cx="1533832" cy="577634"/>
          </a:xfrm>
          <a:prstGeom prst="roundRect">
            <a:avLst>
              <a:gd name="adj" fmla="val 7973"/>
            </a:avLst>
          </a:prstGeom>
          <a:solidFill>
            <a:srgbClr val="5567D5"/>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s-ES_tradnl" dirty="0" err="1">
                <a:latin typeface="Open Sans" panose="020B0606030504020204" pitchFamily="34" charset="0"/>
                <a:ea typeface="Open Sans" panose="020B0606030504020204" pitchFamily="34" charset="0"/>
                <a:cs typeface="Open Sans" panose="020B0606030504020204" pitchFamily="34" charset="0"/>
              </a:rPr>
              <a:t>react</a:t>
            </a:r>
            <a:r>
              <a:rPr lang="es-ES_tradnl" dirty="0">
                <a:latin typeface="Open Sans" panose="020B0606030504020204" pitchFamily="34" charset="0"/>
                <a:ea typeface="Open Sans" panose="020B0606030504020204" pitchFamily="34" charset="0"/>
                <a:cs typeface="Open Sans" panose="020B0606030504020204" pitchFamily="34" charset="0"/>
              </a:rPr>
              <a:t> 18.2.0</a:t>
            </a:r>
          </a:p>
        </p:txBody>
      </p:sp>
      <p:sp>
        <p:nvSpPr>
          <p:cNvPr id="13" name="TextBox 12">
            <a:extLst>
              <a:ext uri="{FF2B5EF4-FFF2-40B4-BE49-F238E27FC236}">
                <a16:creationId xmlns:a16="http://schemas.microsoft.com/office/drawing/2014/main" id="{72574E96-D313-1246-80E6-5409B1D9D3BD}"/>
              </a:ext>
            </a:extLst>
          </p:cNvPr>
          <p:cNvSpPr txBox="1"/>
          <p:nvPr/>
        </p:nvSpPr>
        <p:spPr>
          <a:xfrm rot="16200000">
            <a:off x="329878" y="4065156"/>
            <a:ext cx="1185823" cy="307777"/>
          </a:xfrm>
          <a:prstGeom prst="rect">
            <a:avLst/>
          </a:prstGeom>
          <a:noFill/>
        </p:spPr>
        <p:txBody>
          <a:bodyPr wrap="square" rtlCol="0">
            <a:spAutoFit/>
          </a:bodyPr>
          <a:lstStyle/>
          <a:p>
            <a:pPr algn="ctr"/>
            <a:r>
              <a:rPr lang="es-ES_tradnl" b="1"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Local</a:t>
            </a:r>
          </a:p>
        </p:txBody>
      </p:sp>
      <p:sp>
        <p:nvSpPr>
          <p:cNvPr id="28" name="TextBox 27">
            <a:extLst>
              <a:ext uri="{FF2B5EF4-FFF2-40B4-BE49-F238E27FC236}">
                <a16:creationId xmlns:a16="http://schemas.microsoft.com/office/drawing/2014/main" id="{EFE55579-2A80-204A-BFFC-7E5C0A5058C6}"/>
              </a:ext>
            </a:extLst>
          </p:cNvPr>
          <p:cNvSpPr txBox="1"/>
          <p:nvPr/>
        </p:nvSpPr>
        <p:spPr>
          <a:xfrm rot="16200000">
            <a:off x="-26467" y="2399597"/>
            <a:ext cx="1898514" cy="307777"/>
          </a:xfrm>
          <a:prstGeom prst="rect">
            <a:avLst/>
          </a:prstGeom>
          <a:noFill/>
        </p:spPr>
        <p:txBody>
          <a:bodyPr wrap="square" rtlCol="0">
            <a:spAutoFit/>
          </a:bodyPr>
          <a:lstStyle/>
          <a:p>
            <a:pPr algn="ctr"/>
            <a:r>
              <a:rPr lang="es-ES_tradnl" b="1" dirty="0">
                <a:solidFill>
                  <a:schemeClr val="bg1">
                    <a:lumMod val="65000"/>
                  </a:schemeClr>
                </a:solidFill>
                <a:latin typeface="Open Sans" panose="020B0606030504020204" pitchFamily="34" charset="0"/>
                <a:ea typeface="Open Sans" panose="020B0606030504020204" pitchFamily="34" charset="0"/>
                <a:cs typeface="Open Sans" panose="020B0606030504020204" pitchFamily="34" charset="0"/>
              </a:rPr>
              <a:t>Nube</a:t>
            </a:r>
          </a:p>
        </p:txBody>
      </p:sp>
      <p:cxnSp>
        <p:nvCxnSpPr>
          <p:cNvPr id="15" name="Straight Arrow Connector 14">
            <a:extLst>
              <a:ext uri="{FF2B5EF4-FFF2-40B4-BE49-F238E27FC236}">
                <a16:creationId xmlns:a16="http://schemas.microsoft.com/office/drawing/2014/main" id="{2AC83EC5-6ED8-2B41-81D1-07E8C5266472}"/>
              </a:ext>
            </a:extLst>
          </p:cNvPr>
          <p:cNvCxnSpPr>
            <a:cxnSpLocks/>
          </p:cNvCxnSpPr>
          <p:nvPr/>
        </p:nvCxnSpPr>
        <p:spPr>
          <a:xfrm flipV="1">
            <a:off x="5657375" y="2859171"/>
            <a:ext cx="0" cy="905836"/>
          </a:xfrm>
          <a:prstGeom prst="straightConnector1">
            <a:avLst/>
          </a:prstGeom>
          <a:ln w="57150">
            <a:solidFill>
              <a:srgbClr val="00DAD7"/>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1" name="Straight Arrow Connector 30">
            <a:extLst>
              <a:ext uri="{FF2B5EF4-FFF2-40B4-BE49-F238E27FC236}">
                <a16:creationId xmlns:a16="http://schemas.microsoft.com/office/drawing/2014/main" id="{584CF266-ABEA-724C-9D65-CF593240A7C6}"/>
              </a:ext>
            </a:extLst>
          </p:cNvPr>
          <p:cNvCxnSpPr>
            <a:cxnSpLocks/>
          </p:cNvCxnSpPr>
          <p:nvPr/>
        </p:nvCxnSpPr>
        <p:spPr>
          <a:xfrm>
            <a:off x="5893106" y="2859171"/>
            <a:ext cx="0" cy="910755"/>
          </a:xfrm>
          <a:prstGeom prst="straightConnector1">
            <a:avLst/>
          </a:prstGeom>
          <a:ln w="57150">
            <a:solidFill>
              <a:srgbClr val="D54998"/>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2" name="Straight Arrow Connector 31">
            <a:extLst>
              <a:ext uri="{FF2B5EF4-FFF2-40B4-BE49-F238E27FC236}">
                <a16:creationId xmlns:a16="http://schemas.microsoft.com/office/drawing/2014/main" id="{FDE99FAF-806E-4540-923E-327A9CC65C94}"/>
              </a:ext>
            </a:extLst>
          </p:cNvPr>
          <p:cNvCxnSpPr>
            <a:cxnSpLocks/>
          </p:cNvCxnSpPr>
          <p:nvPr/>
        </p:nvCxnSpPr>
        <p:spPr>
          <a:xfrm flipH="1">
            <a:off x="4469024" y="2274637"/>
            <a:ext cx="331574" cy="0"/>
          </a:xfrm>
          <a:prstGeom prst="straightConnector1">
            <a:avLst/>
          </a:prstGeom>
          <a:ln w="57150">
            <a:solidFill>
              <a:srgbClr val="00DAD7"/>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4" name="Straight Arrow Connector 33">
            <a:extLst>
              <a:ext uri="{FF2B5EF4-FFF2-40B4-BE49-F238E27FC236}">
                <a16:creationId xmlns:a16="http://schemas.microsoft.com/office/drawing/2014/main" id="{8D97719D-236E-5346-8BE0-7F1B3BC70D91}"/>
              </a:ext>
            </a:extLst>
          </p:cNvPr>
          <p:cNvCxnSpPr>
            <a:cxnSpLocks/>
          </p:cNvCxnSpPr>
          <p:nvPr/>
        </p:nvCxnSpPr>
        <p:spPr>
          <a:xfrm>
            <a:off x="4488689" y="2500777"/>
            <a:ext cx="331574" cy="0"/>
          </a:xfrm>
          <a:prstGeom prst="straightConnector1">
            <a:avLst/>
          </a:prstGeom>
          <a:ln w="57150">
            <a:solidFill>
              <a:srgbClr val="D54998"/>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5" name="Straight Arrow Connector 34">
            <a:extLst>
              <a:ext uri="{FF2B5EF4-FFF2-40B4-BE49-F238E27FC236}">
                <a16:creationId xmlns:a16="http://schemas.microsoft.com/office/drawing/2014/main" id="{0123596C-E4DC-1741-85F7-E64DB3ADF96F}"/>
              </a:ext>
            </a:extLst>
          </p:cNvPr>
          <p:cNvCxnSpPr>
            <a:cxnSpLocks/>
          </p:cNvCxnSpPr>
          <p:nvPr/>
        </p:nvCxnSpPr>
        <p:spPr>
          <a:xfrm flipH="1">
            <a:off x="2957048" y="2418273"/>
            <a:ext cx="550445" cy="462152"/>
          </a:xfrm>
          <a:prstGeom prst="straightConnector1">
            <a:avLst/>
          </a:prstGeom>
          <a:ln w="57150">
            <a:solidFill>
              <a:srgbClr val="00DAD7"/>
            </a:solidFill>
            <a:tailEnd type="triangle"/>
          </a:ln>
          <a:effectLst/>
        </p:spPr>
        <p:style>
          <a:lnRef idx="2">
            <a:schemeClr val="accent1"/>
          </a:lnRef>
          <a:fillRef idx="0">
            <a:schemeClr val="accent1"/>
          </a:fillRef>
          <a:effectRef idx="1">
            <a:schemeClr val="accent1"/>
          </a:effectRef>
          <a:fontRef idx="minor">
            <a:schemeClr val="tx1"/>
          </a:fontRef>
        </p:style>
      </p:cxnSp>
      <p:cxnSp>
        <p:nvCxnSpPr>
          <p:cNvPr id="37" name="Straight Arrow Connector 36">
            <a:extLst>
              <a:ext uri="{FF2B5EF4-FFF2-40B4-BE49-F238E27FC236}">
                <a16:creationId xmlns:a16="http://schemas.microsoft.com/office/drawing/2014/main" id="{9312884C-9E6C-FE45-8925-E267BF51CCCB}"/>
              </a:ext>
            </a:extLst>
          </p:cNvPr>
          <p:cNvCxnSpPr>
            <a:cxnSpLocks/>
          </p:cNvCxnSpPr>
          <p:nvPr/>
        </p:nvCxnSpPr>
        <p:spPr>
          <a:xfrm flipV="1">
            <a:off x="3005371" y="2641178"/>
            <a:ext cx="550445" cy="444368"/>
          </a:xfrm>
          <a:prstGeom prst="straightConnector1">
            <a:avLst/>
          </a:prstGeom>
          <a:ln w="57150">
            <a:solidFill>
              <a:srgbClr val="D54998"/>
            </a:solidFill>
            <a:tailEnd type="triangle"/>
          </a:ln>
          <a:effectLst/>
        </p:spPr>
        <p:style>
          <a:lnRef idx="2">
            <a:schemeClr val="accent1"/>
          </a:lnRef>
          <a:fillRef idx="0">
            <a:schemeClr val="accent1"/>
          </a:fillRef>
          <a:effectRef idx="1">
            <a:schemeClr val="accent1"/>
          </a:effectRef>
          <a:fontRef idx="minor">
            <a:schemeClr val="tx1"/>
          </a:fontRef>
        </p:style>
      </p:cxnSp>
      <p:sp>
        <p:nvSpPr>
          <p:cNvPr id="2" name="TextBox 3">
            <a:extLst>
              <a:ext uri="{FF2B5EF4-FFF2-40B4-BE49-F238E27FC236}">
                <a16:creationId xmlns:a16="http://schemas.microsoft.com/office/drawing/2014/main" id="{7B8CA00A-D8D4-7473-6ACA-F1CD0C3B1F79}"/>
              </a:ext>
            </a:extLst>
          </p:cNvPr>
          <p:cNvSpPr txBox="1"/>
          <p:nvPr/>
        </p:nvSpPr>
        <p:spPr>
          <a:xfrm>
            <a:off x="900110" y="943947"/>
            <a:ext cx="7653195" cy="24622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marL="285750" indent="-285750">
              <a:buSzPct val="100000"/>
              <a:buFont typeface="Arial"/>
              <a:buChar char="•"/>
              <a:defRPr>
                <a:solidFill>
                  <a:srgbClr val="242415"/>
                </a:solidFill>
                <a:latin typeface="Open Sans"/>
                <a:ea typeface="Open Sans"/>
                <a:cs typeface="Open Sans"/>
                <a:sym typeface="Open Sans"/>
              </a:defRPr>
            </a:lvl1pPr>
          </a:lstStyle>
          <a:p>
            <a:pPr>
              <a:buFont typeface="Wingdings" panose="05000000000000000000" pitchFamily="2" charset="2"/>
              <a:buChar char="§"/>
            </a:pPr>
            <a:r>
              <a:rPr lang="es-ES" sz="1600" dirty="0"/>
              <a:t>Describimos nuestras dependencias en el fichero </a:t>
            </a:r>
            <a:r>
              <a:rPr lang="es-ES" sz="1600" b="1" dirty="0" err="1"/>
              <a:t>package.json</a:t>
            </a:r>
            <a:endParaRPr sz="1600" b="1" dirty="0"/>
          </a:p>
        </p:txBody>
      </p:sp>
      <p:sp>
        <p:nvSpPr>
          <p:cNvPr id="8" name="TextBox 3">
            <a:extLst>
              <a:ext uri="{FF2B5EF4-FFF2-40B4-BE49-F238E27FC236}">
                <a16:creationId xmlns:a16="http://schemas.microsoft.com/office/drawing/2014/main" id="{BA59C8FA-7C8A-F57F-6F7C-218C165133AC}"/>
              </a:ext>
            </a:extLst>
          </p:cNvPr>
          <p:cNvSpPr txBox="1"/>
          <p:nvPr/>
        </p:nvSpPr>
        <p:spPr>
          <a:xfrm>
            <a:off x="900109" y="1279818"/>
            <a:ext cx="7653195" cy="24622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marL="285750" indent="-285750">
              <a:buSzPct val="100000"/>
              <a:buFont typeface="Arial"/>
              <a:buChar char="•"/>
              <a:defRPr>
                <a:solidFill>
                  <a:srgbClr val="242415"/>
                </a:solidFill>
                <a:latin typeface="Open Sans"/>
                <a:ea typeface="Open Sans"/>
                <a:cs typeface="Open Sans"/>
                <a:sym typeface="Open Sans"/>
              </a:defRPr>
            </a:lvl1pPr>
          </a:lstStyle>
          <a:p>
            <a:pPr>
              <a:buFont typeface="Wingdings" panose="05000000000000000000" pitchFamily="2" charset="2"/>
              <a:buChar char="§"/>
            </a:pPr>
            <a:r>
              <a:rPr lang="es-ES" sz="1600" dirty="0"/>
              <a:t>NPM se encargará de instalarlas localmente en la carpeta </a:t>
            </a:r>
            <a:r>
              <a:rPr lang="es-ES" sz="1600" b="1" dirty="0" err="1"/>
              <a:t>node_modules</a:t>
            </a:r>
            <a:endParaRPr sz="1600" b="1" dirty="0"/>
          </a:p>
        </p:txBody>
      </p:sp>
      <p:pic>
        <p:nvPicPr>
          <p:cNvPr id="1026" name="Picture 2" descr="How To Build A NPM Package. Lessons learned from creating my first… | by  Cam Bass | Level Up Coding">
            <a:extLst>
              <a:ext uri="{FF2B5EF4-FFF2-40B4-BE49-F238E27FC236}">
                <a16:creationId xmlns:a16="http://schemas.microsoft.com/office/drawing/2014/main" id="{B8945D3A-7A41-54E5-D079-2A269908405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83056" y="2903031"/>
            <a:ext cx="214071" cy="219584"/>
          </a:xfrm>
          <a:prstGeom prst="rect">
            <a:avLst/>
          </a:prstGeom>
          <a:noFill/>
          <a:extLst>
            <a:ext uri="{909E8E84-426E-40DD-AFC4-6F175D3DCCD1}">
              <a14:hiddenFill xmlns:a14="http://schemas.microsoft.com/office/drawing/2010/main">
                <a:solidFill>
                  <a:srgbClr val="FFFFFF"/>
                </a:solidFill>
              </a14:hiddenFill>
            </a:ext>
          </a:extLst>
        </p:spPr>
      </p:pic>
      <p:pic>
        <p:nvPicPr>
          <p:cNvPr id="30" name="Picture 2" descr="How To Build A NPM Package. Lessons learned from creating my first… | by  Cam Bass | Level Up Coding">
            <a:extLst>
              <a:ext uri="{FF2B5EF4-FFF2-40B4-BE49-F238E27FC236}">
                <a16:creationId xmlns:a16="http://schemas.microsoft.com/office/drawing/2014/main" id="{E6CB4B72-E621-14D7-75C3-400B54AF981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86434" y="2475501"/>
            <a:ext cx="214071" cy="219584"/>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2" descr="How To Build A NPM Package. Lessons learned from creating my first… | by  Cam Bass | Level Up Coding">
            <a:extLst>
              <a:ext uri="{FF2B5EF4-FFF2-40B4-BE49-F238E27FC236}">
                <a16:creationId xmlns:a16="http://schemas.microsoft.com/office/drawing/2014/main" id="{3BD8BD43-5257-A9C0-5186-E20EF4DF9B1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278041" y="1989145"/>
            <a:ext cx="214071" cy="21958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822467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7" name="Google Shape;117;p3"/>
          <p:cNvSpPr/>
          <p:nvPr/>
        </p:nvSpPr>
        <p:spPr>
          <a:xfrm>
            <a:off x="0" y="0"/>
            <a:ext cx="254000" cy="5143500"/>
          </a:xfrm>
          <a:prstGeom prst="rect">
            <a:avLst/>
          </a:prstGeom>
          <a:solidFill>
            <a:srgbClr val="D8D8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9" name="Rectangle 8">
            <a:extLst>
              <a:ext uri="{FF2B5EF4-FFF2-40B4-BE49-F238E27FC236}">
                <a16:creationId xmlns:a16="http://schemas.microsoft.com/office/drawing/2014/main" id="{31A877F0-9A21-8F1F-B4AA-0D16210762CF}"/>
              </a:ext>
            </a:extLst>
          </p:cNvPr>
          <p:cNvSpPr/>
          <p:nvPr/>
        </p:nvSpPr>
        <p:spPr>
          <a:xfrm>
            <a:off x="3574479" y="2774919"/>
            <a:ext cx="3537284" cy="738664"/>
          </a:xfrm>
          <a:prstGeom prst="rect">
            <a:avLst/>
          </a:prstGeom>
          <a:solidFill>
            <a:schemeClr val="tx1"/>
          </a:solidFill>
        </p:spPr>
        <p:txBody>
          <a:bodyPr wrap="square">
            <a:spAutoFit/>
          </a:bodyPr>
          <a:lstStyle/>
          <a:p>
            <a:r>
              <a:rPr lang="en-US" dirty="0">
                <a:solidFill>
                  <a:srgbClr val="8BE9FE"/>
                </a:solidFill>
                <a:latin typeface="Consolas" panose="020B0609020204030204" pitchFamily="49" charset="0"/>
              </a:rPr>
              <a:t>"</a:t>
            </a:r>
            <a:r>
              <a:rPr lang="en-US" dirty="0">
                <a:solidFill>
                  <a:srgbClr val="8BE9FD"/>
                </a:solidFill>
                <a:latin typeface="Consolas" panose="020B0609020204030204" pitchFamily="49" charset="0"/>
              </a:rPr>
              <a:t>dependencies</a:t>
            </a:r>
            <a:r>
              <a:rPr lang="en-US" dirty="0">
                <a:solidFill>
                  <a:srgbClr val="8BE9FE"/>
                </a:solidFill>
                <a:latin typeface="Consolas" panose="020B0609020204030204" pitchFamily="49" charset="0"/>
              </a:rPr>
              <a:t>"</a:t>
            </a:r>
            <a:r>
              <a:rPr lang="en-US" dirty="0">
                <a:solidFill>
                  <a:srgbClr val="FF79C6"/>
                </a:solidFill>
                <a:latin typeface="Consolas" panose="020B0609020204030204" pitchFamily="49" charset="0"/>
              </a:rPr>
              <a:t>:</a:t>
            </a:r>
            <a:r>
              <a:rPr lang="en-US" dirty="0">
                <a:solidFill>
                  <a:srgbClr val="F8F8F2"/>
                </a:solidFill>
                <a:latin typeface="Consolas" panose="020B0609020204030204" pitchFamily="49" charset="0"/>
              </a:rPr>
              <a:t> {</a:t>
            </a:r>
          </a:p>
          <a:p>
            <a:r>
              <a:rPr lang="en-US" dirty="0">
                <a:solidFill>
                  <a:srgbClr val="F8F8F2"/>
                </a:solidFill>
                <a:latin typeface="Consolas" panose="020B0609020204030204" pitchFamily="49" charset="0"/>
              </a:rPr>
              <a:t>  </a:t>
            </a:r>
            <a:r>
              <a:rPr lang="en-US" dirty="0">
                <a:solidFill>
                  <a:srgbClr val="8BE9FE"/>
                </a:solidFill>
                <a:latin typeface="Consolas" panose="020B0609020204030204" pitchFamily="49" charset="0"/>
              </a:rPr>
              <a:t>"</a:t>
            </a:r>
            <a:r>
              <a:rPr lang="en-US" dirty="0">
                <a:solidFill>
                  <a:srgbClr val="8BE9FD"/>
                </a:solidFill>
                <a:latin typeface="Consolas" panose="020B0609020204030204" pitchFamily="49" charset="0"/>
              </a:rPr>
              <a:t>my-lib</a:t>
            </a:r>
            <a:r>
              <a:rPr lang="en-US" dirty="0">
                <a:solidFill>
                  <a:srgbClr val="8BE9FE"/>
                </a:solidFill>
                <a:latin typeface="Consolas" panose="020B0609020204030204" pitchFamily="49" charset="0"/>
              </a:rPr>
              <a:t>"</a:t>
            </a:r>
            <a:r>
              <a:rPr lang="en-US" dirty="0">
                <a:solidFill>
                  <a:srgbClr val="FF79C6"/>
                </a:solidFill>
                <a:latin typeface="Consolas" panose="020B0609020204030204" pitchFamily="49" charset="0"/>
              </a:rPr>
              <a:t>:</a:t>
            </a:r>
            <a:r>
              <a:rPr lang="en-US" dirty="0">
                <a:solidFill>
                  <a:srgbClr val="F8F8F2"/>
                </a:solidFill>
                <a:latin typeface="Consolas" panose="020B0609020204030204" pitchFamily="49" charset="0"/>
              </a:rPr>
              <a:t> </a:t>
            </a:r>
            <a:r>
              <a:rPr lang="en-US" dirty="0">
                <a:solidFill>
                  <a:srgbClr val="E9F284"/>
                </a:solidFill>
                <a:latin typeface="Consolas" panose="020B0609020204030204" pitchFamily="49" charset="0"/>
              </a:rPr>
              <a:t>"</a:t>
            </a:r>
            <a:r>
              <a:rPr lang="en-US" dirty="0">
                <a:solidFill>
                  <a:srgbClr val="F1FA8C"/>
                </a:solidFill>
                <a:latin typeface="Consolas" panose="020B0609020204030204" pitchFamily="49" charset="0"/>
              </a:rPr>
              <a:t>file:../my-lib</a:t>
            </a:r>
            <a:r>
              <a:rPr lang="en-US" dirty="0">
                <a:solidFill>
                  <a:srgbClr val="E9F284"/>
                </a:solidFill>
                <a:latin typeface="Consolas" panose="020B0609020204030204" pitchFamily="49" charset="0"/>
              </a:rPr>
              <a:t>"</a:t>
            </a:r>
            <a:endParaRPr lang="en-US" dirty="0">
              <a:solidFill>
                <a:srgbClr val="F8F8F2"/>
              </a:solidFill>
              <a:latin typeface="Consolas" panose="020B0609020204030204" pitchFamily="49" charset="0"/>
            </a:endParaRPr>
          </a:p>
          <a:p>
            <a:r>
              <a:rPr lang="en-US" dirty="0">
                <a:solidFill>
                  <a:srgbClr val="F8F8F2"/>
                </a:solidFill>
                <a:latin typeface="Consolas" panose="020B0609020204030204" pitchFamily="49" charset="0"/>
              </a:rPr>
              <a:t>}</a:t>
            </a:r>
          </a:p>
        </p:txBody>
      </p:sp>
      <p:sp>
        <p:nvSpPr>
          <p:cNvPr id="10" name="Rectangle 9">
            <a:extLst>
              <a:ext uri="{FF2B5EF4-FFF2-40B4-BE49-F238E27FC236}">
                <a16:creationId xmlns:a16="http://schemas.microsoft.com/office/drawing/2014/main" id="{AA2A9F30-E8D3-36D1-49D8-E9E3EB620209}"/>
              </a:ext>
            </a:extLst>
          </p:cNvPr>
          <p:cNvSpPr/>
          <p:nvPr/>
        </p:nvSpPr>
        <p:spPr>
          <a:xfrm>
            <a:off x="3574479" y="1417883"/>
            <a:ext cx="3537284" cy="1169551"/>
          </a:xfrm>
          <a:prstGeom prst="rect">
            <a:avLst/>
          </a:prstGeom>
          <a:solidFill>
            <a:schemeClr val="tx1"/>
          </a:solidFill>
        </p:spPr>
        <p:txBody>
          <a:bodyPr wrap="square">
            <a:spAutoFit/>
          </a:bodyPr>
          <a:lstStyle/>
          <a:p>
            <a:r>
              <a:rPr lang="en-US" dirty="0">
                <a:solidFill>
                  <a:srgbClr val="8BE9FD"/>
                </a:solidFill>
                <a:latin typeface="Consolas" panose="020B0609020204030204" pitchFamily="49" charset="0"/>
              </a:rPr>
              <a:t>cd</a:t>
            </a:r>
            <a:r>
              <a:rPr lang="en-US" dirty="0">
                <a:solidFill>
                  <a:srgbClr val="F8F8F2"/>
                </a:solidFill>
                <a:latin typeface="Consolas" panose="020B0609020204030204" pitchFamily="49" charset="0"/>
              </a:rPr>
              <a:t> </a:t>
            </a:r>
            <a:r>
              <a:rPr lang="en-US" dirty="0">
                <a:solidFill>
                  <a:srgbClr val="F1FA8C"/>
                </a:solidFill>
                <a:latin typeface="Consolas" panose="020B0609020204030204" pitchFamily="49" charset="0"/>
              </a:rPr>
              <a:t>./my-lib</a:t>
            </a:r>
            <a:endParaRPr lang="en-US" dirty="0">
              <a:solidFill>
                <a:srgbClr val="F8F8F2"/>
              </a:solidFill>
              <a:latin typeface="Consolas" panose="020B0609020204030204" pitchFamily="49" charset="0"/>
            </a:endParaRPr>
          </a:p>
          <a:p>
            <a:r>
              <a:rPr lang="en-US" dirty="0" err="1">
                <a:solidFill>
                  <a:srgbClr val="50FA7B"/>
                </a:solidFill>
                <a:latin typeface="Consolas" panose="020B0609020204030204" pitchFamily="49" charset="0"/>
              </a:rPr>
              <a:t>npm</a:t>
            </a:r>
            <a:r>
              <a:rPr lang="en-US" dirty="0">
                <a:solidFill>
                  <a:srgbClr val="F8F8F2"/>
                </a:solidFill>
                <a:latin typeface="Consolas" panose="020B0609020204030204" pitchFamily="49" charset="0"/>
              </a:rPr>
              <a:t> </a:t>
            </a:r>
            <a:r>
              <a:rPr lang="en-US" dirty="0">
                <a:solidFill>
                  <a:srgbClr val="F1FA8C"/>
                </a:solidFill>
                <a:latin typeface="Consolas" panose="020B0609020204030204" pitchFamily="49" charset="0"/>
              </a:rPr>
              <a:t>link</a:t>
            </a:r>
            <a:endParaRPr lang="en-US" dirty="0">
              <a:solidFill>
                <a:srgbClr val="F8F8F2"/>
              </a:solidFill>
              <a:latin typeface="Consolas" panose="020B0609020204030204" pitchFamily="49" charset="0"/>
            </a:endParaRPr>
          </a:p>
          <a:p>
            <a:br>
              <a:rPr lang="en-US" dirty="0">
                <a:solidFill>
                  <a:srgbClr val="F8F8F2"/>
                </a:solidFill>
                <a:latin typeface="Consolas" panose="020B0609020204030204" pitchFamily="49" charset="0"/>
              </a:rPr>
            </a:br>
            <a:r>
              <a:rPr lang="en-US" dirty="0">
                <a:solidFill>
                  <a:srgbClr val="8BE9FD"/>
                </a:solidFill>
                <a:latin typeface="Consolas" panose="020B0609020204030204" pitchFamily="49" charset="0"/>
              </a:rPr>
              <a:t>cd</a:t>
            </a:r>
            <a:r>
              <a:rPr lang="en-US" dirty="0">
                <a:solidFill>
                  <a:srgbClr val="F8F8F2"/>
                </a:solidFill>
                <a:latin typeface="Consolas" panose="020B0609020204030204" pitchFamily="49" charset="0"/>
              </a:rPr>
              <a:t> </a:t>
            </a:r>
            <a:r>
              <a:rPr lang="en-US" dirty="0">
                <a:solidFill>
                  <a:srgbClr val="F1FA8C"/>
                </a:solidFill>
                <a:latin typeface="Consolas" panose="020B0609020204030204" pitchFamily="49" charset="0"/>
              </a:rPr>
              <a:t>../my-app</a:t>
            </a:r>
            <a:endParaRPr lang="en-US" dirty="0">
              <a:solidFill>
                <a:srgbClr val="F8F8F2"/>
              </a:solidFill>
              <a:latin typeface="Consolas" panose="020B0609020204030204" pitchFamily="49" charset="0"/>
            </a:endParaRPr>
          </a:p>
          <a:p>
            <a:r>
              <a:rPr lang="en-US" dirty="0" err="1">
                <a:solidFill>
                  <a:srgbClr val="50FA7B"/>
                </a:solidFill>
                <a:latin typeface="Consolas" panose="020B0609020204030204" pitchFamily="49" charset="0"/>
              </a:rPr>
              <a:t>npm</a:t>
            </a:r>
            <a:r>
              <a:rPr lang="en-US" dirty="0">
                <a:solidFill>
                  <a:srgbClr val="F8F8F2"/>
                </a:solidFill>
                <a:latin typeface="Consolas" panose="020B0609020204030204" pitchFamily="49" charset="0"/>
              </a:rPr>
              <a:t> </a:t>
            </a:r>
            <a:r>
              <a:rPr lang="en-US" dirty="0">
                <a:solidFill>
                  <a:srgbClr val="F1FA8C"/>
                </a:solidFill>
                <a:latin typeface="Consolas" panose="020B0609020204030204" pitchFamily="49" charset="0"/>
              </a:rPr>
              <a:t>link</a:t>
            </a:r>
            <a:r>
              <a:rPr lang="en-US" dirty="0">
                <a:solidFill>
                  <a:srgbClr val="F8F8F2"/>
                </a:solidFill>
                <a:latin typeface="Consolas" panose="020B0609020204030204" pitchFamily="49" charset="0"/>
              </a:rPr>
              <a:t> </a:t>
            </a:r>
            <a:r>
              <a:rPr lang="en-US" dirty="0">
                <a:solidFill>
                  <a:srgbClr val="F1FA8C"/>
                </a:solidFill>
                <a:latin typeface="Consolas" panose="020B0609020204030204" pitchFamily="49" charset="0"/>
              </a:rPr>
              <a:t>my-lib</a:t>
            </a:r>
            <a:endParaRPr lang="en-US" dirty="0">
              <a:solidFill>
                <a:srgbClr val="F8F8F2"/>
              </a:solidFill>
              <a:latin typeface="Consolas" panose="020B0609020204030204" pitchFamily="49" charset="0"/>
            </a:endParaRPr>
          </a:p>
        </p:txBody>
      </p:sp>
      <p:sp>
        <p:nvSpPr>
          <p:cNvPr id="11" name="Rectangle 10">
            <a:extLst>
              <a:ext uri="{FF2B5EF4-FFF2-40B4-BE49-F238E27FC236}">
                <a16:creationId xmlns:a16="http://schemas.microsoft.com/office/drawing/2014/main" id="{0E0EA810-8C34-330F-61B1-8AE8992347CA}"/>
              </a:ext>
            </a:extLst>
          </p:cNvPr>
          <p:cNvSpPr/>
          <p:nvPr/>
        </p:nvSpPr>
        <p:spPr>
          <a:xfrm>
            <a:off x="3574480" y="3701068"/>
            <a:ext cx="3537283" cy="954107"/>
          </a:xfrm>
          <a:prstGeom prst="rect">
            <a:avLst/>
          </a:prstGeom>
          <a:solidFill>
            <a:schemeClr val="tx1"/>
          </a:solidFill>
        </p:spPr>
        <p:txBody>
          <a:bodyPr wrap="square">
            <a:spAutoFit/>
          </a:bodyPr>
          <a:lstStyle/>
          <a:p>
            <a:r>
              <a:rPr lang="en-US" dirty="0">
                <a:solidFill>
                  <a:srgbClr val="8BE9FE"/>
                </a:solidFill>
                <a:latin typeface="Consolas" panose="020B0609020204030204" pitchFamily="49" charset="0"/>
              </a:rPr>
              <a:t>"</a:t>
            </a:r>
            <a:r>
              <a:rPr lang="en-US" dirty="0">
                <a:solidFill>
                  <a:srgbClr val="8BE9FD"/>
                </a:solidFill>
                <a:latin typeface="Consolas" panose="020B0609020204030204" pitchFamily="49" charset="0"/>
              </a:rPr>
              <a:t>workspaces</a:t>
            </a:r>
            <a:r>
              <a:rPr lang="en-US" dirty="0">
                <a:solidFill>
                  <a:srgbClr val="8BE9FE"/>
                </a:solidFill>
                <a:latin typeface="Consolas" panose="020B0609020204030204" pitchFamily="49" charset="0"/>
              </a:rPr>
              <a:t>"</a:t>
            </a:r>
            <a:r>
              <a:rPr lang="en-US" dirty="0">
                <a:solidFill>
                  <a:srgbClr val="FF79C6"/>
                </a:solidFill>
                <a:latin typeface="Consolas" panose="020B0609020204030204" pitchFamily="49" charset="0"/>
              </a:rPr>
              <a:t>:</a:t>
            </a:r>
            <a:r>
              <a:rPr lang="en-US" dirty="0">
                <a:solidFill>
                  <a:srgbClr val="F8F8F2"/>
                </a:solidFill>
                <a:latin typeface="Consolas" panose="020B0609020204030204" pitchFamily="49" charset="0"/>
              </a:rPr>
              <a:t> [</a:t>
            </a:r>
            <a:r>
              <a:rPr lang="en-US" dirty="0">
                <a:solidFill>
                  <a:srgbClr val="E9F284"/>
                </a:solidFill>
                <a:latin typeface="Consolas" panose="020B0609020204030204" pitchFamily="49" charset="0"/>
              </a:rPr>
              <a:t>"</a:t>
            </a:r>
            <a:r>
              <a:rPr lang="en-US" dirty="0">
                <a:solidFill>
                  <a:srgbClr val="F1FA8C"/>
                </a:solidFill>
                <a:latin typeface="Consolas" panose="020B0609020204030204" pitchFamily="49" charset="0"/>
              </a:rPr>
              <a:t>packages/my-lib</a:t>
            </a:r>
            <a:r>
              <a:rPr lang="en-US" dirty="0">
                <a:solidFill>
                  <a:srgbClr val="E9F284"/>
                </a:solidFill>
                <a:latin typeface="Consolas" panose="020B0609020204030204" pitchFamily="49" charset="0"/>
              </a:rPr>
              <a:t>"</a:t>
            </a:r>
            <a:r>
              <a:rPr lang="en-US" dirty="0">
                <a:solidFill>
                  <a:srgbClr val="F8F8F2"/>
                </a:solidFill>
                <a:latin typeface="Consolas" panose="020B0609020204030204" pitchFamily="49" charset="0"/>
              </a:rPr>
              <a:t>],</a:t>
            </a:r>
          </a:p>
          <a:p>
            <a:r>
              <a:rPr lang="en-US" dirty="0">
                <a:solidFill>
                  <a:srgbClr val="8BE9FE"/>
                </a:solidFill>
                <a:latin typeface="Consolas" panose="020B0609020204030204" pitchFamily="49" charset="0"/>
              </a:rPr>
              <a:t>"</a:t>
            </a:r>
            <a:r>
              <a:rPr lang="en-US" dirty="0">
                <a:solidFill>
                  <a:srgbClr val="8BE9FD"/>
                </a:solidFill>
                <a:latin typeface="Consolas" panose="020B0609020204030204" pitchFamily="49" charset="0"/>
              </a:rPr>
              <a:t>dependencies</a:t>
            </a:r>
            <a:r>
              <a:rPr lang="en-US" dirty="0">
                <a:solidFill>
                  <a:srgbClr val="8BE9FE"/>
                </a:solidFill>
                <a:latin typeface="Consolas" panose="020B0609020204030204" pitchFamily="49" charset="0"/>
              </a:rPr>
              <a:t>"</a:t>
            </a:r>
            <a:r>
              <a:rPr lang="en-US" dirty="0">
                <a:solidFill>
                  <a:srgbClr val="FF79C6"/>
                </a:solidFill>
                <a:latin typeface="Consolas" panose="020B0609020204030204" pitchFamily="49" charset="0"/>
              </a:rPr>
              <a:t>:</a:t>
            </a:r>
            <a:r>
              <a:rPr lang="en-US" dirty="0">
                <a:solidFill>
                  <a:srgbClr val="F8F8F2"/>
                </a:solidFill>
                <a:latin typeface="Consolas" panose="020B0609020204030204" pitchFamily="49" charset="0"/>
              </a:rPr>
              <a:t> {</a:t>
            </a:r>
          </a:p>
          <a:p>
            <a:r>
              <a:rPr lang="en-US" dirty="0">
                <a:solidFill>
                  <a:srgbClr val="F8F8F2"/>
                </a:solidFill>
                <a:latin typeface="Consolas" panose="020B0609020204030204" pitchFamily="49" charset="0"/>
              </a:rPr>
              <a:t>  </a:t>
            </a:r>
            <a:r>
              <a:rPr lang="en-US" dirty="0">
                <a:solidFill>
                  <a:srgbClr val="8BE9FE"/>
                </a:solidFill>
                <a:latin typeface="Consolas" panose="020B0609020204030204" pitchFamily="49" charset="0"/>
              </a:rPr>
              <a:t>"</a:t>
            </a:r>
            <a:r>
              <a:rPr lang="en-US" dirty="0">
                <a:solidFill>
                  <a:srgbClr val="8BE9FD"/>
                </a:solidFill>
                <a:latin typeface="Consolas" panose="020B0609020204030204" pitchFamily="49" charset="0"/>
              </a:rPr>
              <a:t>my-lib</a:t>
            </a:r>
            <a:r>
              <a:rPr lang="en-US" dirty="0">
                <a:solidFill>
                  <a:srgbClr val="8BE9FE"/>
                </a:solidFill>
                <a:latin typeface="Consolas" panose="020B0609020204030204" pitchFamily="49" charset="0"/>
              </a:rPr>
              <a:t>"</a:t>
            </a:r>
            <a:r>
              <a:rPr lang="en-US" dirty="0">
                <a:solidFill>
                  <a:srgbClr val="FF79C6"/>
                </a:solidFill>
                <a:latin typeface="Consolas" panose="020B0609020204030204" pitchFamily="49" charset="0"/>
              </a:rPr>
              <a:t>:</a:t>
            </a:r>
            <a:r>
              <a:rPr lang="en-US" dirty="0">
                <a:solidFill>
                  <a:srgbClr val="F8F8F2"/>
                </a:solidFill>
                <a:latin typeface="Consolas" panose="020B0609020204030204" pitchFamily="49" charset="0"/>
              </a:rPr>
              <a:t> </a:t>
            </a:r>
            <a:r>
              <a:rPr lang="en-US" dirty="0">
                <a:solidFill>
                  <a:srgbClr val="E9F284"/>
                </a:solidFill>
                <a:latin typeface="Consolas" panose="020B0609020204030204" pitchFamily="49" charset="0"/>
              </a:rPr>
              <a:t>"</a:t>
            </a:r>
            <a:r>
              <a:rPr lang="en-US" dirty="0">
                <a:solidFill>
                  <a:srgbClr val="F1FA8C"/>
                </a:solidFill>
                <a:latin typeface="Consolas" panose="020B0609020204030204" pitchFamily="49" charset="0"/>
              </a:rPr>
              <a:t>^1.0.0</a:t>
            </a:r>
            <a:r>
              <a:rPr lang="en-US" dirty="0">
                <a:solidFill>
                  <a:srgbClr val="E9F284"/>
                </a:solidFill>
                <a:latin typeface="Consolas" panose="020B0609020204030204" pitchFamily="49" charset="0"/>
              </a:rPr>
              <a:t>"</a:t>
            </a:r>
            <a:endParaRPr lang="en-US" dirty="0">
              <a:solidFill>
                <a:srgbClr val="F8F8F2"/>
              </a:solidFill>
              <a:latin typeface="Consolas" panose="020B0609020204030204" pitchFamily="49" charset="0"/>
            </a:endParaRPr>
          </a:p>
          <a:p>
            <a:r>
              <a:rPr lang="en-US" dirty="0">
                <a:solidFill>
                  <a:srgbClr val="F8F8F2"/>
                </a:solidFill>
                <a:latin typeface="Consolas" panose="020B0609020204030204" pitchFamily="49" charset="0"/>
              </a:rPr>
              <a:t>}</a:t>
            </a:r>
          </a:p>
        </p:txBody>
      </p:sp>
      <p:sp>
        <p:nvSpPr>
          <p:cNvPr id="8" name="Title 1">
            <a:extLst>
              <a:ext uri="{FF2B5EF4-FFF2-40B4-BE49-F238E27FC236}">
                <a16:creationId xmlns:a16="http://schemas.microsoft.com/office/drawing/2014/main" id="{36E68346-C2C8-3982-5D7A-ABDA29EDD686}"/>
              </a:ext>
            </a:extLst>
          </p:cNvPr>
          <p:cNvSpPr txBox="1">
            <a:spLocks/>
          </p:cNvSpPr>
          <p:nvPr/>
        </p:nvSpPr>
        <p:spPr>
          <a:xfrm>
            <a:off x="647699" y="-1627"/>
            <a:ext cx="8245476" cy="810657"/>
          </a:xfrm>
          <a:prstGeom prst="rect">
            <a:avLst/>
          </a:prstGeom>
          <a:noFill/>
          <a:ln>
            <a:noFill/>
          </a:ln>
        </p:spPr>
        <p:txBody>
          <a:bodyPr spcFirstLastPara="1" wrap="square" lIns="0" tIns="45700" rIns="91425" bIns="4570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1800"/>
              <a:buFont typeface="Arial"/>
              <a:buNone/>
              <a:defRPr sz="54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s-ES_tradnl" sz="4000" spc="-300" dirty="0">
                <a:solidFill>
                  <a:srgbClr val="242415"/>
                </a:solidFill>
                <a:latin typeface="Montserrat SemiBold" panose="00000700000000000000" pitchFamily="2" charset="0"/>
              </a:rPr>
              <a:t>Instalación local</a:t>
            </a:r>
          </a:p>
        </p:txBody>
      </p:sp>
      <p:sp>
        <p:nvSpPr>
          <p:cNvPr id="12" name="TextBox 3">
            <a:extLst>
              <a:ext uri="{FF2B5EF4-FFF2-40B4-BE49-F238E27FC236}">
                <a16:creationId xmlns:a16="http://schemas.microsoft.com/office/drawing/2014/main" id="{A4B7E4B3-44EB-CB3B-00FD-90C2219D3AC5}"/>
              </a:ext>
            </a:extLst>
          </p:cNvPr>
          <p:cNvSpPr txBox="1"/>
          <p:nvPr/>
        </p:nvSpPr>
        <p:spPr>
          <a:xfrm>
            <a:off x="900110" y="943947"/>
            <a:ext cx="7653195" cy="24622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marL="285750" indent="-285750">
              <a:buSzPct val="100000"/>
              <a:buFont typeface="Arial"/>
              <a:buChar char="•"/>
              <a:defRPr>
                <a:solidFill>
                  <a:srgbClr val="242415"/>
                </a:solidFill>
                <a:latin typeface="Open Sans"/>
                <a:ea typeface="Open Sans"/>
                <a:cs typeface="Open Sans"/>
                <a:sym typeface="Open Sans"/>
              </a:defRPr>
            </a:lvl1pPr>
          </a:lstStyle>
          <a:p>
            <a:pPr>
              <a:buFont typeface="Wingdings" panose="05000000000000000000" pitchFamily="2" charset="2"/>
              <a:buChar char="§"/>
            </a:pPr>
            <a:r>
              <a:rPr lang="es-ES" sz="1600" dirty="0"/>
              <a:t>Para librerías en desarrollo o sin publicación disponible</a:t>
            </a:r>
            <a:endParaRPr sz="1600" b="1" dirty="0"/>
          </a:p>
        </p:txBody>
      </p:sp>
      <p:sp>
        <p:nvSpPr>
          <p:cNvPr id="13" name="Rectángulo 52">
            <a:extLst>
              <a:ext uri="{FF2B5EF4-FFF2-40B4-BE49-F238E27FC236}">
                <a16:creationId xmlns:a16="http://schemas.microsoft.com/office/drawing/2014/main" id="{D00F393A-865F-F410-BBCA-1B42157659BF}"/>
              </a:ext>
            </a:extLst>
          </p:cNvPr>
          <p:cNvSpPr/>
          <p:nvPr/>
        </p:nvSpPr>
        <p:spPr>
          <a:xfrm>
            <a:off x="2657843" y="1820962"/>
            <a:ext cx="715900" cy="276997"/>
          </a:xfrm>
          <a:prstGeom prst="rect">
            <a:avLst/>
          </a:prstGeom>
          <a:solidFill>
            <a:srgbClr val="A6A6A6"/>
          </a:solid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tIns="45719" rIns="45719" bIns="45719" numCol="1" anchor="t">
            <a:spAutoFit/>
          </a:bodyPr>
          <a:lstStyle>
            <a:lvl1pPr>
              <a:defRPr sz="1200">
                <a:solidFill>
                  <a:srgbClr val="FFFFFF"/>
                </a:solidFill>
                <a:latin typeface="Open Sans"/>
                <a:ea typeface="Open Sans"/>
                <a:cs typeface="Open Sans"/>
                <a:sym typeface="Open Sans"/>
              </a:defRPr>
            </a:lvl1pPr>
          </a:lstStyle>
          <a:p>
            <a:r>
              <a:rPr lang="es-ES" dirty="0" err="1"/>
              <a:t>npm</a:t>
            </a:r>
            <a:r>
              <a:rPr lang="es-ES" dirty="0"/>
              <a:t> link</a:t>
            </a:r>
            <a:endParaRPr dirty="0"/>
          </a:p>
        </p:txBody>
      </p:sp>
      <p:sp>
        <p:nvSpPr>
          <p:cNvPr id="14" name="Rectángulo 52">
            <a:extLst>
              <a:ext uri="{FF2B5EF4-FFF2-40B4-BE49-F238E27FC236}">
                <a16:creationId xmlns:a16="http://schemas.microsoft.com/office/drawing/2014/main" id="{45C942CE-67A0-C3AB-3E7B-60B1EA63E63A}"/>
              </a:ext>
            </a:extLst>
          </p:cNvPr>
          <p:cNvSpPr/>
          <p:nvPr/>
        </p:nvSpPr>
        <p:spPr>
          <a:xfrm>
            <a:off x="3065006" y="2967263"/>
            <a:ext cx="308737" cy="276997"/>
          </a:xfrm>
          <a:prstGeom prst="rect">
            <a:avLst/>
          </a:prstGeom>
          <a:solidFill>
            <a:srgbClr val="A6A6A6"/>
          </a:solid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tIns="45719" rIns="45719" bIns="45719" numCol="1" anchor="t">
            <a:spAutoFit/>
          </a:bodyPr>
          <a:lstStyle>
            <a:lvl1pPr>
              <a:defRPr sz="1200">
                <a:solidFill>
                  <a:srgbClr val="FFFFFF"/>
                </a:solidFill>
                <a:latin typeface="Open Sans"/>
                <a:ea typeface="Open Sans"/>
                <a:cs typeface="Open Sans"/>
                <a:sym typeface="Open Sans"/>
              </a:defRPr>
            </a:lvl1pPr>
          </a:lstStyle>
          <a:p>
            <a:r>
              <a:rPr lang="es-ES" dirty="0"/>
              <a:t>file</a:t>
            </a:r>
            <a:endParaRPr dirty="0"/>
          </a:p>
        </p:txBody>
      </p:sp>
      <p:sp>
        <p:nvSpPr>
          <p:cNvPr id="15" name="Rectángulo 52">
            <a:extLst>
              <a:ext uri="{FF2B5EF4-FFF2-40B4-BE49-F238E27FC236}">
                <a16:creationId xmlns:a16="http://schemas.microsoft.com/office/drawing/2014/main" id="{2862CB86-F119-F369-3B54-EAB0FD9B6B60}"/>
              </a:ext>
            </a:extLst>
          </p:cNvPr>
          <p:cNvSpPr/>
          <p:nvPr/>
        </p:nvSpPr>
        <p:spPr>
          <a:xfrm>
            <a:off x="2438233" y="3975065"/>
            <a:ext cx="935510" cy="276997"/>
          </a:xfrm>
          <a:prstGeom prst="rect">
            <a:avLst/>
          </a:prstGeom>
          <a:solidFill>
            <a:srgbClr val="A6A6A6"/>
          </a:solid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tIns="45719" rIns="45719" bIns="45719" numCol="1" anchor="t">
            <a:spAutoFit/>
          </a:bodyPr>
          <a:lstStyle>
            <a:lvl1pPr>
              <a:defRPr sz="1200">
                <a:solidFill>
                  <a:srgbClr val="FFFFFF"/>
                </a:solidFill>
                <a:latin typeface="Open Sans"/>
                <a:ea typeface="Open Sans"/>
                <a:cs typeface="Open Sans"/>
                <a:sym typeface="Open Sans"/>
              </a:defRPr>
            </a:lvl1pPr>
          </a:lstStyle>
          <a:p>
            <a:r>
              <a:rPr lang="es-ES" dirty="0" err="1"/>
              <a:t>workspaces</a:t>
            </a:r>
            <a:endParaRPr dirty="0"/>
          </a:p>
        </p:txBody>
      </p:sp>
    </p:spTree>
    <p:extLst>
      <p:ext uri="{BB962C8B-B14F-4D97-AF65-F5344CB8AC3E}">
        <p14:creationId xmlns:p14="http://schemas.microsoft.com/office/powerpoint/2010/main" val="388348663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7" name="Google Shape;117;p3"/>
          <p:cNvSpPr/>
          <p:nvPr/>
        </p:nvSpPr>
        <p:spPr>
          <a:xfrm>
            <a:off x="0" y="0"/>
            <a:ext cx="254000" cy="5143500"/>
          </a:xfrm>
          <a:prstGeom prst="rect">
            <a:avLst/>
          </a:prstGeom>
          <a:solidFill>
            <a:srgbClr val="D8D8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0" name="Rectangle 9">
            <a:extLst>
              <a:ext uri="{FF2B5EF4-FFF2-40B4-BE49-F238E27FC236}">
                <a16:creationId xmlns:a16="http://schemas.microsoft.com/office/drawing/2014/main" id="{AA2A9F30-E8D3-36D1-49D8-E9E3EB620209}"/>
              </a:ext>
            </a:extLst>
          </p:cNvPr>
          <p:cNvSpPr/>
          <p:nvPr/>
        </p:nvSpPr>
        <p:spPr>
          <a:xfrm>
            <a:off x="4396407" y="996968"/>
            <a:ext cx="4076182" cy="3693319"/>
          </a:xfrm>
          <a:prstGeom prst="rect">
            <a:avLst/>
          </a:prstGeom>
          <a:solidFill>
            <a:schemeClr val="tx1"/>
          </a:solidFill>
        </p:spPr>
        <p:txBody>
          <a:bodyPr wrap="square">
            <a:spAutoFit/>
          </a:bodyPr>
          <a:lstStyle/>
          <a:p>
            <a:r>
              <a:rPr lang="en-US" sz="1300" dirty="0">
                <a:solidFill>
                  <a:srgbClr val="F8F8F2"/>
                </a:solidFill>
                <a:latin typeface="Consolas" panose="020B0609020204030204" pitchFamily="49" charset="0"/>
              </a:rPr>
              <a:t>{</a:t>
            </a:r>
          </a:p>
          <a:p>
            <a:r>
              <a:rPr lang="en-US" sz="1300" dirty="0">
                <a:solidFill>
                  <a:srgbClr val="F8F8F2"/>
                </a:solidFill>
                <a:latin typeface="Consolas" panose="020B0609020204030204" pitchFamily="49" charset="0"/>
              </a:rPr>
              <a:t>  </a:t>
            </a:r>
            <a:r>
              <a:rPr lang="en-US" sz="1300" dirty="0">
                <a:solidFill>
                  <a:srgbClr val="8BE9FE"/>
                </a:solidFill>
                <a:latin typeface="Consolas" panose="020B0609020204030204" pitchFamily="49" charset="0"/>
              </a:rPr>
              <a:t>"</a:t>
            </a:r>
            <a:r>
              <a:rPr lang="en-US" sz="1300" dirty="0">
                <a:solidFill>
                  <a:srgbClr val="8BE9FD"/>
                </a:solidFill>
                <a:latin typeface="Consolas" panose="020B0609020204030204" pitchFamily="49" charset="0"/>
              </a:rPr>
              <a:t>name</a:t>
            </a:r>
            <a:r>
              <a:rPr lang="en-US" sz="1300" dirty="0">
                <a:solidFill>
                  <a:srgbClr val="8BE9FE"/>
                </a:solidFill>
                <a:latin typeface="Consolas" panose="020B0609020204030204" pitchFamily="49" charset="0"/>
              </a:rPr>
              <a:t>"</a:t>
            </a:r>
            <a:r>
              <a:rPr lang="en-US" sz="1300" dirty="0">
                <a:solidFill>
                  <a:srgbClr val="FF79C6"/>
                </a:solidFill>
                <a:latin typeface="Consolas" panose="020B0609020204030204" pitchFamily="49" charset="0"/>
              </a:rPr>
              <a:t>:</a:t>
            </a:r>
            <a:r>
              <a:rPr lang="en-US" sz="1300" dirty="0">
                <a:solidFill>
                  <a:srgbClr val="F8F8F2"/>
                </a:solidFill>
                <a:latin typeface="Consolas" panose="020B0609020204030204" pitchFamily="49" charset="0"/>
              </a:rPr>
              <a:t> </a:t>
            </a:r>
            <a:r>
              <a:rPr lang="en-US" sz="1300" dirty="0">
                <a:solidFill>
                  <a:srgbClr val="E9F284"/>
                </a:solidFill>
                <a:latin typeface="Consolas" panose="020B0609020204030204" pitchFamily="49" charset="0"/>
              </a:rPr>
              <a:t>"</a:t>
            </a:r>
            <a:r>
              <a:rPr lang="en-US" sz="1300" dirty="0">
                <a:solidFill>
                  <a:srgbClr val="F1FA8C"/>
                </a:solidFill>
                <a:latin typeface="Consolas" panose="020B0609020204030204" pitchFamily="49" charset="0"/>
              </a:rPr>
              <a:t>my-lib</a:t>
            </a:r>
            <a:r>
              <a:rPr lang="en-US" sz="1300" dirty="0">
                <a:solidFill>
                  <a:srgbClr val="E9F284"/>
                </a:solidFill>
                <a:latin typeface="Consolas" panose="020B0609020204030204" pitchFamily="49" charset="0"/>
              </a:rPr>
              <a:t>"</a:t>
            </a:r>
            <a:r>
              <a:rPr lang="en-US" sz="1300" dirty="0">
                <a:solidFill>
                  <a:srgbClr val="F8F8F2"/>
                </a:solidFill>
                <a:latin typeface="Consolas" panose="020B0609020204030204" pitchFamily="49" charset="0"/>
              </a:rPr>
              <a:t>,</a:t>
            </a:r>
          </a:p>
          <a:p>
            <a:r>
              <a:rPr lang="en-US" sz="1300" dirty="0">
                <a:solidFill>
                  <a:srgbClr val="F8F8F2"/>
                </a:solidFill>
                <a:latin typeface="Consolas" panose="020B0609020204030204" pitchFamily="49" charset="0"/>
              </a:rPr>
              <a:t>  </a:t>
            </a:r>
            <a:r>
              <a:rPr lang="en-US" sz="1300" dirty="0">
                <a:solidFill>
                  <a:srgbClr val="8BE9FE"/>
                </a:solidFill>
                <a:latin typeface="Consolas" panose="020B0609020204030204" pitchFamily="49" charset="0"/>
              </a:rPr>
              <a:t>"</a:t>
            </a:r>
            <a:r>
              <a:rPr lang="en-US" sz="1300" dirty="0">
                <a:solidFill>
                  <a:srgbClr val="8BE9FD"/>
                </a:solidFill>
                <a:latin typeface="Consolas" panose="020B0609020204030204" pitchFamily="49" charset="0"/>
              </a:rPr>
              <a:t>version</a:t>
            </a:r>
            <a:r>
              <a:rPr lang="en-US" sz="1300" dirty="0">
                <a:solidFill>
                  <a:srgbClr val="8BE9FE"/>
                </a:solidFill>
                <a:latin typeface="Consolas" panose="020B0609020204030204" pitchFamily="49" charset="0"/>
              </a:rPr>
              <a:t>"</a:t>
            </a:r>
            <a:r>
              <a:rPr lang="en-US" sz="1300" dirty="0">
                <a:solidFill>
                  <a:srgbClr val="FF79C6"/>
                </a:solidFill>
                <a:latin typeface="Consolas" panose="020B0609020204030204" pitchFamily="49" charset="0"/>
              </a:rPr>
              <a:t>:</a:t>
            </a:r>
            <a:r>
              <a:rPr lang="en-US" sz="1300" dirty="0">
                <a:solidFill>
                  <a:srgbClr val="F8F8F2"/>
                </a:solidFill>
                <a:latin typeface="Consolas" panose="020B0609020204030204" pitchFamily="49" charset="0"/>
              </a:rPr>
              <a:t> </a:t>
            </a:r>
            <a:r>
              <a:rPr lang="en-US" sz="1300" dirty="0">
                <a:solidFill>
                  <a:srgbClr val="E9F284"/>
                </a:solidFill>
                <a:latin typeface="Consolas" panose="020B0609020204030204" pitchFamily="49" charset="0"/>
              </a:rPr>
              <a:t>"</a:t>
            </a:r>
            <a:r>
              <a:rPr lang="en-US" sz="1300" dirty="0">
                <a:solidFill>
                  <a:srgbClr val="F1FA8C"/>
                </a:solidFill>
                <a:latin typeface="Consolas" panose="020B0609020204030204" pitchFamily="49" charset="0"/>
              </a:rPr>
              <a:t>1.0.0</a:t>
            </a:r>
            <a:r>
              <a:rPr lang="en-US" sz="1300" dirty="0">
                <a:solidFill>
                  <a:srgbClr val="E9F284"/>
                </a:solidFill>
                <a:latin typeface="Consolas" panose="020B0609020204030204" pitchFamily="49" charset="0"/>
              </a:rPr>
              <a:t>"</a:t>
            </a:r>
            <a:r>
              <a:rPr lang="en-US" sz="1300" dirty="0">
                <a:solidFill>
                  <a:srgbClr val="F8F8F2"/>
                </a:solidFill>
                <a:latin typeface="Consolas" panose="020B0609020204030204" pitchFamily="49" charset="0"/>
              </a:rPr>
              <a:t>,</a:t>
            </a:r>
          </a:p>
          <a:p>
            <a:r>
              <a:rPr lang="en-US" sz="1300" dirty="0">
                <a:solidFill>
                  <a:srgbClr val="F8F8F2"/>
                </a:solidFill>
                <a:latin typeface="Consolas" panose="020B0609020204030204" pitchFamily="49" charset="0"/>
              </a:rPr>
              <a:t>  </a:t>
            </a:r>
            <a:r>
              <a:rPr lang="en-US" sz="1300" dirty="0">
                <a:solidFill>
                  <a:srgbClr val="8BE9FE"/>
                </a:solidFill>
                <a:latin typeface="Consolas" panose="020B0609020204030204" pitchFamily="49" charset="0"/>
              </a:rPr>
              <a:t>"</a:t>
            </a:r>
            <a:r>
              <a:rPr lang="en-US" sz="1300" dirty="0">
                <a:solidFill>
                  <a:srgbClr val="8BE9FD"/>
                </a:solidFill>
                <a:latin typeface="Consolas" panose="020B0609020204030204" pitchFamily="49" charset="0"/>
              </a:rPr>
              <a:t>description</a:t>
            </a:r>
            <a:r>
              <a:rPr lang="en-US" sz="1300" dirty="0">
                <a:solidFill>
                  <a:srgbClr val="8BE9FE"/>
                </a:solidFill>
                <a:latin typeface="Consolas" panose="020B0609020204030204" pitchFamily="49" charset="0"/>
              </a:rPr>
              <a:t>"</a:t>
            </a:r>
            <a:r>
              <a:rPr lang="en-US" sz="1300" dirty="0">
                <a:solidFill>
                  <a:srgbClr val="FF79C6"/>
                </a:solidFill>
                <a:latin typeface="Consolas" panose="020B0609020204030204" pitchFamily="49" charset="0"/>
              </a:rPr>
              <a:t>:</a:t>
            </a:r>
            <a:r>
              <a:rPr lang="en-US" sz="1300" dirty="0">
                <a:solidFill>
                  <a:srgbClr val="F8F8F2"/>
                </a:solidFill>
                <a:latin typeface="Consolas" panose="020B0609020204030204" pitchFamily="49" charset="0"/>
              </a:rPr>
              <a:t> </a:t>
            </a:r>
            <a:r>
              <a:rPr lang="en-US" sz="1300" dirty="0">
                <a:solidFill>
                  <a:srgbClr val="E9F284"/>
                </a:solidFill>
                <a:latin typeface="Consolas" panose="020B0609020204030204" pitchFamily="49" charset="0"/>
              </a:rPr>
              <a:t>"</a:t>
            </a:r>
            <a:r>
              <a:rPr lang="en-US" sz="1300" dirty="0">
                <a:solidFill>
                  <a:srgbClr val="F1FA8C"/>
                </a:solidFill>
                <a:latin typeface="Consolas" panose="020B0609020204030204" pitchFamily="49" charset="0"/>
              </a:rPr>
              <a:t>My shared library</a:t>
            </a:r>
            <a:r>
              <a:rPr lang="en-US" sz="1300" dirty="0">
                <a:solidFill>
                  <a:srgbClr val="E9F284"/>
                </a:solidFill>
                <a:latin typeface="Consolas" panose="020B0609020204030204" pitchFamily="49" charset="0"/>
              </a:rPr>
              <a:t>"</a:t>
            </a:r>
            <a:r>
              <a:rPr lang="en-US" sz="1300" dirty="0">
                <a:solidFill>
                  <a:srgbClr val="F8F8F2"/>
                </a:solidFill>
                <a:latin typeface="Consolas" panose="020B0609020204030204" pitchFamily="49" charset="0"/>
              </a:rPr>
              <a:t>,</a:t>
            </a:r>
          </a:p>
          <a:p>
            <a:r>
              <a:rPr lang="en-US" sz="1300" dirty="0">
                <a:solidFill>
                  <a:srgbClr val="F8F8F2"/>
                </a:solidFill>
                <a:latin typeface="Consolas" panose="020B0609020204030204" pitchFamily="49" charset="0"/>
              </a:rPr>
              <a:t>  </a:t>
            </a:r>
            <a:r>
              <a:rPr lang="en-US" sz="1300" dirty="0">
                <a:solidFill>
                  <a:srgbClr val="8BE9FE"/>
                </a:solidFill>
                <a:latin typeface="Consolas" panose="020B0609020204030204" pitchFamily="49" charset="0"/>
              </a:rPr>
              <a:t>"</a:t>
            </a:r>
            <a:r>
              <a:rPr lang="en-US" sz="1300" dirty="0">
                <a:solidFill>
                  <a:srgbClr val="8BE9FD"/>
                </a:solidFill>
                <a:latin typeface="Consolas" panose="020B0609020204030204" pitchFamily="49" charset="0"/>
              </a:rPr>
              <a:t>author</a:t>
            </a:r>
            <a:r>
              <a:rPr lang="en-US" sz="1300" dirty="0">
                <a:solidFill>
                  <a:srgbClr val="8BE9FE"/>
                </a:solidFill>
                <a:latin typeface="Consolas" panose="020B0609020204030204" pitchFamily="49" charset="0"/>
              </a:rPr>
              <a:t>"</a:t>
            </a:r>
            <a:r>
              <a:rPr lang="en-US" sz="1300" dirty="0">
                <a:solidFill>
                  <a:srgbClr val="FF79C6"/>
                </a:solidFill>
                <a:latin typeface="Consolas" panose="020B0609020204030204" pitchFamily="49" charset="0"/>
              </a:rPr>
              <a:t>:</a:t>
            </a:r>
            <a:r>
              <a:rPr lang="en-US" sz="1300" dirty="0">
                <a:solidFill>
                  <a:srgbClr val="F8F8F2"/>
                </a:solidFill>
                <a:latin typeface="Consolas" panose="020B0609020204030204" pitchFamily="49" charset="0"/>
              </a:rPr>
              <a:t> </a:t>
            </a:r>
            <a:r>
              <a:rPr lang="en-US" sz="1300" dirty="0">
                <a:solidFill>
                  <a:srgbClr val="E9F284"/>
                </a:solidFill>
                <a:latin typeface="Consolas" panose="020B0609020204030204" pitchFamily="49" charset="0"/>
              </a:rPr>
              <a:t>"</a:t>
            </a:r>
            <a:r>
              <a:rPr lang="en-US" sz="1300" dirty="0" err="1">
                <a:solidFill>
                  <a:srgbClr val="F1FA8C"/>
                </a:solidFill>
                <a:latin typeface="Consolas" panose="020B0609020204030204" pitchFamily="49" charset="0"/>
              </a:rPr>
              <a:t>Lemoncode</a:t>
            </a:r>
            <a:r>
              <a:rPr lang="en-US" sz="1300" dirty="0">
                <a:solidFill>
                  <a:srgbClr val="E9F284"/>
                </a:solidFill>
                <a:latin typeface="Consolas" panose="020B0609020204030204" pitchFamily="49" charset="0"/>
              </a:rPr>
              <a:t>"</a:t>
            </a:r>
            <a:r>
              <a:rPr lang="en-US" sz="1300" dirty="0">
                <a:solidFill>
                  <a:srgbClr val="F8F8F2"/>
                </a:solidFill>
                <a:latin typeface="Consolas" panose="020B0609020204030204" pitchFamily="49" charset="0"/>
              </a:rPr>
              <a:t>,</a:t>
            </a:r>
          </a:p>
          <a:p>
            <a:r>
              <a:rPr lang="en-US" sz="1300" dirty="0">
                <a:solidFill>
                  <a:srgbClr val="F8F8F2"/>
                </a:solidFill>
                <a:latin typeface="Consolas" panose="020B0609020204030204" pitchFamily="49" charset="0"/>
              </a:rPr>
              <a:t>  </a:t>
            </a:r>
            <a:r>
              <a:rPr lang="en-US" sz="1300" dirty="0">
                <a:solidFill>
                  <a:srgbClr val="8BE9FE"/>
                </a:solidFill>
                <a:latin typeface="Consolas" panose="020B0609020204030204" pitchFamily="49" charset="0"/>
              </a:rPr>
              <a:t>"</a:t>
            </a:r>
            <a:r>
              <a:rPr lang="en-US" sz="1300" dirty="0">
                <a:solidFill>
                  <a:srgbClr val="8BE9FD"/>
                </a:solidFill>
                <a:latin typeface="Consolas" panose="020B0609020204030204" pitchFamily="49" charset="0"/>
              </a:rPr>
              <a:t>license</a:t>
            </a:r>
            <a:r>
              <a:rPr lang="en-US" sz="1300" dirty="0">
                <a:solidFill>
                  <a:srgbClr val="8BE9FE"/>
                </a:solidFill>
                <a:latin typeface="Consolas" panose="020B0609020204030204" pitchFamily="49" charset="0"/>
              </a:rPr>
              <a:t>"</a:t>
            </a:r>
            <a:r>
              <a:rPr lang="en-US" sz="1300" dirty="0">
                <a:solidFill>
                  <a:srgbClr val="FF79C6"/>
                </a:solidFill>
                <a:latin typeface="Consolas" panose="020B0609020204030204" pitchFamily="49" charset="0"/>
              </a:rPr>
              <a:t>:</a:t>
            </a:r>
            <a:r>
              <a:rPr lang="en-US" sz="1300" dirty="0">
                <a:solidFill>
                  <a:srgbClr val="F8F8F2"/>
                </a:solidFill>
                <a:latin typeface="Consolas" panose="020B0609020204030204" pitchFamily="49" charset="0"/>
              </a:rPr>
              <a:t> </a:t>
            </a:r>
            <a:r>
              <a:rPr lang="en-US" sz="1300" dirty="0">
                <a:solidFill>
                  <a:srgbClr val="E9F284"/>
                </a:solidFill>
                <a:latin typeface="Consolas" panose="020B0609020204030204" pitchFamily="49" charset="0"/>
              </a:rPr>
              <a:t>"</a:t>
            </a:r>
            <a:r>
              <a:rPr lang="en-US" sz="1300" dirty="0">
                <a:solidFill>
                  <a:srgbClr val="F1FA8C"/>
                </a:solidFill>
                <a:latin typeface="Consolas" panose="020B0609020204030204" pitchFamily="49" charset="0"/>
              </a:rPr>
              <a:t>MIT</a:t>
            </a:r>
            <a:r>
              <a:rPr lang="en-US" sz="1300" dirty="0">
                <a:solidFill>
                  <a:srgbClr val="E9F284"/>
                </a:solidFill>
                <a:latin typeface="Consolas" panose="020B0609020204030204" pitchFamily="49" charset="0"/>
              </a:rPr>
              <a:t>"</a:t>
            </a:r>
            <a:r>
              <a:rPr lang="en-US" sz="1300" dirty="0">
                <a:solidFill>
                  <a:srgbClr val="F8F8F2"/>
                </a:solidFill>
                <a:latin typeface="Consolas" panose="020B0609020204030204" pitchFamily="49" charset="0"/>
              </a:rPr>
              <a:t>,</a:t>
            </a:r>
          </a:p>
          <a:p>
            <a:r>
              <a:rPr lang="en-US" sz="1300" dirty="0">
                <a:solidFill>
                  <a:srgbClr val="F8F8F2"/>
                </a:solidFill>
                <a:latin typeface="Consolas" panose="020B0609020204030204" pitchFamily="49" charset="0"/>
              </a:rPr>
              <a:t>  </a:t>
            </a:r>
            <a:r>
              <a:rPr lang="en-US" sz="1300" dirty="0">
                <a:solidFill>
                  <a:srgbClr val="8BE9FE"/>
                </a:solidFill>
                <a:latin typeface="Consolas" panose="020B0609020204030204" pitchFamily="49" charset="0"/>
              </a:rPr>
              <a:t>"</a:t>
            </a:r>
            <a:r>
              <a:rPr lang="en-US" sz="1300" dirty="0">
                <a:solidFill>
                  <a:srgbClr val="8BE9FD"/>
                </a:solidFill>
                <a:latin typeface="Consolas" panose="020B0609020204030204" pitchFamily="49" charset="0"/>
              </a:rPr>
              <a:t>keywords</a:t>
            </a:r>
            <a:r>
              <a:rPr lang="en-US" sz="1300" dirty="0">
                <a:solidFill>
                  <a:srgbClr val="8BE9FE"/>
                </a:solidFill>
                <a:latin typeface="Consolas" panose="020B0609020204030204" pitchFamily="49" charset="0"/>
              </a:rPr>
              <a:t>"</a:t>
            </a:r>
            <a:r>
              <a:rPr lang="en-US" sz="1300" dirty="0">
                <a:solidFill>
                  <a:srgbClr val="FF79C6"/>
                </a:solidFill>
                <a:latin typeface="Consolas" panose="020B0609020204030204" pitchFamily="49" charset="0"/>
              </a:rPr>
              <a:t>:</a:t>
            </a:r>
            <a:r>
              <a:rPr lang="en-US" sz="1300" dirty="0">
                <a:solidFill>
                  <a:srgbClr val="F8F8F2"/>
                </a:solidFill>
                <a:latin typeface="Consolas" panose="020B0609020204030204" pitchFamily="49" charset="0"/>
              </a:rPr>
              <a:t> [</a:t>
            </a:r>
            <a:r>
              <a:rPr lang="en-US" sz="1300" dirty="0">
                <a:solidFill>
                  <a:srgbClr val="E9F284"/>
                </a:solidFill>
                <a:latin typeface="Consolas" panose="020B0609020204030204" pitchFamily="49" charset="0"/>
              </a:rPr>
              <a:t>"</a:t>
            </a:r>
            <a:r>
              <a:rPr lang="en-US" sz="1300" dirty="0" err="1">
                <a:solidFill>
                  <a:srgbClr val="F1FA8C"/>
                </a:solidFill>
                <a:latin typeface="Consolas" panose="020B0609020204030204" pitchFamily="49" charset="0"/>
              </a:rPr>
              <a:t>lemoncode</a:t>
            </a:r>
            <a:r>
              <a:rPr lang="en-US" sz="1300" dirty="0">
                <a:solidFill>
                  <a:srgbClr val="E9F284"/>
                </a:solidFill>
                <a:latin typeface="Consolas" panose="020B0609020204030204" pitchFamily="49" charset="0"/>
              </a:rPr>
              <a:t>"</a:t>
            </a:r>
            <a:r>
              <a:rPr lang="en-US" sz="1300" dirty="0">
                <a:solidFill>
                  <a:srgbClr val="F8F8F2"/>
                </a:solidFill>
                <a:latin typeface="Consolas" panose="020B0609020204030204" pitchFamily="49" charset="0"/>
              </a:rPr>
              <a:t>, </a:t>
            </a:r>
            <a:r>
              <a:rPr lang="en-US" sz="1300" dirty="0">
                <a:solidFill>
                  <a:srgbClr val="E9F284"/>
                </a:solidFill>
                <a:latin typeface="Consolas" panose="020B0609020204030204" pitchFamily="49" charset="0"/>
              </a:rPr>
              <a:t>"</a:t>
            </a:r>
            <a:r>
              <a:rPr lang="en-US" sz="1300" dirty="0">
                <a:solidFill>
                  <a:srgbClr val="F1FA8C"/>
                </a:solidFill>
                <a:latin typeface="Consolas" panose="020B0609020204030204" pitchFamily="49" charset="0"/>
              </a:rPr>
              <a:t>library</a:t>
            </a:r>
            <a:r>
              <a:rPr lang="en-US" sz="1300" dirty="0">
                <a:solidFill>
                  <a:srgbClr val="E9F284"/>
                </a:solidFill>
                <a:latin typeface="Consolas" panose="020B0609020204030204" pitchFamily="49" charset="0"/>
              </a:rPr>
              <a:t>"</a:t>
            </a:r>
            <a:r>
              <a:rPr lang="en-US" sz="1300" dirty="0">
                <a:solidFill>
                  <a:srgbClr val="F8F8F2"/>
                </a:solidFill>
                <a:latin typeface="Consolas" panose="020B0609020204030204" pitchFamily="49" charset="0"/>
              </a:rPr>
              <a:t>],</a:t>
            </a:r>
          </a:p>
          <a:p>
            <a:r>
              <a:rPr lang="en-US" sz="1300" dirty="0">
                <a:solidFill>
                  <a:srgbClr val="F8F8F2"/>
                </a:solidFill>
                <a:latin typeface="Consolas" panose="020B0609020204030204" pitchFamily="49" charset="0"/>
              </a:rPr>
              <a:t>  </a:t>
            </a:r>
            <a:r>
              <a:rPr lang="en-US" sz="1300" dirty="0">
                <a:solidFill>
                  <a:srgbClr val="8BE9FE"/>
                </a:solidFill>
                <a:latin typeface="Consolas" panose="020B0609020204030204" pitchFamily="49" charset="0"/>
              </a:rPr>
              <a:t>"</a:t>
            </a:r>
            <a:r>
              <a:rPr lang="en-US" sz="1300" dirty="0">
                <a:solidFill>
                  <a:srgbClr val="8BE9FD"/>
                </a:solidFill>
                <a:latin typeface="Consolas" panose="020B0609020204030204" pitchFamily="49" charset="0"/>
              </a:rPr>
              <a:t>scripts</a:t>
            </a:r>
            <a:r>
              <a:rPr lang="en-US" sz="1300" dirty="0">
                <a:solidFill>
                  <a:srgbClr val="8BE9FE"/>
                </a:solidFill>
                <a:latin typeface="Consolas" panose="020B0609020204030204" pitchFamily="49" charset="0"/>
              </a:rPr>
              <a:t>"</a:t>
            </a:r>
            <a:r>
              <a:rPr lang="en-US" sz="1300" dirty="0">
                <a:solidFill>
                  <a:srgbClr val="FF79C6"/>
                </a:solidFill>
                <a:latin typeface="Consolas" panose="020B0609020204030204" pitchFamily="49" charset="0"/>
              </a:rPr>
              <a:t>:</a:t>
            </a:r>
            <a:r>
              <a:rPr lang="en-US" sz="1300" dirty="0">
                <a:solidFill>
                  <a:srgbClr val="F8F8F2"/>
                </a:solidFill>
                <a:latin typeface="Consolas" panose="020B0609020204030204" pitchFamily="49" charset="0"/>
              </a:rPr>
              <a:t> {</a:t>
            </a:r>
          </a:p>
          <a:p>
            <a:r>
              <a:rPr lang="en-US" sz="1300" dirty="0">
                <a:solidFill>
                  <a:srgbClr val="F8F8F2"/>
                </a:solidFill>
                <a:latin typeface="Consolas" panose="020B0609020204030204" pitchFamily="49" charset="0"/>
              </a:rPr>
              <a:t>    </a:t>
            </a:r>
            <a:r>
              <a:rPr lang="en-US" sz="1300" dirty="0">
                <a:solidFill>
                  <a:srgbClr val="8BE9FE"/>
                </a:solidFill>
                <a:latin typeface="Consolas" panose="020B0609020204030204" pitchFamily="49" charset="0"/>
              </a:rPr>
              <a:t>"</a:t>
            </a:r>
            <a:r>
              <a:rPr lang="en-US" sz="1300" dirty="0">
                <a:solidFill>
                  <a:srgbClr val="8BE9FD"/>
                </a:solidFill>
                <a:latin typeface="Consolas" panose="020B0609020204030204" pitchFamily="49" charset="0"/>
              </a:rPr>
              <a:t>start</a:t>
            </a:r>
            <a:r>
              <a:rPr lang="en-US" sz="1300" dirty="0">
                <a:solidFill>
                  <a:srgbClr val="8BE9FE"/>
                </a:solidFill>
                <a:latin typeface="Consolas" panose="020B0609020204030204" pitchFamily="49" charset="0"/>
              </a:rPr>
              <a:t>"</a:t>
            </a:r>
            <a:r>
              <a:rPr lang="en-US" sz="1300" dirty="0">
                <a:solidFill>
                  <a:srgbClr val="FF79C6"/>
                </a:solidFill>
                <a:latin typeface="Consolas" panose="020B0609020204030204" pitchFamily="49" charset="0"/>
              </a:rPr>
              <a:t>:</a:t>
            </a:r>
            <a:r>
              <a:rPr lang="en-US" sz="1300" dirty="0">
                <a:solidFill>
                  <a:srgbClr val="F8F8F2"/>
                </a:solidFill>
                <a:latin typeface="Consolas" panose="020B0609020204030204" pitchFamily="49" charset="0"/>
              </a:rPr>
              <a:t> </a:t>
            </a:r>
            <a:r>
              <a:rPr lang="en-US" sz="1300" dirty="0">
                <a:solidFill>
                  <a:srgbClr val="E9F284"/>
                </a:solidFill>
                <a:latin typeface="Consolas" panose="020B0609020204030204" pitchFamily="49" charset="0"/>
              </a:rPr>
              <a:t>"</a:t>
            </a:r>
            <a:r>
              <a:rPr lang="en-US" sz="1300" dirty="0">
                <a:solidFill>
                  <a:srgbClr val="F1FA8C"/>
                </a:solidFill>
                <a:latin typeface="Consolas" panose="020B0609020204030204" pitchFamily="49" charset="0"/>
              </a:rPr>
              <a:t>...</a:t>
            </a:r>
            <a:r>
              <a:rPr lang="en-US" sz="1300" dirty="0">
                <a:solidFill>
                  <a:srgbClr val="E9F284"/>
                </a:solidFill>
                <a:latin typeface="Consolas" panose="020B0609020204030204" pitchFamily="49" charset="0"/>
              </a:rPr>
              <a:t>"</a:t>
            </a:r>
            <a:r>
              <a:rPr lang="en-US" sz="1300" dirty="0">
                <a:solidFill>
                  <a:srgbClr val="F8F8F2"/>
                </a:solidFill>
                <a:latin typeface="Consolas" panose="020B0609020204030204" pitchFamily="49" charset="0"/>
              </a:rPr>
              <a:t>,</a:t>
            </a:r>
          </a:p>
          <a:p>
            <a:r>
              <a:rPr lang="en-US" sz="1300" dirty="0">
                <a:solidFill>
                  <a:srgbClr val="F8F8F2"/>
                </a:solidFill>
                <a:latin typeface="Consolas" panose="020B0609020204030204" pitchFamily="49" charset="0"/>
              </a:rPr>
              <a:t>    </a:t>
            </a:r>
            <a:r>
              <a:rPr lang="en-US" sz="1300" dirty="0">
                <a:solidFill>
                  <a:srgbClr val="8BE9FE"/>
                </a:solidFill>
                <a:latin typeface="Consolas" panose="020B0609020204030204" pitchFamily="49" charset="0"/>
              </a:rPr>
              <a:t>"</a:t>
            </a:r>
            <a:r>
              <a:rPr lang="en-US" sz="1300" dirty="0">
                <a:solidFill>
                  <a:srgbClr val="8BE9FD"/>
                </a:solidFill>
                <a:latin typeface="Consolas" panose="020B0609020204030204" pitchFamily="49" charset="0"/>
              </a:rPr>
              <a:t>test</a:t>
            </a:r>
            <a:r>
              <a:rPr lang="en-US" sz="1300" dirty="0">
                <a:solidFill>
                  <a:srgbClr val="8BE9FE"/>
                </a:solidFill>
                <a:latin typeface="Consolas" panose="020B0609020204030204" pitchFamily="49" charset="0"/>
              </a:rPr>
              <a:t>"</a:t>
            </a:r>
            <a:r>
              <a:rPr lang="en-US" sz="1300" dirty="0">
                <a:solidFill>
                  <a:srgbClr val="FF79C6"/>
                </a:solidFill>
                <a:latin typeface="Consolas" panose="020B0609020204030204" pitchFamily="49" charset="0"/>
              </a:rPr>
              <a:t>:</a:t>
            </a:r>
            <a:r>
              <a:rPr lang="en-US" sz="1300" dirty="0">
                <a:solidFill>
                  <a:srgbClr val="F8F8F2"/>
                </a:solidFill>
                <a:latin typeface="Consolas" panose="020B0609020204030204" pitchFamily="49" charset="0"/>
              </a:rPr>
              <a:t> </a:t>
            </a:r>
            <a:r>
              <a:rPr lang="en-US" sz="1300" dirty="0">
                <a:solidFill>
                  <a:srgbClr val="E9F284"/>
                </a:solidFill>
                <a:latin typeface="Consolas" panose="020B0609020204030204" pitchFamily="49" charset="0"/>
              </a:rPr>
              <a:t>"</a:t>
            </a:r>
            <a:r>
              <a:rPr lang="en-US" sz="1300" dirty="0">
                <a:solidFill>
                  <a:srgbClr val="F1FA8C"/>
                </a:solidFill>
                <a:latin typeface="Consolas" panose="020B0609020204030204" pitchFamily="49" charset="0"/>
              </a:rPr>
              <a:t>...</a:t>
            </a:r>
            <a:r>
              <a:rPr lang="en-US" sz="1300" dirty="0">
                <a:solidFill>
                  <a:srgbClr val="E9F284"/>
                </a:solidFill>
                <a:latin typeface="Consolas" panose="020B0609020204030204" pitchFamily="49" charset="0"/>
              </a:rPr>
              <a:t>"</a:t>
            </a:r>
            <a:endParaRPr lang="en-US" sz="1300" dirty="0">
              <a:solidFill>
                <a:srgbClr val="F8F8F2"/>
              </a:solidFill>
              <a:latin typeface="Consolas" panose="020B0609020204030204" pitchFamily="49" charset="0"/>
            </a:endParaRPr>
          </a:p>
          <a:p>
            <a:r>
              <a:rPr lang="en-US" sz="1300" dirty="0">
                <a:solidFill>
                  <a:srgbClr val="F8F8F2"/>
                </a:solidFill>
                <a:latin typeface="Consolas" panose="020B0609020204030204" pitchFamily="49" charset="0"/>
              </a:rPr>
              <a:t>  },</a:t>
            </a:r>
          </a:p>
          <a:p>
            <a:r>
              <a:rPr lang="en-US" sz="1300" dirty="0">
                <a:solidFill>
                  <a:srgbClr val="F8F8F2"/>
                </a:solidFill>
                <a:latin typeface="Consolas" panose="020B0609020204030204" pitchFamily="49" charset="0"/>
              </a:rPr>
              <a:t>  </a:t>
            </a:r>
            <a:r>
              <a:rPr lang="en-US" sz="1300" dirty="0">
                <a:solidFill>
                  <a:srgbClr val="8BE9FE"/>
                </a:solidFill>
                <a:latin typeface="Consolas" panose="020B0609020204030204" pitchFamily="49" charset="0"/>
              </a:rPr>
              <a:t>"</a:t>
            </a:r>
            <a:r>
              <a:rPr lang="en-US" sz="1300" dirty="0">
                <a:solidFill>
                  <a:srgbClr val="8BE9FD"/>
                </a:solidFill>
                <a:latin typeface="Consolas" panose="020B0609020204030204" pitchFamily="49" charset="0"/>
              </a:rPr>
              <a:t>dependencies</a:t>
            </a:r>
            <a:r>
              <a:rPr lang="en-US" sz="1300" dirty="0">
                <a:solidFill>
                  <a:srgbClr val="8BE9FE"/>
                </a:solidFill>
                <a:latin typeface="Consolas" panose="020B0609020204030204" pitchFamily="49" charset="0"/>
              </a:rPr>
              <a:t>"</a:t>
            </a:r>
            <a:r>
              <a:rPr lang="en-US" sz="1300" dirty="0">
                <a:solidFill>
                  <a:srgbClr val="FF79C6"/>
                </a:solidFill>
                <a:latin typeface="Consolas" panose="020B0609020204030204" pitchFamily="49" charset="0"/>
              </a:rPr>
              <a:t>:</a:t>
            </a:r>
            <a:r>
              <a:rPr lang="en-US" sz="1300" dirty="0">
                <a:solidFill>
                  <a:srgbClr val="F8F8F2"/>
                </a:solidFill>
                <a:latin typeface="Consolas" panose="020B0609020204030204" pitchFamily="49" charset="0"/>
              </a:rPr>
              <a:t> {</a:t>
            </a:r>
          </a:p>
          <a:p>
            <a:r>
              <a:rPr lang="en-US" sz="1300" dirty="0">
                <a:solidFill>
                  <a:srgbClr val="F8F8F2"/>
                </a:solidFill>
                <a:latin typeface="Consolas" panose="020B0609020204030204" pitchFamily="49" charset="0"/>
              </a:rPr>
              <a:t>    </a:t>
            </a:r>
            <a:r>
              <a:rPr lang="en-US" sz="1300" dirty="0">
                <a:solidFill>
                  <a:srgbClr val="8BE9FE"/>
                </a:solidFill>
                <a:latin typeface="Consolas" panose="020B0609020204030204" pitchFamily="49" charset="0"/>
              </a:rPr>
              <a:t>"</a:t>
            </a:r>
            <a:r>
              <a:rPr lang="en-US" sz="1300" dirty="0">
                <a:solidFill>
                  <a:srgbClr val="8BE9FD"/>
                </a:solidFill>
                <a:latin typeface="Consolas" panose="020B0609020204030204" pitchFamily="49" charset="0"/>
              </a:rPr>
              <a:t>...</a:t>
            </a:r>
            <a:r>
              <a:rPr lang="en-US" sz="1300" dirty="0">
                <a:solidFill>
                  <a:srgbClr val="8BE9FE"/>
                </a:solidFill>
                <a:latin typeface="Consolas" panose="020B0609020204030204" pitchFamily="49" charset="0"/>
              </a:rPr>
              <a:t>"</a:t>
            </a:r>
            <a:r>
              <a:rPr lang="en-US" sz="1300" dirty="0">
                <a:solidFill>
                  <a:srgbClr val="FF79C6"/>
                </a:solidFill>
                <a:latin typeface="Consolas" panose="020B0609020204030204" pitchFamily="49" charset="0"/>
              </a:rPr>
              <a:t>:</a:t>
            </a:r>
            <a:r>
              <a:rPr lang="en-US" sz="1300" dirty="0">
                <a:solidFill>
                  <a:srgbClr val="F8F8F2"/>
                </a:solidFill>
                <a:latin typeface="Consolas" panose="020B0609020204030204" pitchFamily="49" charset="0"/>
              </a:rPr>
              <a:t> </a:t>
            </a:r>
            <a:r>
              <a:rPr lang="en-US" sz="1300" dirty="0">
                <a:solidFill>
                  <a:srgbClr val="E9F284"/>
                </a:solidFill>
                <a:latin typeface="Consolas" panose="020B0609020204030204" pitchFamily="49" charset="0"/>
              </a:rPr>
              <a:t>"</a:t>
            </a:r>
            <a:r>
              <a:rPr lang="en-US" sz="1300" dirty="0">
                <a:solidFill>
                  <a:srgbClr val="F1FA8C"/>
                </a:solidFill>
                <a:latin typeface="Consolas" panose="020B0609020204030204" pitchFamily="49" charset="0"/>
              </a:rPr>
              <a:t>...</a:t>
            </a:r>
            <a:r>
              <a:rPr lang="en-US" sz="1300" dirty="0">
                <a:solidFill>
                  <a:srgbClr val="E9F284"/>
                </a:solidFill>
                <a:latin typeface="Consolas" panose="020B0609020204030204" pitchFamily="49" charset="0"/>
              </a:rPr>
              <a:t>"</a:t>
            </a:r>
            <a:endParaRPr lang="en-US" sz="1300" dirty="0">
              <a:solidFill>
                <a:srgbClr val="F8F8F2"/>
              </a:solidFill>
              <a:latin typeface="Consolas" panose="020B0609020204030204" pitchFamily="49" charset="0"/>
            </a:endParaRPr>
          </a:p>
          <a:p>
            <a:r>
              <a:rPr lang="en-US" sz="1300" dirty="0">
                <a:solidFill>
                  <a:srgbClr val="F8F8F2"/>
                </a:solidFill>
                <a:latin typeface="Consolas" panose="020B0609020204030204" pitchFamily="49" charset="0"/>
              </a:rPr>
              <a:t>  },</a:t>
            </a:r>
          </a:p>
          <a:p>
            <a:r>
              <a:rPr lang="en-US" sz="1300" dirty="0">
                <a:solidFill>
                  <a:srgbClr val="F8F8F2"/>
                </a:solidFill>
                <a:latin typeface="Consolas" panose="020B0609020204030204" pitchFamily="49" charset="0"/>
              </a:rPr>
              <a:t>  </a:t>
            </a:r>
            <a:r>
              <a:rPr lang="en-US" sz="1300" dirty="0">
                <a:solidFill>
                  <a:srgbClr val="8BE9FE"/>
                </a:solidFill>
                <a:latin typeface="Consolas" panose="020B0609020204030204" pitchFamily="49" charset="0"/>
              </a:rPr>
              <a:t>"</a:t>
            </a:r>
            <a:r>
              <a:rPr lang="en-US" sz="1300" dirty="0" err="1">
                <a:solidFill>
                  <a:srgbClr val="8BE9FD"/>
                </a:solidFill>
                <a:latin typeface="Consolas" panose="020B0609020204030204" pitchFamily="49" charset="0"/>
              </a:rPr>
              <a:t>devDependencies</a:t>
            </a:r>
            <a:r>
              <a:rPr lang="en-US" sz="1300" dirty="0">
                <a:solidFill>
                  <a:srgbClr val="8BE9FE"/>
                </a:solidFill>
                <a:latin typeface="Consolas" panose="020B0609020204030204" pitchFamily="49" charset="0"/>
              </a:rPr>
              <a:t>"</a:t>
            </a:r>
            <a:r>
              <a:rPr lang="en-US" sz="1300" dirty="0">
                <a:solidFill>
                  <a:srgbClr val="FF79C6"/>
                </a:solidFill>
                <a:latin typeface="Consolas" panose="020B0609020204030204" pitchFamily="49" charset="0"/>
              </a:rPr>
              <a:t>:</a:t>
            </a:r>
            <a:r>
              <a:rPr lang="en-US" sz="1300" dirty="0">
                <a:solidFill>
                  <a:srgbClr val="F8F8F2"/>
                </a:solidFill>
                <a:latin typeface="Consolas" panose="020B0609020204030204" pitchFamily="49" charset="0"/>
              </a:rPr>
              <a:t> {</a:t>
            </a:r>
          </a:p>
          <a:p>
            <a:r>
              <a:rPr lang="en-US" sz="1300" dirty="0">
                <a:solidFill>
                  <a:srgbClr val="F8F8F2"/>
                </a:solidFill>
                <a:latin typeface="Consolas" panose="020B0609020204030204" pitchFamily="49" charset="0"/>
              </a:rPr>
              <a:t>    </a:t>
            </a:r>
            <a:r>
              <a:rPr lang="en-US" sz="1300" dirty="0">
                <a:solidFill>
                  <a:srgbClr val="8BE9FE"/>
                </a:solidFill>
                <a:latin typeface="Consolas" panose="020B0609020204030204" pitchFamily="49" charset="0"/>
              </a:rPr>
              <a:t>"</a:t>
            </a:r>
            <a:r>
              <a:rPr lang="en-US" sz="1300" dirty="0">
                <a:solidFill>
                  <a:srgbClr val="8BE9FD"/>
                </a:solidFill>
                <a:latin typeface="Consolas" panose="020B0609020204030204" pitchFamily="49" charset="0"/>
              </a:rPr>
              <a:t>...</a:t>
            </a:r>
            <a:r>
              <a:rPr lang="en-US" sz="1300" dirty="0">
                <a:solidFill>
                  <a:srgbClr val="8BE9FE"/>
                </a:solidFill>
                <a:latin typeface="Consolas" panose="020B0609020204030204" pitchFamily="49" charset="0"/>
              </a:rPr>
              <a:t>"</a:t>
            </a:r>
            <a:r>
              <a:rPr lang="en-US" sz="1300" dirty="0">
                <a:solidFill>
                  <a:srgbClr val="FF79C6"/>
                </a:solidFill>
                <a:latin typeface="Consolas" panose="020B0609020204030204" pitchFamily="49" charset="0"/>
              </a:rPr>
              <a:t>:</a:t>
            </a:r>
            <a:r>
              <a:rPr lang="en-US" sz="1300" dirty="0">
                <a:solidFill>
                  <a:srgbClr val="F8F8F2"/>
                </a:solidFill>
                <a:latin typeface="Consolas" panose="020B0609020204030204" pitchFamily="49" charset="0"/>
              </a:rPr>
              <a:t> </a:t>
            </a:r>
            <a:r>
              <a:rPr lang="en-US" sz="1300" dirty="0">
                <a:solidFill>
                  <a:srgbClr val="E9F284"/>
                </a:solidFill>
                <a:latin typeface="Consolas" panose="020B0609020204030204" pitchFamily="49" charset="0"/>
              </a:rPr>
              <a:t>"</a:t>
            </a:r>
            <a:r>
              <a:rPr lang="en-US" sz="1300" dirty="0">
                <a:solidFill>
                  <a:srgbClr val="F1FA8C"/>
                </a:solidFill>
                <a:latin typeface="Consolas" panose="020B0609020204030204" pitchFamily="49" charset="0"/>
              </a:rPr>
              <a:t>...</a:t>
            </a:r>
            <a:r>
              <a:rPr lang="en-US" sz="1300" dirty="0">
                <a:solidFill>
                  <a:srgbClr val="E9F284"/>
                </a:solidFill>
                <a:latin typeface="Consolas" panose="020B0609020204030204" pitchFamily="49" charset="0"/>
              </a:rPr>
              <a:t>"</a:t>
            </a:r>
            <a:endParaRPr lang="en-US" sz="1300" dirty="0">
              <a:solidFill>
                <a:srgbClr val="F8F8F2"/>
              </a:solidFill>
              <a:latin typeface="Consolas" panose="020B0609020204030204" pitchFamily="49" charset="0"/>
            </a:endParaRPr>
          </a:p>
          <a:p>
            <a:r>
              <a:rPr lang="en-US" sz="1300" dirty="0">
                <a:solidFill>
                  <a:srgbClr val="F8F8F2"/>
                </a:solidFill>
                <a:latin typeface="Consolas" panose="020B0609020204030204" pitchFamily="49" charset="0"/>
              </a:rPr>
              <a:t>  }</a:t>
            </a:r>
          </a:p>
          <a:p>
            <a:r>
              <a:rPr lang="en-US" sz="1300" dirty="0">
                <a:solidFill>
                  <a:srgbClr val="F8F8F2"/>
                </a:solidFill>
                <a:latin typeface="Consolas" panose="020B0609020204030204" pitchFamily="49" charset="0"/>
              </a:rPr>
              <a:t>}</a:t>
            </a:r>
          </a:p>
        </p:txBody>
      </p:sp>
      <p:sp>
        <p:nvSpPr>
          <p:cNvPr id="6" name="Title 1">
            <a:extLst>
              <a:ext uri="{FF2B5EF4-FFF2-40B4-BE49-F238E27FC236}">
                <a16:creationId xmlns:a16="http://schemas.microsoft.com/office/drawing/2014/main" id="{01CBDA50-1D5A-B6CD-D65D-1D2851B30675}"/>
              </a:ext>
            </a:extLst>
          </p:cNvPr>
          <p:cNvSpPr txBox="1">
            <a:spLocks/>
          </p:cNvSpPr>
          <p:nvPr/>
        </p:nvSpPr>
        <p:spPr>
          <a:xfrm>
            <a:off x="647699" y="-1627"/>
            <a:ext cx="8245476" cy="810657"/>
          </a:xfrm>
          <a:prstGeom prst="rect">
            <a:avLst/>
          </a:prstGeom>
          <a:noFill/>
          <a:ln>
            <a:noFill/>
          </a:ln>
        </p:spPr>
        <p:txBody>
          <a:bodyPr spcFirstLastPara="1" wrap="square" lIns="0" tIns="45700" rIns="91425" bIns="4570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1800"/>
              <a:buFont typeface="Arial"/>
              <a:buNone/>
              <a:defRPr sz="54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s-ES_tradnl" sz="4000" spc="-300" dirty="0" err="1">
                <a:solidFill>
                  <a:srgbClr val="242415"/>
                </a:solidFill>
                <a:latin typeface="Montserrat SemiBold" panose="00000700000000000000" pitchFamily="2" charset="0"/>
              </a:rPr>
              <a:t>package.json</a:t>
            </a:r>
            <a:r>
              <a:rPr lang="es-ES_tradnl" sz="4000" spc="-300" dirty="0">
                <a:solidFill>
                  <a:srgbClr val="242415"/>
                </a:solidFill>
                <a:latin typeface="Montserrat SemiBold" panose="00000700000000000000" pitchFamily="2" charset="0"/>
              </a:rPr>
              <a:t> - atributos</a:t>
            </a:r>
          </a:p>
        </p:txBody>
      </p:sp>
      <p:sp>
        <p:nvSpPr>
          <p:cNvPr id="7" name="CuadroTexto 6">
            <a:extLst>
              <a:ext uri="{FF2B5EF4-FFF2-40B4-BE49-F238E27FC236}">
                <a16:creationId xmlns:a16="http://schemas.microsoft.com/office/drawing/2014/main" id="{F1E88CBC-B452-3BF3-9B39-1DABFB27E056}"/>
              </a:ext>
            </a:extLst>
          </p:cNvPr>
          <p:cNvSpPr txBox="1"/>
          <p:nvPr/>
        </p:nvSpPr>
        <p:spPr>
          <a:xfrm>
            <a:off x="810339" y="4469156"/>
            <a:ext cx="1877437" cy="24622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none" anchor="ctr" anchorCtr="0">
            <a:spAutoFit/>
          </a:bodyPr>
          <a:lstStyle/>
          <a:p>
            <a:r>
              <a:rPr lang="es-ES" sz="1000" b="0" u="sng" dirty="0">
                <a:solidFill>
                  <a:srgbClr val="569CD6"/>
                </a:solidFill>
                <a:effectLst/>
                <a:latin typeface="Dank Mono Regular" panose="00000509000000000000" pitchFamily="50" charset="0"/>
                <a:hlinkClick r:id="rId3"/>
              </a:rPr>
              <a:t>Package.json description</a:t>
            </a:r>
            <a:endParaRPr lang="es-ES" sz="1000" b="0" dirty="0">
              <a:solidFill>
                <a:srgbClr val="D4D4D4"/>
              </a:solidFill>
              <a:effectLst/>
              <a:latin typeface="Dank Mono Regular" panose="00000509000000000000" pitchFamily="50" charset="0"/>
            </a:endParaRPr>
          </a:p>
        </p:txBody>
      </p:sp>
      <p:sp>
        <p:nvSpPr>
          <p:cNvPr id="8" name="Rectángulo 52">
            <a:extLst>
              <a:ext uri="{FF2B5EF4-FFF2-40B4-BE49-F238E27FC236}">
                <a16:creationId xmlns:a16="http://schemas.microsoft.com/office/drawing/2014/main" id="{1C90AA59-EAD6-58D6-7302-6FB938A5D1B7}"/>
              </a:ext>
            </a:extLst>
          </p:cNvPr>
          <p:cNvSpPr/>
          <p:nvPr/>
        </p:nvSpPr>
        <p:spPr>
          <a:xfrm>
            <a:off x="910523" y="1882008"/>
            <a:ext cx="501097" cy="276997"/>
          </a:xfrm>
          <a:prstGeom prst="rect">
            <a:avLst/>
          </a:prstGeom>
          <a:solidFill>
            <a:srgbClr val="A6A6A6"/>
          </a:solid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tIns="45719" rIns="45719" bIns="45719" numCol="1" anchor="t">
            <a:spAutoFit/>
          </a:bodyPr>
          <a:lstStyle>
            <a:lvl1pPr>
              <a:defRPr sz="1200">
                <a:solidFill>
                  <a:srgbClr val="FFFFFF"/>
                </a:solidFill>
                <a:latin typeface="Open Sans"/>
                <a:ea typeface="Open Sans"/>
                <a:cs typeface="Open Sans"/>
                <a:sym typeface="Open Sans"/>
              </a:defRPr>
            </a:lvl1pPr>
          </a:lstStyle>
          <a:p>
            <a:r>
              <a:rPr lang="es-ES" dirty="0" err="1"/>
              <a:t>name</a:t>
            </a:r>
            <a:endParaRPr dirty="0"/>
          </a:p>
        </p:txBody>
      </p:sp>
      <p:sp>
        <p:nvSpPr>
          <p:cNvPr id="9" name="Rectángulo 52">
            <a:extLst>
              <a:ext uri="{FF2B5EF4-FFF2-40B4-BE49-F238E27FC236}">
                <a16:creationId xmlns:a16="http://schemas.microsoft.com/office/drawing/2014/main" id="{F0487AB0-0FA0-911F-A6EC-20C6EC9232CA}"/>
              </a:ext>
            </a:extLst>
          </p:cNvPr>
          <p:cNvSpPr/>
          <p:nvPr/>
        </p:nvSpPr>
        <p:spPr>
          <a:xfrm>
            <a:off x="1705590" y="1880095"/>
            <a:ext cx="618116" cy="276997"/>
          </a:xfrm>
          <a:prstGeom prst="rect">
            <a:avLst/>
          </a:prstGeom>
          <a:solidFill>
            <a:srgbClr val="A6A6A6"/>
          </a:solid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tIns="45719" rIns="45719" bIns="45719" numCol="1" anchor="t">
            <a:spAutoFit/>
          </a:bodyPr>
          <a:lstStyle>
            <a:lvl1pPr>
              <a:defRPr sz="1200">
                <a:solidFill>
                  <a:srgbClr val="FFFFFF"/>
                </a:solidFill>
                <a:latin typeface="Open Sans"/>
                <a:ea typeface="Open Sans"/>
                <a:cs typeface="Open Sans"/>
                <a:sym typeface="Open Sans"/>
              </a:defRPr>
            </a:lvl1pPr>
          </a:lstStyle>
          <a:p>
            <a:r>
              <a:rPr lang="es-ES" dirty="0" err="1"/>
              <a:t>version</a:t>
            </a:r>
            <a:endParaRPr dirty="0"/>
          </a:p>
        </p:txBody>
      </p:sp>
      <p:sp>
        <p:nvSpPr>
          <p:cNvPr id="11" name="Rectángulo 52">
            <a:extLst>
              <a:ext uri="{FF2B5EF4-FFF2-40B4-BE49-F238E27FC236}">
                <a16:creationId xmlns:a16="http://schemas.microsoft.com/office/drawing/2014/main" id="{C3AB9690-FC68-14DE-F938-8642BCDA8222}"/>
              </a:ext>
            </a:extLst>
          </p:cNvPr>
          <p:cNvSpPr/>
          <p:nvPr/>
        </p:nvSpPr>
        <p:spPr>
          <a:xfrm>
            <a:off x="2595468" y="1880095"/>
            <a:ext cx="897038" cy="276997"/>
          </a:xfrm>
          <a:prstGeom prst="rect">
            <a:avLst/>
          </a:prstGeom>
          <a:solidFill>
            <a:srgbClr val="A6A6A6"/>
          </a:solid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tIns="45719" rIns="45719" bIns="45719" numCol="1" anchor="t">
            <a:spAutoFit/>
          </a:bodyPr>
          <a:lstStyle>
            <a:lvl1pPr>
              <a:defRPr sz="1200">
                <a:solidFill>
                  <a:srgbClr val="FFFFFF"/>
                </a:solidFill>
                <a:latin typeface="Open Sans"/>
                <a:ea typeface="Open Sans"/>
                <a:cs typeface="Open Sans"/>
                <a:sym typeface="Open Sans"/>
              </a:defRPr>
            </a:lvl1pPr>
          </a:lstStyle>
          <a:p>
            <a:r>
              <a:rPr lang="es-ES" dirty="0"/>
              <a:t>description</a:t>
            </a:r>
            <a:endParaRPr dirty="0"/>
          </a:p>
        </p:txBody>
      </p:sp>
      <p:sp>
        <p:nvSpPr>
          <p:cNvPr id="12" name="Rectángulo 52">
            <a:extLst>
              <a:ext uri="{FF2B5EF4-FFF2-40B4-BE49-F238E27FC236}">
                <a16:creationId xmlns:a16="http://schemas.microsoft.com/office/drawing/2014/main" id="{FE9FE336-8EF7-9308-B5E1-EC92D514D5AB}"/>
              </a:ext>
            </a:extLst>
          </p:cNvPr>
          <p:cNvSpPr/>
          <p:nvPr/>
        </p:nvSpPr>
        <p:spPr>
          <a:xfrm>
            <a:off x="2631261" y="2373662"/>
            <a:ext cx="780020" cy="276997"/>
          </a:xfrm>
          <a:prstGeom prst="rect">
            <a:avLst/>
          </a:prstGeom>
          <a:solidFill>
            <a:srgbClr val="A6A6A6"/>
          </a:solid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tIns="45719" rIns="45719" bIns="45719" numCol="1" anchor="t">
            <a:spAutoFit/>
          </a:bodyPr>
          <a:lstStyle>
            <a:lvl1pPr>
              <a:defRPr sz="1200">
                <a:solidFill>
                  <a:srgbClr val="FFFFFF"/>
                </a:solidFill>
                <a:latin typeface="Open Sans"/>
                <a:ea typeface="Open Sans"/>
                <a:cs typeface="Open Sans"/>
                <a:sym typeface="Open Sans"/>
              </a:defRPr>
            </a:lvl1pPr>
          </a:lstStyle>
          <a:p>
            <a:r>
              <a:rPr lang="es-ES" dirty="0" err="1"/>
              <a:t>keywords</a:t>
            </a:r>
            <a:endParaRPr dirty="0"/>
          </a:p>
        </p:txBody>
      </p:sp>
      <p:sp>
        <p:nvSpPr>
          <p:cNvPr id="13" name="Rectángulo 52">
            <a:extLst>
              <a:ext uri="{FF2B5EF4-FFF2-40B4-BE49-F238E27FC236}">
                <a16:creationId xmlns:a16="http://schemas.microsoft.com/office/drawing/2014/main" id="{F986EA75-4966-D175-F0A3-8FD343728500}"/>
              </a:ext>
            </a:extLst>
          </p:cNvPr>
          <p:cNvSpPr/>
          <p:nvPr/>
        </p:nvSpPr>
        <p:spPr>
          <a:xfrm>
            <a:off x="900111" y="2852664"/>
            <a:ext cx="563614" cy="276997"/>
          </a:xfrm>
          <a:prstGeom prst="rect">
            <a:avLst/>
          </a:prstGeom>
          <a:solidFill>
            <a:srgbClr val="A6A6A6"/>
          </a:solid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tIns="45719" rIns="45719" bIns="45719" numCol="1" anchor="t">
            <a:spAutoFit/>
          </a:bodyPr>
          <a:lstStyle>
            <a:lvl1pPr>
              <a:defRPr sz="1200">
                <a:solidFill>
                  <a:srgbClr val="FFFFFF"/>
                </a:solidFill>
                <a:latin typeface="Open Sans"/>
                <a:ea typeface="Open Sans"/>
                <a:cs typeface="Open Sans"/>
                <a:sym typeface="Open Sans"/>
              </a:defRPr>
            </a:lvl1pPr>
          </a:lstStyle>
          <a:p>
            <a:r>
              <a:rPr lang="es-ES" dirty="0"/>
              <a:t>scripts</a:t>
            </a:r>
            <a:endParaRPr dirty="0"/>
          </a:p>
        </p:txBody>
      </p:sp>
      <p:sp>
        <p:nvSpPr>
          <p:cNvPr id="14" name="Rectángulo 52">
            <a:extLst>
              <a:ext uri="{FF2B5EF4-FFF2-40B4-BE49-F238E27FC236}">
                <a16:creationId xmlns:a16="http://schemas.microsoft.com/office/drawing/2014/main" id="{EEE0AEFB-D354-A09F-C4DC-A087517C742F}"/>
              </a:ext>
            </a:extLst>
          </p:cNvPr>
          <p:cNvSpPr/>
          <p:nvPr/>
        </p:nvSpPr>
        <p:spPr>
          <a:xfrm>
            <a:off x="909312" y="3337992"/>
            <a:ext cx="1097414" cy="276997"/>
          </a:xfrm>
          <a:prstGeom prst="rect">
            <a:avLst/>
          </a:prstGeom>
          <a:solidFill>
            <a:srgbClr val="A6A6A6"/>
          </a:solid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tIns="45719" rIns="45719" bIns="45719" numCol="1" anchor="t">
            <a:spAutoFit/>
          </a:bodyPr>
          <a:lstStyle>
            <a:lvl1pPr>
              <a:defRPr sz="1200">
                <a:solidFill>
                  <a:srgbClr val="FFFFFF"/>
                </a:solidFill>
                <a:latin typeface="Open Sans"/>
                <a:ea typeface="Open Sans"/>
                <a:cs typeface="Open Sans"/>
                <a:sym typeface="Open Sans"/>
              </a:defRPr>
            </a:lvl1pPr>
          </a:lstStyle>
          <a:p>
            <a:r>
              <a:rPr lang="es-ES" dirty="0" err="1"/>
              <a:t>dependencies</a:t>
            </a:r>
            <a:endParaRPr dirty="0"/>
          </a:p>
        </p:txBody>
      </p:sp>
      <p:sp>
        <p:nvSpPr>
          <p:cNvPr id="15" name="Rectángulo 52">
            <a:extLst>
              <a:ext uri="{FF2B5EF4-FFF2-40B4-BE49-F238E27FC236}">
                <a16:creationId xmlns:a16="http://schemas.microsoft.com/office/drawing/2014/main" id="{07AD41FB-D352-090A-59CC-CBCEDC49EC0B}"/>
              </a:ext>
            </a:extLst>
          </p:cNvPr>
          <p:cNvSpPr/>
          <p:nvPr/>
        </p:nvSpPr>
        <p:spPr>
          <a:xfrm>
            <a:off x="900111" y="3823321"/>
            <a:ext cx="1373131" cy="276997"/>
          </a:xfrm>
          <a:prstGeom prst="rect">
            <a:avLst/>
          </a:prstGeom>
          <a:solidFill>
            <a:srgbClr val="A6A6A6"/>
          </a:solid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tIns="45719" rIns="45719" bIns="45719" numCol="1" anchor="t">
            <a:spAutoFit/>
          </a:bodyPr>
          <a:lstStyle>
            <a:lvl1pPr>
              <a:defRPr sz="1200">
                <a:solidFill>
                  <a:srgbClr val="FFFFFF"/>
                </a:solidFill>
                <a:latin typeface="Open Sans"/>
                <a:ea typeface="Open Sans"/>
                <a:cs typeface="Open Sans"/>
                <a:sym typeface="Open Sans"/>
              </a:defRPr>
            </a:lvl1pPr>
          </a:lstStyle>
          <a:p>
            <a:r>
              <a:rPr lang="es-ES" dirty="0" err="1"/>
              <a:t>devDependencies</a:t>
            </a:r>
            <a:endParaRPr dirty="0"/>
          </a:p>
        </p:txBody>
      </p:sp>
      <p:sp>
        <p:nvSpPr>
          <p:cNvPr id="16" name="Rectángulo 52">
            <a:extLst>
              <a:ext uri="{FF2B5EF4-FFF2-40B4-BE49-F238E27FC236}">
                <a16:creationId xmlns:a16="http://schemas.microsoft.com/office/drawing/2014/main" id="{5E18BB87-873F-3E0D-482F-8F2D83BABC9B}"/>
              </a:ext>
            </a:extLst>
          </p:cNvPr>
          <p:cNvSpPr/>
          <p:nvPr/>
        </p:nvSpPr>
        <p:spPr>
          <a:xfrm>
            <a:off x="909312" y="2367336"/>
            <a:ext cx="576438" cy="276997"/>
          </a:xfrm>
          <a:prstGeom prst="rect">
            <a:avLst/>
          </a:prstGeom>
          <a:solidFill>
            <a:srgbClr val="A6A6A6"/>
          </a:solid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tIns="45719" rIns="45719" bIns="45719" numCol="1" anchor="t">
            <a:spAutoFit/>
          </a:bodyPr>
          <a:lstStyle>
            <a:lvl1pPr>
              <a:defRPr sz="1200">
                <a:solidFill>
                  <a:srgbClr val="FFFFFF"/>
                </a:solidFill>
                <a:latin typeface="Open Sans"/>
                <a:ea typeface="Open Sans"/>
                <a:cs typeface="Open Sans"/>
                <a:sym typeface="Open Sans"/>
              </a:defRPr>
            </a:lvl1pPr>
          </a:lstStyle>
          <a:p>
            <a:r>
              <a:rPr lang="es-ES" dirty="0" err="1"/>
              <a:t>author</a:t>
            </a:r>
            <a:endParaRPr dirty="0"/>
          </a:p>
        </p:txBody>
      </p:sp>
      <p:sp>
        <p:nvSpPr>
          <p:cNvPr id="17" name="Rectángulo 52">
            <a:extLst>
              <a:ext uri="{FF2B5EF4-FFF2-40B4-BE49-F238E27FC236}">
                <a16:creationId xmlns:a16="http://schemas.microsoft.com/office/drawing/2014/main" id="{A988C4AC-03F0-FCA1-D9A3-6E5AD6DA11EF}"/>
              </a:ext>
            </a:extLst>
          </p:cNvPr>
          <p:cNvSpPr/>
          <p:nvPr/>
        </p:nvSpPr>
        <p:spPr>
          <a:xfrm>
            <a:off x="1749058" y="2367336"/>
            <a:ext cx="584453" cy="276997"/>
          </a:xfrm>
          <a:prstGeom prst="rect">
            <a:avLst/>
          </a:prstGeom>
          <a:solidFill>
            <a:srgbClr val="A6A6A6"/>
          </a:solid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tIns="45719" rIns="45719" bIns="45719" numCol="1" anchor="t">
            <a:spAutoFit/>
          </a:bodyPr>
          <a:lstStyle>
            <a:lvl1pPr>
              <a:defRPr sz="1200">
                <a:solidFill>
                  <a:srgbClr val="FFFFFF"/>
                </a:solidFill>
                <a:latin typeface="Open Sans"/>
                <a:ea typeface="Open Sans"/>
                <a:cs typeface="Open Sans"/>
                <a:sym typeface="Open Sans"/>
              </a:defRPr>
            </a:lvl1pPr>
          </a:lstStyle>
          <a:p>
            <a:r>
              <a:rPr lang="es-ES" dirty="0" err="1"/>
              <a:t>license</a:t>
            </a:r>
            <a:endParaRPr dirty="0"/>
          </a:p>
        </p:txBody>
      </p:sp>
      <p:sp>
        <p:nvSpPr>
          <p:cNvPr id="18" name="TextBox 3">
            <a:extLst>
              <a:ext uri="{FF2B5EF4-FFF2-40B4-BE49-F238E27FC236}">
                <a16:creationId xmlns:a16="http://schemas.microsoft.com/office/drawing/2014/main" id="{C5E0CD7C-5D3D-BBB3-9BEB-DE29BE63E069}"/>
              </a:ext>
            </a:extLst>
          </p:cNvPr>
          <p:cNvSpPr txBox="1"/>
          <p:nvPr/>
        </p:nvSpPr>
        <p:spPr>
          <a:xfrm>
            <a:off x="900111" y="943947"/>
            <a:ext cx="3230676" cy="492443"/>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0" tIns="0" rIns="0" bIns="0">
            <a:spAutoFit/>
          </a:bodyPr>
          <a:lstStyle>
            <a:lvl1pPr marL="285750" indent="-285750">
              <a:buSzPct val="100000"/>
              <a:buFont typeface="Arial"/>
              <a:buChar char="•"/>
              <a:defRPr>
                <a:solidFill>
                  <a:srgbClr val="242415"/>
                </a:solidFill>
                <a:latin typeface="Open Sans"/>
                <a:ea typeface="Open Sans"/>
                <a:cs typeface="Open Sans"/>
                <a:sym typeface="Open Sans"/>
              </a:defRPr>
            </a:lvl1pPr>
          </a:lstStyle>
          <a:p>
            <a:pPr>
              <a:buFont typeface="Wingdings" panose="05000000000000000000" pitchFamily="2" charset="2"/>
              <a:buChar char="§"/>
            </a:pPr>
            <a:r>
              <a:rPr lang="es-ES" sz="1600" dirty="0"/>
              <a:t>Carta de presentación de nuestra librería</a:t>
            </a:r>
            <a:endParaRPr sz="1600" b="1" dirty="0"/>
          </a:p>
        </p:txBody>
      </p:sp>
      <p:sp>
        <p:nvSpPr>
          <p:cNvPr id="19" name="Rectángulo 52">
            <a:extLst>
              <a:ext uri="{FF2B5EF4-FFF2-40B4-BE49-F238E27FC236}">
                <a16:creationId xmlns:a16="http://schemas.microsoft.com/office/drawing/2014/main" id="{B2C0BD4A-8D47-A3D0-7901-E5D542F75182}"/>
              </a:ext>
            </a:extLst>
          </p:cNvPr>
          <p:cNvSpPr/>
          <p:nvPr/>
        </p:nvSpPr>
        <p:spPr>
          <a:xfrm>
            <a:off x="2316896" y="3337991"/>
            <a:ext cx="1445265" cy="276997"/>
          </a:xfrm>
          <a:prstGeom prst="rect">
            <a:avLst/>
          </a:prstGeom>
          <a:solidFill>
            <a:srgbClr val="A6A6A6"/>
          </a:solid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45719" tIns="45719" rIns="45719" bIns="45719" numCol="1" anchor="t">
            <a:spAutoFit/>
          </a:bodyPr>
          <a:lstStyle>
            <a:lvl1pPr>
              <a:defRPr sz="1200">
                <a:solidFill>
                  <a:srgbClr val="FFFFFF"/>
                </a:solidFill>
                <a:latin typeface="Open Sans"/>
                <a:ea typeface="Open Sans"/>
                <a:cs typeface="Open Sans"/>
                <a:sym typeface="Open Sans"/>
              </a:defRPr>
            </a:lvl1pPr>
          </a:lstStyle>
          <a:p>
            <a:r>
              <a:rPr lang="es-ES" dirty="0" err="1"/>
              <a:t>peerDependencies</a:t>
            </a:r>
            <a:endParaRPr dirty="0"/>
          </a:p>
        </p:txBody>
      </p:sp>
    </p:spTree>
    <p:extLst>
      <p:ext uri="{BB962C8B-B14F-4D97-AF65-F5344CB8AC3E}">
        <p14:creationId xmlns:p14="http://schemas.microsoft.com/office/powerpoint/2010/main" val="223112138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grpSp>
        <p:nvGrpSpPr>
          <p:cNvPr id="114" name="Grupo 113">
            <a:extLst>
              <a:ext uri="{FF2B5EF4-FFF2-40B4-BE49-F238E27FC236}">
                <a16:creationId xmlns:a16="http://schemas.microsoft.com/office/drawing/2014/main" id="{F630EBB8-D038-873A-47BE-DE778AAD3B08}"/>
              </a:ext>
            </a:extLst>
          </p:cNvPr>
          <p:cNvGrpSpPr/>
          <p:nvPr/>
        </p:nvGrpSpPr>
        <p:grpSpPr>
          <a:xfrm>
            <a:off x="969162" y="1719430"/>
            <a:ext cx="2861067" cy="2917637"/>
            <a:chOff x="969162" y="1719430"/>
            <a:chExt cx="2861067" cy="2917637"/>
          </a:xfrm>
        </p:grpSpPr>
        <p:sp>
          <p:nvSpPr>
            <p:cNvPr id="98" name="Rectángulo: esquinas redondeadas 97">
              <a:extLst>
                <a:ext uri="{FF2B5EF4-FFF2-40B4-BE49-F238E27FC236}">
                  <a16:creationId xmlns:a16="http://schemas.microsoft.com/office/drawing/2014/main" id="{7EB484D1-0761-1E3D-EAE2-8FCDD237FF6F}"/>
                </a:ext>
              </a:extLst>
            </p:cNvPr>
            <p:cNvSpPr/>
            <p:nvPr/>
          </p:nvSpPr>
          <p:spPr>
            <a:xfrm>
              <a:off x="969162" y="1722450"/>
              <a:ext cx="1401875" cy="2914617"/>
            </a:xfrm>
            <a:prstGeom prst="roundRect">
              <a:avLst>
                <a:gd name="adj" fmla="val 0"/>
              </a:avLst>
            </a:prstGeom>
            <a:gradFill>
              <a:gsLst>
                <a:gs pos="100000">
                  <a:schemeClr val="bg1"/>
                </a:gs>
                <a:gs pos="4000">
                  <a:srgbClr val="D54998"/>
                </a:gs>
              </a:gsLst>
              <a:lin ang="10800000" scaled="0"/>
            </a:gradFill>
            <a:ln>
              <a:noFill/>
            </a:ln>
            <a:effectLst/>
          </p:spPr>
          <p:style>
            <a:lnRef idx="1">
              <a:schemeClr val="accent1"/>
            </a:lnRef>
            <a:fillRef idx="3">
              <a:schemeClr val="accent1"/>
            </a:fillRef>
            <a:effectRef idx="2">
              <a:schemeClr val="accent1"/>
            </a:effectRef>
            <a:fontRef idx="minor">
              <a:schemeClr val="lt1"/>
            </a:fontRef>
          </p:style>
          <p:txBody>
            <a:bodyPr rtlCol="0" anchor="t" anchorCtr="0"/>
            <a:lstStyle/>
            <a:p>
              <a:pPr algn="r"/>
              <a:r>
                <a:rPr lang="es-ES" sz="1400" dirty="0">
                  <a:solidFill>
                    <a:schemeClr val="bg1"/>
                  </a:solidFill>
                </a:rPr>
                <a:t>BROWSER</a:t>
              </a:r>
            </a:p>
          </p:txBody>
        </p:sp>
        <p:sp>
          <p:nvSpPr>
            <p:cNvPr id="106" name="Rectángulo: esquinas redondeadas 105">
              <a:extLst>
                <a:ext uri="{FF2B5EF4-FFF2-40B4-BE49-F238E27FC236}">
                  <a16:creationId xmlns:a16="http://schemas.microsoft.com/office/drawing/2014/main" id="{A3012B5E-99E6-62BC-F61D-F363C4F74BFE}"/>
                </a:ext>
              </a:extLst>
            </p:cNvPr>
            <p:cNvSpPr/>
            <p:nvPr/>
          </p:nvSpPr>
          <p:spPr>
            <a:xfrm>
              <a:off x="2374699" y="1719430"/>
              <a:ext cx="1455530" cy="2917630"/>
            </a:xfrm>
            <a:prstGeom prst="roundRect">
              <a:avLst>
                <a:gd name="adj" fmla="val 0"/>
              </a:avLst>
            </a:prstGeom>
            <a:gradFill>
              <a:gsLst>
                <a:gs pos="100000">
                  <a:schemeClr val="bg1"/>
                </a:gs>
                <a:gs pos="6000">
                  <a:srgbClr val="5567D5"/>
                </a:gs>
              </a:gsLst>
              <a:lin ang="0" scaled="0"/>
            </a:gradFill>
            <a:ln>
              <a:noFill/>
            </a:ln>
            <a:effectLst/>
          </p:spPr>
          <p:style>
            <a:lnRef idx="1">
              <a:schemeClr val="accent1"/>
            </a:lnRef>
            <a:fillRef idx="3">
              <a:schemeClr val="accent1"/>
            </a:fillRef>
            <a:effectRef idx="2">
              <a:schemeClr val="accent1"/>
            </a:effectRef>
            <a:fontRef idx="minor">
              <a:schemeClr val="lt1"/>
            </a:fontRef>
          </p:style>
          <p:txBody>
            <a:bodyPr rtlCol="0" anchor="t" anchorCtr="0"/>
            <a:lstStyle/>
            <a:p>
              <a:r>
                <a:rPr lang="es-ES" sz="1400" dirty="0">
                  <a:solidFill>
                    <a:schemeClr val="bg1"/>
                  </a:solidFill>
                </a:rPr>
                <a:t>NODE</a:t>
              </a:r>
            </a:p>
          </p:txBody>
        </p:sp>
      </p:grpSp>
      <p:sp>
        <p:nvSpPr>
          <p:cNvPr id="117" name="Google Shape;117;p3"/>
          <p:cNvSpPr/>
          <p:nvPr/>
        </p:nvSpPr>
        <p:spPr>
          <a:xfrm>
            <a:off x="0" y="0"/>
            <a:ext cx="254000" cy="5143500"/>
          </a:xfrm>
          <a:prstGeom prst="rect">
            <a:avLst/>
          </a:prstGeom>
          <a:solidFill>
            <a:srgbClr val="D8D8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sp>
        <p:nvSpPr>
          <p:cNvPr id="10" name="Rectangle 9">
            <a:extLst>
              <a:ext uri="{FF2B5EF4-FFF2-40B4-BE49-F238E27FC236}">
                <a16:creationId xmlns:a16="http://schemas.microsoft.com/office/drawing/2014/main" id="{039D5B12-E4A2-13AB-20A8-63F550048A4B}"/>
              </a:ext>
            </a:extLst>
          </p:cNvPr>
          <p:cNvSpPr/>
          <p:nvPr/>
        </p:nvSpPr>
        <p:spPr>
          <a:xfrm>
            <a:off x="4374425" y="1701324"/>
            <a:ext cx="3968440" cy="3108543"/>
          </a:xfrm>
          <a:prstGeom prst="rect">
            <a:avLst/>
          </a:prstGeom>
          <a:solidFill>
            <a:schemeClr val="tx1"/>
          </a:solidFill>
        </p:spPr>
        <p:txBody>
          <a:bodyPr wrap="square">
            <a:spAutoFit/>
          </a:bodyPr>
          <a:lstStyle/>
          <a:p>
            <a:r>
              <a:rPr lang="en-US" dirty="0">
                <a:solidFill>
                  <a:srgbClr val="F8F8F2"/>
                </a:solidFill>
                <a:latin typeface="Consolas" panose="020B0609020204030204" pitchFamily="49" charset="0"/>
              </a:rPr>
              <a:t>{</a:t>
            </a:r>
          </a:p>
          <a:p>
            <a:r>
              <a:rPr lang="en-US" dirty="0">
                <a:solidFill>
                  <a:srgbClr val="F8F8F2"/>
                </a:solidFill>
                <a:latin typeface="Consolas" panose="020B0609020204030204" pitchFamily="49" charset="0"/>
              </a:rPr>
              <a:t>  </a:t>
            </a:r>
            <a:r>
              <a:rPr lang="en-US" dirty="0">
                <a:solidFill>
                  <a:srgbClr val="8BE9FE"/>
                </a:solidFill>
                <a:latin typeface="Consolas" panose="020B0609020204030204" pitchFamily="49" charset="0"/>
              </a:rPr>
              <a:t>"</a:t>
            </a:r>
            <a:r>
              <a:rPr lang="en-US" dirty="0">
                <a:solidFill>
                  <a:srgbClr val="8BE9FD"/>
                </a:solidFill>
                <a:latin typeface="Consolas" panose="020B0609020204030204" pitchFamily="49" charset="0"/>
              </a:rPr>
              <a:t>main</a:t>
            </a:r>
            <a:r>
              <a:rPr lang="en-US" dirty="0">
                <a:solidFill>
                  <a:srgbClr val="8BE9FE"/>
                </a:solidFill>
                <a:latin typeface="Consolas" panose="020B0609020204030204" pitchFamily="49" charset="0"/>
              </a:rPr>
              <a:t>"</a:t>
            </a:r>
            <a:r>
              <a:rPr lang="en-US" dirty="0">
                <a:solidFill>
                  <a:srgbClr val="FF79C6"/>
                </a:solidFill>
                <a:latin typeface="Consolas" panose="020B0609020204030204" pitchFamily="49" charset="0"/>
              </a:rPr>
              <a:t>:</a:t>
            </a:r>
            <a:r>
              <a:rPr lang="en-US" dirty="0">
                <a:solidFill>
                  <a:srgbClr val="F8F8F2"/>
                </a:solidFill>
                <a:latin typeface="Consolas" panose="020B0609020204030204" pitchFamily="49" charset="0"/>
              </a:rPr>
              <a:t> </a:t>
            </a:r>
            <a:r>
              <a:rPr lang="en-US" dirty="0">
                <a:solidFill>
                  <a:srgbClr val="E9F284"/>
                </a:solidFill>
                <a:latin typeface="Consolas" panose="020B0609020204030204" pitchFamily="49" charset="0"/>
              </a:rPr>
              <a:t>"</a:t>
            </a:r>
            <a:r>
              <a:rPr lang="en-US" dirty="0" err="1">
                <a:solidFill>
                  <a:srgbClr val="F1FA8C"/>
                </a:solidFill>
                <a:latin typeface="Consolas" panose="020B0609020204030204" pitchFamily="49" charset="0"/>
              </a:rPr>
              <a:t>dist</a:t>
            </a:r>
            <a:r>
              <a:rPr lang="en-US" dirty="0">
                <a:solidFill>
                  <a:srgbClr val="F1FA8C"/>
                </a:solidFill>
                <a:latin typeface="Consolas" panose="020B0609020204030204" pitchFamily="49" charset="0"/>
              </a:rPr>
              <a:t>/my-lib.js</a:t>
            </a:r>
            <a:r>
              <a:rPr lang="en-US" dirty="0">
                <a:solidFill>
                  <a:srgbClr val="E9F284"/>
                </a:solidFill>
                <a:latin typeface="Consolas" panose="020B0609020204030204" pitchFamily="49" charset="0"/>
              </a:rPr>
              <a:t>"</a:t>
            </a:r>
            <a:r>
              <a:rPr lang="en-US" dirty="0">
                <a:solidFill>
                  <a:srgbClr val="F8F8F2"/>
                </a:solidFill>
                <a:latin typeface="Consolas" panose="020B0609020204030204" pitchFamily="49" charset="0"/>
              </a:rPr>
              <a:t>,</a:t>
            </a:r>
          </a:p>
          <a:p>
            <a:r>
              <a:rPr lang="en-US" dirty="0">
                <a:solidFill>
                  <a:srgbClr val="F8F8F2"/>
                </a:solidFill>
                <a:latin typeface="Consolas" panose="020B0609020204030204" pitchFamily="49" charset="0"/>
              </a:rPr>
              <a:t>  </a:t>
            </a:r>
            <a:r>
              <a:rPr lang="en-US" dirty="0">
                <a:solidFill>
                  <a:srgbClr val="8BE9FE"/>
                </a:solidFill>
                <a:latin typeface="Consolas" panose="020B0609020204030204" pitchFamily="49" charset="0"/>
              </a:rPr>
              <a:t>"</a:t>
            </a:r>
            <a:r>
              <a:rPr lang="en-US" dirty="0">
                <a:solidFill>
                  <a:srgbClr val="8BE9FD"/>
                </a:solidFill>
                <a:latin typeface="Consolas" panose="020B0609020204030204" pitchFamily="49" charset="0"/>
              </a:rPr>
              <a:t>browser</a:t>
            </a:r>
            <a:r>
              <a:rPr lang="en-US" dirty="0">
                <a:solidFill>
                  <a:srgbClr val="8BE9FE"/>
                </a:solidFill>
                <a:latin typeface="Consolas" panose="020B0609020204030204" pitchFamily="49" charset="0"/>
              </a:rPr>
              <a:t>"</a:t>
            </a:r>
            <a:r>
              <a:rPr lang="en-US" dirty="0">
                <a:solidFill>
                  <a:srgbClr val="FF79C6"/>
                </a:solidFill>
                <a:latin typeface="Consolas" panose="020B0609020204030204" pitchFamily="49" charset="0"/>
              </a:rPr>
              <a:t>:</a:t>
            </a:r>
            <a:r>
              <a:rPr lang="en-US" dirty="0">
                <a:solidFill>
                  <a:srgbClr val="F8F8F2"/>
                </a:solidFill>
                <a:latin typeface="Consolas" panose="020B0609020204030204" pitchFamily="49" charset="0"/>
              </a:rPr>
              <a:t> </a:t>
            </a:r>
            <a:r>
              <a:rPr lang="en-US" dirty="0">
                <a:solidFill>
                  <a:srgbClr val="E9F284"/>
                </a:solidFill>
                <a:latin typeface="Consolas" panose="020B0609020204030204" pitchFamily="49" charset="0"/>
              </a:rPr>
              <a:t>"</a:t>
            </a:r>
            <a:r>
              <a:rPr lang="en-US" dirty="0" err="1">
                <a:solidFill>
                  <a:srgbClr val="F1FA8C"/>
                </a:solidFill>
                <a:latin typeface="Consolas" panose="020B0609020204030204" pitchFamily="49" charset="0"/>
              </a:rPr>
              <a:t>dist</a:t>
            </a:r>
            <a:r>
              <a:rPr lang="en-US" dirty="0">
                <a:solidFill>
                  <a:srgbClr val="F1FA8C"/>
                </a:solidFill>
                <a:latin typeface="Consolas" panose="020B0609020204030204" pitchFamily="49" charset="0"/>
              </a:rPr>
              <a:t>/my-lib.js</a:t>
            </a:r>
            <a:r>
              <a:rPr lang="en-US" dirty="0">
                <a:solidFill>
                  <a:srgbClr val="E9F284"/>
                </a:solidFill>
                <a:latin typeface="Consolas" panose="020B0609020204030204" pitchFamily="49" charset="0"/>
              </a:rPr>
              <a:t>"</a:t>
            </a:r>
            <a:r>
              <a:rPr lang="en-US" dirty="0">
                <a:solidFill>
                  <a:srgbClr val="F8F8F2"/>
                </a:solidFill>
                <a:latin typeface="Consolas" panose="020B0609020204030204" pitchFamily="49" charset="0"/>
              </a:rPr>
              <a:t>,</a:t>
            </a:r>
          </a:p>
          <a:p>
            <a:r>
              <a:rPr lang="en-US" dirty="0">
                <a:solidFill>
                  <a:srgbClr val="F8F8F2"/>
                </a:solidFill>
                <a:latin typeface="Consolas" panose="020B0609020204030204" pitchFamily="49" charset="0"/>
              </a:rPr>
              <a:t>  </a:t>
            </a:r>
            <a:r>
              <a:rPr lang="en-US" dirty="0">
                <a:solidFill>
                  <a:srgbClr val="8BE9FE"/>
                </a:solidFill>
                <a:latin typeface="Consolas" panose="020B0609020204030204" pitchFamily="49" charset="0"/>
              </a:rPr>
              <a:t>"</a:t>
            </a:r>
            <a:r>
              <a:rPr lang="en-US" dirty="0">
                <a:solidFill>
                  <a:srgbClr val="8BE9FD"/>
                </a:solidFill>
                <a:latin typeface="Consolas" panose="020B0609020204030204" pitchFamily="49" charset="0"/>
              </a:rPr>
              <a:t>module</a:t>
            </a:r>
            <a:r>
              <a:rPr lang="en-US" dirty="0">
                <a:solidFill>
                  <a:srgbClr val="8BE9FE"/>
                </a:solidFill>
                <a:latin typeface="Consolas" panose="020B0609020204030204" pitchFamily="49" charset="0"/>
              </a:rPr>
              <a:t>"</a:t>
            </a:r>
            <a:r>
              <a:rPr lang="en-US" dirty="0">
                <a:solidFill>
                  <a:srgbClr val="FF79C6"/>
                </a:solidFill>
                <a:latin typeface="Consolas" panose="020B0609020204030204" pitchFamily="49" charset="0"/>
              </a:rPr>
              <a:t>:</a:t>
            </a:r>
            <a:r>
              <a:rPr lang="en-US" dirty="0">
                <a:solidFill>
                  <a:srgbClr val="F8F8F2"/>
                </a:solidFill>
                <a:latin typeface="Consolas" panose="020B0609020204030204" pitchFamily="49" charset="0"/>
              </a:rPr>
              <a:t> </a:t>
            </a:r>
            <a:r>
              <a:rPr lang="en-US" dirty="0">
                <a:solidFill>
                  <a:srgbClr val="E9F284"/>
                </a:solidFill>
                <a:latin typeface="Consolas" panose="020B0609020204030204" pitchFamily="49" charset="0"/>
              </a:rPr>
              <a:t>"</a:t>
            </a:r>
            <a:r>
              <a:rPr lang="en-US" dirty="0" err="1">
                <a:solidFill>
                  <a:srgbClr val="F1FA8C"/>
                </a:solidFill>
                <a:latin typeface="Consolas" panose="020B0609020204030204" pitchFamily="49" charset="0"/>
              </a:rPr>
              <a:t>dist</a:t>
            </a:r>
            <a:r>
              <a:rPr lang="en-US" dirty="0">
                <a:solidFill>
                  <a:srgbClr val="F1FA8C"/>
                </a:solidFill>
                <a:latin typeface="Consolas" panose="020B0609020204030204" pitchFamily="49" charset="0"/>
              </a:rPr>
              <a:t>/my-lib.es.js</a:t>
            </a:r>
            <a:r>
              <a:rPr lang="en-US" dirty="0">
                <a:solidFill>
                  <a:srgbClr val="E9F284"/>
                </a:solidFill>
                <a:latin typeface="Consolas" panose="020B0609020204030204" pitchFamily="49" charset="0"/>
              </a:rPr>
              <a:t>"</a:t>
            </a:r>
            <a:r>
              <a:rPr lang="en-US" dirty="0">
                <a:solidFill>
                  <a:srgbClr val="F8F8F2"/>
                </a:solidFill>
                <a:latin typeface="Consolas" panose="020B0609020204030204" pitchFamily="49" charset="0"/>
              </a:rPr>
              <a:t>,</a:t>
            </a:r>
          </a:p>
          <a:p>
            <a:r>
              <a:rPr lang="en-US" dirty="0">
                <a:solidFill>
                  <a:srgbClr val="F8F8F2"/>
                </a:solidFill>
                <a:latin typeface="Consolas" panose="020B0609020204030204" pitchFamily="49" charset="0"/>
              </a:rPr>
              <a:t>  </a:t>
            </a:r>
            <a:r>
              <a:rPr lang="en-US" dirty="0">
                <a:solidFill>
                  <a:srgbClr val="8BE9FE"/>
                </a:solidFill>
                <a:latin typeface="Consolas" panose="020B0609020204030204" pitchFamily="49" charset="0"/>
              </a:rPr>
              <a:t>"</a:t>
            </a:r>
            <a:r>
              <a:rPr lang="en-US" dirty="0">
                <a:solidFill>
                  <a:srgbClr val="8BE9FD"/>
                </a:solidFill>
                <a:latin typeface="Consolas" panose="020B0609020204030204" pitchFamily="49" charset="0"/>
              </a:rPr>
              <a:t>types</a:t>
            </a:r>
            <a:r>
              <a:rPr lang="en-US" dirty="0">
                <a:solidFill>
                  <a:srgbClr val="8BE9FE"/>
                </a:solidFill>
                <a:latin typeface="Consolas" panose="020B0609020204030204" pitchFamily="49" charset="0"/>
              </a:rPr>
              <a:t>"</a:t>
            </a:r>
            <a:r>
              <a:rPr lang="en-US" dirty="0">
                <a:solidFill>
                  <a:srgbClr val="FF79C6"/>
                </a:solidFill>
                <a:latin typeface="Consolas" panose="020B0609020204030204" pitchFamily="49" charset="0"/>
              </a:rPr>
              <a:t>:</a:t>
            </a:r>
            <a:r>
              <a:rPr lang="en-US" dirty="0">
                <a:solidFill>
                  <a:srgbClr val="F8F8F2"/>
                </a:solidFill>
                <a:latin typeface="Consolas" panose="020B0609020204030204" pitchFamily="49" charset="0"/>
              </a:rPr>
              <a:t> </a:t>
            </a:r>
            <a:r>
              <a:rPr lang="en-US" dirty="0">
                <a:solidFill>
                  <a:srgbClr val="E9F284"/>
                </a:solidFill>
                <a:latin typeface="Consolas" panose="020B0609020204030204" pitchFamily="49" charset="0"/>
              </a:rPr>
              <a:t>"</a:t>
            </a:r>
            <a:r>
              <a:rPr lang="en-US" dirty="0" err="1">
                <a:solidFill>
                  <a:srgbClr val="F1FA8C"/>
                </a:solidFill>
                <a:latin typeface="Consolas" panose="020B0609020204030204" pitchFamily="49" charset="0"/>
              </a:rPr>
              <a:t>dist</a:t>
            </a:r>
            <a:r>
              <a:rPr lang="en-US" dirty="0">
                <a:solidFill>
                  <a:srgbClr val="F1FA8C"/>
                </a:solidFill>
                <a:latin typeface="Consolas" panose="020B0609020204030204" pitchFamily="49" charset="0"/>
              </a:rPr>
              <a:t>/</a:t>
            </a:r>
            <a:r>
              <a:rPr lang="en-US" dirty="0" err="1">
                <a:solidFill>
                  <a:srgbClr val="F1FA8C"/>
                </a:solidFill>
                <a:latin typeface="Consolas" panose="020B0609020204030204" pitchFamily="49" charset="0"/>
              </a:rPr>
              <a:t>index.d.ts</a:t>
            </a:r>
            <a:r>
              <a:rPr lang="en-US" dirty="0">
                <a:solidFill>
                  <a:srgbClr val="E9F284"/>
                </a:solidFill>
                <a:latin typeface="Consolas" panose="020B0609020204030204" pitchFamily="49" charset="0"/>
              </a:rPr>
              <a:t>"</a:t>
            </a:r>
            <a:r>
              <a:rPr lang="en-US" dirty="0">
                <a:solidFill>
                  <a:srgbClr val="F8F8F2"/>
                </a:solidFill>
                <a:latin typeface="Consolas" panose="020B0609020204030204" pitchFamily="49" charset="0"/>
              </a:rPr>
              <a:t>,</a:t>
            </a:r>
          </a:p>
          <a:p>
            <a:r>
              <a:rPr lang="en-US" dirty="0">
                <a:solidFill>
                  <a:srgbClr val="F8F8F2"/>
                </a:solidFill>
                <a:latin typeface="Consolas" panose="020B0609020204030204" pitchFamily="49" charset="0"/>
              </a:rPr>
              <a:t>  </a:t>
            </a:r>
            <a:r>
              <a:rPr lang="en-US" dirty="0">
                <a:solidFill>
                  <a:srgbClr val="8BE9FE"/>
                </a:solidFill>
                <a:latin typeface="Consolas" panose="020B0609020204030204" pitchFamily="49" charset="0"/>
              </a:rPr>
              <a:t>"</a:t>
            </a:r>
            <a:r>
              <a:rPr lang="en-US" dirty="0">
                <a:solidFill>
                  <a:srgbClr val="8BE9FD"/>
                </a:solidFill>
                <a:latin typeface="Consolas" panose="020B0609020204030204" pitchFamily="49" charset="0"/>
              </a:rPr>
              <a:t>exports</a:t>
            </a:r>
            <a:r>
              <a:rPr lang="en-US" dirty="0">
                <a:solidFill>
                  <a:srgbClr val="8BE9FE"/>
                </a:solidFill>
                <a:latin typeface="Consolas" panose="020B0609020204030204" pitchFamily="49" charset="0"/>
              </a:rPr>
              <a:t>"</a:t>
            </a:r>
            <a:r>
              <a:rPr lang="en-US" dirty="0">
                <a:solidFill>
                  <a:srgbClr val="FF79C6"/>
                </a:solidFill>
                <a:latin typeface="Consolas" panose="020B0609020204030204" pitchFamily="49" charset="0"/>
              </a:rPr>
              <a:t>:</a:t>
            </a:r>
            <a:r>
              <a:rPr lang="en-US" dirty="0">
                <a:solidFill>
                  <a:srgbClr val="F8F8F2"/>
                </a:solidFill>
                <a:latin typeface="Consolas" panose="020B0609020204030204" pitchFamily="49" charset="0"/>
              </a:rPr>
              <a:t> {</a:t>
            </a:r>
          </a:p>
          <a:p>
            <a:r>
              <a:rPr lang="en-US" dirty="0">
                <a:solidFill>
                  <a:srgbClr val="F8F8F2"/>
                </a:solidFill>
                <a:latin typeface="Consolas" panose="020B0609020204030204" pitchFamily="49" charset="0"/>
              </a:rPr>
              <a:t>    </a:t>
            </a:r>
            <a:r>
              <a:rPr lang="en-US" dirty="0">
                <a:solidFill>
                  <a:srgbClr val="8BE9FE"/>
                </a:solidFill>
                <a:latin typeface="Consolas" panose="020B0609020204030204" pitchFamily="49" charset="0"/>
              </a:rPr>
              <a:t>"</a:t>
            </a:r>
            <a:r>
              <a:rPr lang="en-US" dirty="0">
                <a:solidFill>
                  <a:srgbClr val="8BE9FD"/>
                </a:solidFill>
                <a:latin typeface="Consolas" panose="020B0609020204030204" pitchFamily="49" charset="0"/>
              </a:rPr>
              <a:t>.</a:t>
            </a:r>
            <a:r>
              <a:rPr lang="en-US" dirty="0">
                <a:solidFill>
                  <a:srgbClr val="8BE9FE"/>
                </a:solidFill>
                <a:latin typeface="Consolas" panose="020B0609020204030204" pitchFamily="49" charset="0"/>
              </a:rPr>
              <a:t>"</a:t>
            </a:r>
            <a:r>
              <a:rPr lang="en-US" dirty="0">
                <a:solidFill>
                  <a:srgbClr val="FF79C6"/>
                </a:solidFill>
                <a:latin typeface="Consolas" panose="020B0609020204030204" pitchFamily="49" charset="0"/>
              </a:rPr>
              <a:t>:</a:t>
            </a:r>
            <a:r>
              <a:rPr lang="en-US" dirty="0">
                <a:solidFill>
                  <a:srgbClr val="F8F8F2"/>
                </a:solidFill>
                <a:latin typeface="Consolas" panose="020B0609020204030204" pitchFamily="49" charset="0"/>
              </a:rPr>
              <a:t> {</a:t>
            </a:r>
          </a:p>
          <a:p>
            <a:r>
              <a:rPr lang="en-US" dirty="0">
                <a:solidFill>
                  <a:srgbClr val="F8F8F2"/>
                </a:solidFill>
                <a:latin typeface="Consolas" panose="020B0609020204030204" pitchFamily="49" charset="0"/>
              </a:rPr>
              <a:t>      </a:t>
            </a:r>
            <a:r>
              <a:rPr lang="en-US" dirty="0">
                <a:solidFill>
                  <a:srgbClr val="8BE9FE"/>
                </a:solidFill>
                <a:latin typeface="Consolas" panose="020B0609020204030204" pitchFamily="49" charset="0"/>
              </a:rPr>
              <a:t>"</a:t>
            </a:r>
            <a:r>
              <a:rPr lang="en-US" dirty="0">
                <a:solidFill>
                  <a:srgbClr val="8BE9FD"/>
                </a:solidFill>
                <a:latin typeface="Consolas" panose="020B0609020204030204" pitchFamily="49" charset="0"/>
              </a:rPr>
              <a:t>import</a:t>
            </a:r>
            <a:r>
              <a:rPr lang="en-US" dirty="0">
                <a:solidFill>
                  <a:srgbClr val="8BE9FE"/>
                </a:solidFill>
                <a:latin typeface="Consolas" panose="020B0609020204030204" pitchFamily="49" charset="0"/>
              </a:rPr>
              <a:t>"</a:t>
            </a:r>
            <a:r>
              <a:rPr lang="en-US" dirty="0">
                <a:solidFill>
                  <a:srgbClr val="FF79C6"/>
                </a:solidFill>
                <a:latin typeface="Consolas" panose="020B0609020204030204" pitchFamily="49" charset="0"/>
              </a:rPr>
              <a:t>:</a:t>
            </a:r>
            <a:r>
              <a:rPr lang="en-US" dirty="0">
                <a:solidFill>
                  <a:srgbClr val="F8F8F2"/>
                </a:solidFill>
                <a:latin typeface="Consolas" panose="020B0609020204030204" pitchFamily="49" charset="0"/>
              </a:rPr>
              <a:t> </a:t>
            </a:r>
            <a:r>
              <a:rPr lang="en-US" dirty="0">
                <a:solidFill>
                  <a:srgbClr val="E9F284"/>
                </a:solidFill>
                <a:latin typeface="Consolas" panose="020B0609020204030204" pitchFamily="49" charset="0"/>
              </a:rPr>
              <a:t>"</a:t>
            </a:r>
            <a:r>
              <a:rPr lang="en-US" dirty="0">
                <a:solidFill>
                  <a:srgbClr val="F1FA8C"/>
                </a:solidFill>
                <a:latin typeface="Consolas" panose="020B0609020204030204" pitchFamily="49" charset="0"/>
              </a:rPr>
              <a:t>./</a:t>
            </a:r>
            <a:r>
              <a:rPr lang="en-US" dirty="0" err="1">
                <a:solidFill>
                  <a:srgbClr val="F1FA8C"/>
                </a:solidFill>
                <a:latin typeface="Consolas" panose="020B0609020204030204" pitchFamily="49" charset="0"/>
              </a:rPr>
              <a:t>dist</a:t>
            </a:r>
            <a:r>
              <a:rPr lang="en-US" dirty="0">
                <a:solidFill>
                  <a:srgbClr val="F1FA8C"/>
                </a:solidFill>
                <a:latin typeface="Consolas" panose="020B0609020204030204" pitchFamily="49" charset="0"/>
              </a:rPr>
              <a:t>/my-lib.es.js</a:t>
            </a:r>
            <a:r>
              <a:rPr lang="en-US" dirty="0">
                <a:solidFill>
                  <a:srgbClr val="E9F284"/>
                </a:solidFill>
                <a:latin typeface="Consolas" panose="020B0609020204030204" pitchFamily="49" charset="0"/>
              </a:rPr>
              <a:t>"</a:t>
            </a:r>
            <a:r>
              <a:rPr lang="en-US" dirty="0">
                <a:solidFill>
                  <a:srgbClr val="F8F8F2"/>
                </a:solidFill>
                <a:latin typeface="Consolas" panose="020B0609020204030204" pitchFamily="49" charset="0"/>
              </a:rPr>
              <a:t>,</a:t>
            </a:r>
          </a:p>
          <a:p>
            <a:r>
              <a:rPr lang="en-US" dirty="0">
                <a:solidFill>
                  <a:srgbClr val="F8F8F2"/>
                </a:solidFill>
                <a:latin typeface="Consolas" panose="020B0609020204030204" pitchFamily="49" charset="0"/>
              </a:rPr>
              <a:t>      </a:t>
            </a:r>
            <a:r>
              <a:rPr lang="en-US" dirty="0">
                <a:solidFill>
                  <a:srgbClr val="8BE9FE"/>
                </a:solidFill>
                <a:latin typeface="Consolas" panose="020B0609020204030204" pitchFamily="49" charset="0"/>
              </a:rPr>
              <a:t>"</a:t>
            </a:r>
            <a:r>
              <a:rPr lang="en-US" dirty="0">
                <a:solidFill>
                  <a:srgbClr val="8BE9FD"/>
                </a:solidFill>
                <a:latin typeface="Consolas" panose="020B0609020204030204" pitchFamily="49" charset="0"/>
              </a:rPr>
              <a:t>require</a:t>
            </a:r>
            <a:r>
              <a:rPr lang="en-US" dirty="0">
                <a:solidFill>
                  <a:srgbClr val="8BE9FE"/>
                </a:solidFill>
                <a:latin typeface="Consolas" panose="020B0609020204030204" pitchFamily="49" charset="0"/>
              </a:rPr>
              <a:t>"</a:t>
            </a:r>
            <a:r>
              <a:rPr lang="en-US" dirty="0">
                <a:solidFill>
                  <a:srgbClr val="FF79C6"/>
                </a:solidFill>
                <a:latin typeface="Consolas" panose="020B0609020204030204" pitchFamily="49" charset="0"/>
              </a:rPr>
              <a:t>:</a:t>
            </a:r>
            <a:r>
              <a:rPr lang="en-US" dirty="0">
                <a:solidFill>
                  <a:srgbClr val="F8F8F2"/>
                </a:solidFill>
                <a:latin typeface="Consolas" panose="020B0609020204030204" pitchFamily="49" charset="0"/>
              </a:rPr>
              <a:t> </a:t>
            </a:r>
            <a:r>
              <a:rPr lang="en-US" dirty="0">
                <a:solidFill>
                  <a:srgbClr val="E9F284"/>
                </a:solidFill>
                <a:latin typeface="Consolas" panose="020B0609020204030204" pitchFamily="49" charset="0"/>
              </a:rPr>
              <a:t>"</a:t>
            </a:r>
            <a:r>
              <a:rPr lang="en-US" dirty="0">
                <a:solidFill>
                  <a:srgbClr val="F1FA8C"/>
                </a:solidFill>
                <a:latin typeface="Consolas" panose="020B0609020204030204" pitchFamily="49" charset="0"/>
              </a:rPr>
              <a:t>./</a:t>
            </a:r>
            <a:r>
              <a:rPr lang="en-US" dirty="0" err="1">
                <a:solidFill>
                  <a:srgbClr val="F1FA8C"/>
                </a:solidFill>
                <a:latin typeface="Consolas" panose="020B0609020204030204" pitchFamily="49" charset="0"/>
              </a:rPr>
              <a:t>dist</a:t>
            </a:r>
            <a:r>
              <a:rPr lang="en-US" dirty="0">
                <a:solidFill>
                  <a:srgbClr val="F1FA8C"/>
                </a:solidFill>
                <a:latin typeface="Consolas" panose="020B0609020204030204" pitchFamily="49" charset="0"/>
              </a:rPr>
              <a:t>/my-lib.js</a:t>
            </a:r>
            <a:r>
              <a:rPr lang="en-US" dirty="0">
                <a:solidFill>
                  <a:srgbClr val="E9F284"/>
                </a:solidFill>
                <a:latin typeface="Consolas" panose="020B0609020204030204" pitchFamily="49" charset="0"/>
              </a:rPr>
              <a:t>"</a:t>
            </a:r>
            <a:r>
              <a:rPr lang="en-US" dirty="0">
                <a:solidFill>
                  <a:srgbClr val="F8F8F2"/>
                </a:solidFill>
                <a:latin typeface="Consolas" panose="020B0609020204030204" pitchFamily="49" charset="0"/>
              </a:rPr>
              <a:t>,</a:t>
            </a:r>
          </a:p>
          <a:p>
            <a:r>
              <a:rPr lang="en-US" dirty="0">
                <a:solidFill>
                  <a:srgbClr val="F8F8F2"/>
                </a:solidFill>
                <a:latin typeface="Consolas" panose="020B0609020204030204" pitchFamily="49" charset="0"/>
              </a:rPr>
              <a:t>      </a:t>
            </a:r>
            <a:r>
              <a:rPr lang="en-US" dirty="0">
                <a:solidFill>
                  <a:srgbClr val="8BE9FE"/>
                </a:solidFill>
                <a:latin typeface="Consolas" panose="020B0609020204030204" pitchFamily="49" charset="0"/>
              </a:rPr>
              <a:t>"</a:t>
            </a:r>
            <a:r>
              <a:rPr lang="en-US" dirty="0">
                <a:solidFill>
                  <a:srgbClr val="8BE9FD"/>
                </a:solidFill>
                <a:latin typeface="Consolas" panose="020B0609020204030204" pitchFamily="49" charset="0"/>
              </a:rPr>
              <a:t>types</a:t>
            </a:r>
            <a:r>
              <a:rPr lang="en-US" dirty="0">
                <a:solidFill>
                  <a:srgbClr val="8BE9FE"/>
                </a:solidFill>
                <a:latin typeface="Consolas" panose="020B0609020204030204" pitchFamily="49" charset="0"/>
              </a:rPr>
              <a:t>"</a:t>
            </a:r>
            <a:r>
              <a:rPr lang="en-US" dirty="0">
                <a:solidFill>
                  <a:srgbClr val="FF79C6"/>
                </a:solidFill>
                <a:latin typeface="Consolas" panose="020B0609020204030204" pitchFamily="49" charset="0"/>
              </a:rPr>
              <a:t>:</a:t>
            </a:r>
            <a:r>
              <a:rPr lang="en-US" dirty="0">
                <a:solidFill>
                  <a:srgbClr val="F8F8F2"/>
                </a:solidFill>
                <a:latin typeface="Consolas" panose="020B0609020204030204" pitchFamily="49" charset="0"/>
              </a:rPr>
              <a:t> </a:t>
            </a:r>
            <a:r>
              <a:rPr lang="en-US" dirty="0">
                <a:solidFill>
                  <a:srgbClr val="E9F284"/>
                </a:solidFill>
                <a:latin typeface="Consolas" panose="020B0609020204030204" pitchFamily="49" charset="0"/>
              </a:rPr>
              <a:t>"./</a:t>
            </a:r>
            <a:r>
              <a:rPr lang="en-US" dirty="0" err="1">
                <a:solidFill>
                  <a:srgbClr val="F1FA8C"/>
                </a:solidFill>
                <a:latin typeface="Consolas" panose="020B0609020204030204" pitchFamily="49" charset="0"/>
              </a:rPr>
              <a:t>dist</a:t>
            </a:r>
            <a:r>
              <a:rPr lang="en-US" dirty="0">
                <a:solidFill>
                  <a:srgbClr val="F1FA8C"/>
                </a:solidFill>
                <a:latin typeface="Consolas" panose="020B0609020204030204" pitchFamily="49" charset="0"/>
              </a:rPr>
              <a:t>/</a:t>
            </a:r>
            <a:r>
              <a:rPr lang="en-US" dirty="0" err="1">
                <a:solidFill>
                  <a:srgbClr val="F1FA8C"/>
                </a:solidFill>
                <a:latin typeface="Consolas" panose="020B0609020204030204" pitchFamily="49" charset="0"/>
              </a:rPr>
              <a:t>index.d.ts</a:t>
            </a:r>
            <a:r>
              <a:rPr lang="en-US" dirty="0">
                <a:solidFill>
                  <a:srgbClr val="E9F284"/>
                </a:solidFill>
                <a:latin typeface="Consolas" panose="020B0609020204030204" pitchFamily="49" charset="0"/>
              </a:rPr>
              <a:t>"</a:t>
            </a:r>
            <a:endParaRPr lang="en-US" dirty="0">
              <a:solidFill>
                <a:srgbClr val="F8F8F2"/>
              </a:solidFill>
              <a:latin typeface="Consolas" panose="020B0609020204030204" pitchFamily="49" charset="0"/>
            </a:endParaRPr>
          </a:p>
          <a:p>
            <a:r>
              <a:rPr lang="en-US" dirty="0">
                <a:solidFill>
                  <a:srgbClr val="F8F8F2"/>
                </a:solidFill>
                <a:latin typeface="Consolas" panose="020B0609020204030204" pitchFamily="49" charset="0"/>
              </a:rPr>
              <a:t>    }</a:t>
            </a:r>
          </a:p>
          <a:p>
            <a:r>
              <a:rPr lang="en-US" dirty="0">
                <a:solidFill>
                  <a:srgbClr val="F8F8F2"/>
                </a:solidFill>
                <a:latin typeface="Consolas" panose="020B0609020204030204" pitchFamily="49" charset="0"/>
              </a:rPr>
              <a:t>  },</a:t>
            </a:r>
          </a:p>
          <a:p>
            <a:r>
              <a:rPr lang="en-US" dirty="0">
                <a:solidFill>
                  <a:srgbClr val="F8F8F2"/>
                </a:solidFill>
                <a:latin typeface="Consolas" panose="020B0609020204030204" pitchFamily="49" charset="0"/>
              </a:rPr>
              <a:t>  </a:t>
            </a:r>
            <a:r>
              <a:rPr lang="en-US" dirty="0">
                <a:solidFill>
                  <a:srgbClr val="8BE9FE"/>
                </a:solidFill>
                <a:latin typeface="Consolas" panose="020B0609020204030204" pitchFamily="49" charset="0"/>
              </a:rPr>
              <a:t>"</a:t>
            </a:r>
            <a:r>
              <a:rPr lang="en-US" dirty="0">
                <a:solidFill>
                  <a:srgbClr val="8BE9FD"/>
                </a:solidFill>
                <a:latin typeface="Consolas" panose="020B0609020204030204" pitchFamily="49" charset="0"/>
              </a:rPr>
              <a:t>type</a:t>
            </a:r>
            <a:r>
              <a:rPr lang="en-US" dirty="0">
                <a:solidFill>
                  <a:srgbClr val="8BE9FE"/>
                </a:solidFill>
                <a:latin typeface="Consolas" panose="020B0609020204030204" pitchFamily="49" charset="0"/>
              </a:rPr>
              <a:t>"</a:t>
            </a:r>
            <a:r>
              <a:rPr lang="en-US" dirty="0">
                <a:solidFill>
                  <a:srgbClr val="FF79C6"/>
                </a:solidFill>
                <a:latin typeface="Consolas" panose="020B0609020204030204" pitchFamily="49" charset="0"/>
              </a:rPr>
              <a:t>:</a:t>
            </a:r>
            <a:r>
              <a:rPr lang="en-US" dirty="0">
                <a:solidFill>
                  <a:srgbClr val="F8F8F2"/>
                </a:solidFill>
                <a:latin typeface="Consolas" panose="020B0609020204030204" pitchFamily="49" charset="0"/>
              </a:rPr>
              <a:t> </a:t>
            </a:r>
            <a:r>
              <a:rPr lang="en-US" dirty="0">
                <a:solidFill>
                  <a:srgbClr val="E9F284"/>
                </a:solidFill>
                <a:latin typeface="Consolas" panose="020B0609020204030204" pitchFamily="49" charset="0"/>
              </a:rPr>
              <a:t>"</a:t>
            </a:r>
            <a:r>
              <a:rPr lang="en-US" dirty="0" err="1">
                <a:solidFill>
                  <a:srgbClr val="F1FA8C"/>
                </a:solidFill>
                <a:latin typeface="Consolas" panose="020B0609020204030204" pitchFamily="49" charset="0"/>
              </a:rPr>
              <a:t>commonjs</a:t>
            </a:r>
            <a:r>
              <a:rPr lang="en-US" dirty="0">
                <a:solidFill>
                  <a:srgbClr val="E9F284"/>
                </a:solidFill>
                <a:latin typeface="Consolas" panose="020B0609020204030204" pitchFamily="49" charset="0"/>
              </a:rPr>
              <a:t>"</a:t>
            </a:r>
            <a:r>
              <a:rPr lang="en-US" dirty="0">
                <a:solidFill>
                  <a:srgbClr val="F8F8F2"/>
                </a:solidFill>
                <a:latin typeface="Consolas" panose="020B0609020204030204" pitchFamily="49" charset="0"/>
              </a:rPr>
              <a:t> </a:t>
            </a:r>
            <a:r>
              <a:rPr lang="en-US" dirty="0">
                <a:solidFill>
                  <a:srgbClr val="6272A4"/>
                </a:solidFill>
                <a:latin typeface="Consolas" panose="020B0609020204030204" pitchFamily="49" charset="0"/>
              </a:rPr>
              <a:t>// or "module"</a:t>
            </a:r>
            <a:endParaRPr lang="en-US" dirty="0">
              <a:solidFill>
                <a:srgbClr val="F8F8F2"/>
              </a:solidFill>
              <a:latin typeface="Consolas" panose="020B0609020204030204" pitchFamily="49" charset="0"/>
            </a:endParaRPr>
          </a:p>
          <a:p>
            <a:r>
              <a:rPr lang="en-US" dirty="0">
                <a:solidFill>
                  <a:srgbClr val="F8F8F2"/>
                </a:solidFill>
                <a:latin typeface="Consolas" panose="020B0609020204030204" pitchFamily="49" charset="0"/>
              </a:rPr>
              <a:t>}</a:t>
            </a:r>
          </a:p>
        </p:txBody>
      </p:sp>
      <p:sp>
        <p:nvSpPr>
          <p:cNvPr id="15" name="Title 1">
            <a:extLst>
              <a:ext uri="{FF2B5EF4-FFF2-40B4-BE49-F238E27FC236}">
                <a16:creationId xmlns:a16="http://schemas.microsoft.com/office/drawing/2014/main" id="{B73C6E74-60BA-1728-E581-B9D890F49DAA}"/>
              </a:ext>
            </a:extLst>
          </p:cNvPr>
          <p:cNvSpPr txBox="1">
            <a:spLocks/>
          </p:cNvSpPr>
          <p:nvPr/>
        </p:nvSpPr>
        <p:spPr>
          <a:xfrm>
            <a:off x="647699" y="-1627"/>
            <a:ext cx="8245476" cy="810657"/>
          </a:xfrm>
          <a:prstGeom prst="rect">
            <a:avLst/>
          </a:prstGeom>
          <a:noFill/>
          <a:ln>
            <a:noFill/>
          </a:ln>
        </p:spPr>
        <p:txBody>
          <a:bodyPr spcFirstLastPara="1" wrap="square" lIns="0" tIns="45700" rIns="91425" bIns="4570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1800"/>
              <a:buFont typeface="Arial"/>
              <a:buNone/>
              <a:defRPr sz="54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s-ES_tradnl" sz="4000" spc="-300" dirty="0" err="1">
                <a:solidFill>
                  <a:srgbClr val="242415"/>
                </a:solidFill>
                <a:latin typeface="Montserrat SemiBold" panose="00000700000000000000" pitchFamily="2" charset="0"/>
              </a:rPr>
              <a:t>package.json</a:t>
            </a:r>
            <a:r>
              <a:rPr lang="es-ES_tradnl" sz="4000" spc="-300" dirty="0">
                <a:solidFill>
                  <a:srgbClr val="242415"/>
                </a:solidFill>
                <a:latin typeface="Montserrat SemiBold" panose="00000700000000000000" pitchFamily="2" charset="0"/>
              </a:rPr>
              <a:t> - entrypoints</a:t>
            </a:r>
          </a:p>
        </p:txBody>
      </p:sp>
      <p:sp>
        <p:nvSpPr>
          <p:cNvPr id="16" name="TextBox 3">
            <a:extLst>
              <a:ext uri="{FF2B5EF4-FFF2-40B4-BE49-F238E27FC236}">
                <a16:creationId xmlns:a16="http://schemas.microsoft.com/office/drawing/2014/main" id="{BA70083D-0508-38BC-6932-45BCB906D004}"/>
              </a:ext>
            </a:extLst>
          </p:cNvPr>
          <p:cNvSpPr txBox="1"/>
          <p:nvPr/>
        </p:nvSpPr>
        <p:spPr>
          <a:xfrm>
            <a:off x="900110" y="943947"/>
            <a:ext cx="7653195" cy="24622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marL="285750" indent="-285750">
              <a:buSzPct val="100000"/>
              <a:buFont typeface="Arial"/>
              <a:buChar char="•"/>
              <a:defRPr>
                <a:solidFill>
                  <a:srgbClr val="242415"/>
                </a:solidFill>
                <a:latin typeface="Open Sans"/>
                <a:ea typeface="Open Sans"/>
                <a:cs typeface="Open Sans"/>
                <a:sym typeface="Open Sans"/>
              </a:defRPr>
            </a:lvl1pPr>
          </a:lstStyle>
          <a:p>
            <a:pPr>
              <a:buFont typeface="Wingdings" panose="05000000000000000000" pitchFamily="2" charset="2"/>
              <a:buChar char="§"/>
            </a:pPr>
            <a:r>
              <a:rPr lang="es-ES" sz="1600" dirty="0"/>
              <a:t>Campos críticos para describir como debe enlazarse nuestra librería</a:t>
            </a:r>
            <a:endParaRPr sz="1600" b="1" dirty="0"/>
          </a:p>
        </p:txBody>
      </p:sp>
      <p:sp>
        <p:nvSpPr>
          <p:cNvPr id="17" name="TextBox 3">
            <a:extLst>
              <a:ext uri="{FF2B5EF4-FFF2-40B4-BE49-F238E27FC236}">
                <a16:creationId xmlns:a16="http://schemas.microsoft.com/office/drawing/2014/main" id="{D1F14C7B-D1E7-8963-F5CE-9A05732F0525}"/>
              </a:ext>
            </a:extLst>
          </p:cNvPr>
          <p:cNvSpPr txBox="1"/>
          <p:nvPr/>
        </p:nvSpPr>
        <p:spPr>
          <a:xfrm>
            <a:off x="900109" y="1279818"/>
            <a:ext cx="7653195" cy="24622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marL="285750" indent="-285750">
              <a:buSzPct val="100000"/>
              <a:buFont typeface="Arial"/>
              <a:buChar char="•"/>
              <a:defRPr>
                <a:solidFill>
                  <a:srgbClr val="242415"/>
                </a:solidFill>
                <a:latin typeface="Open Sans"/>
                <a:ea typeface="Open Sans"/>
                <a:cs typeface="Open Sans"/>
                <a:sym typeface="Open Sans"/>
              </a:defRPr>
            </a:lvl1pPr>
          </a:lstStyle>
          <a:p>
            <a:pPr>
              <a:buFont typeface="Wingdings" panose="05000000000000000000" pitchFamily="2" charset="2"/>
              <a:buChar char="§"/>
            </a:pPr>
            <a:r>
              <a:rPr lang="es-ES" sz="1600" dirty="0"/>
              <a:t>Consultados por el bundler en </a:t>
            </a:r>
            <a:r>
              <a:rPr lang="es-ES" sz="1600" i="1" dirty="0"/>
              <a:t>browser apps</a:t>
            </a:r>
            <a:r>
              <a:rPr lang="es-ES" sz="1600" dirty="0"/>
              <a:t> o Node.js en </a:t>
            </a:r>
            <a:r>
              <a:rPr lang="es-ES" sz="1600" i="1" dirty="0"/>
              <a:t>server apps</a:t>
            </a:r>
            <a:endParaRPr sz="1600" b="1" i="1" dirty="0"/>
          </a:p>
        </p:txBody>
      </p:sp>
      <p:sp>
        <p:nvSpPr>
          <p:cNvPr id="18" name="CuadroTexto 17">
            <a:extLst>
              <a:ext uri="{FF2B5EF4-FFF2-40B4-BE49-F238E27FC236}">
                <a16:creationId xmlns:a16="http://schemas.microsoft.com/office/drawing/2014/main" id="{D23A3EBC-BEC9-B2EE-CA7B-3C92A531EE0A}"/>
              </a:ext>
            </a:extLst>
          </p:cNvPr>
          <p:cNvSpPr txBox="1"/>
          <p:nvPr/>
        </p:nvSpPr>
        <p:spPr>
          <a:xfrm>
            <a:off x="801135" y="4681303"/>
            <a:ext cx="1877437" cy="24622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none" anchor="ctr" anchorCtr="0">
            <a:spAutoFit/>
          </a:bodyPr>
          <a:lstStyle/>
          <a:p>
            <a:r>
              <a:rPr lang="es-ES" sz="1000" b="0" u="sng" dirty="0">
                <a:solidFill>
                  <a:srgbClr val="569CD6"/>
                </a:solidFill>
                <a:effectLst/>
                <a:latin typeface="Dank Mono Regular" panose="00000509000000000000" pitchFamily="50" charset="0"/>
                <a:hlinkClick r:id="rId3"/>
              </a:rPr>
              <a:t>Package.json entrypoints</a:t>
            </a:r>
            <a:endParaRPr lang="es-ES" sz="1000" b="0" dirty="0">
              <a:solidFill>
                <a:srgbClr val="D4D4D4"/>
              </a:solidFill>
              <a:effectLst/>
              <a:latin typeface="Dank Mono Regular" panose="00000509000000000000" pitchFamily="50" charset="0"/>
            </a:endParaRPr>
          </a:p>
        </p:txBody>
      </p:sp>
      <p:grpSp>
        <p:nvGrpSpPr>
          <p:cNvPr id="113" name="Grupo 112">
            <a:extLst>
              <a:ext uri="{FF2B5EF4-FFF2-40B4-BE49-F238E27FC236}">
                <a16:creationId xmlns:a16="http://schemas.microsoft.com/office/drawing/2014/main" id="{C3D05218-8909-318F-BEA7-030199F84E24}"/>
              </a:ext>
            </a:extLst>
          </p:cNvPr>
          <p:cNvGrpSpPr/>
          <p:nvPr/>
        </p:nvGrpSpPr>
        <p:grpSpPr>
          <a:xfrm>
            <a:off x="900109" y="2131105"/>
            <a:ext cx="2930136" cy="2337033"/>
            <a:chOff x="900109" y="2131105"/>
            <a:chExt cx="2930136" cy="2337033"/>
          </a:xfrm>
          <a:solidFill>
            <a:schemeClr val="bg1"/>
          </a:solidFill>
        </p:grpSpPr>
        <p:sp>
          <p:nvSpPr>
            <p:cNvPr id="19" name="Rectángulo 52">
              <a:extLst>
                <a:ext uri="{FF2B5EF4-FFF2-40B4-BE49-F238E27FC236}">
                  <a16:creationId xmlns:a16="http://schemas.microsoft.com/office/drawing/2014/main" id="{E36BA12E-E6D8-C3ED-C72F-CB9FCC8800D3}"/>
                </a:ext>
              </a:extLst>
            </p:cNvPr>
            <p:cNvSpPr/>
            <p:nvPr/>
          </p:nvSpPr>
          <p:spPr>
            <a:xfrm>
              <a:off x="910522" y="2131105"/>
              <a:ext cx="2919723" cy="276997"/>
            </a:xfrm>
            <a:prstGeom prst="rect">
              <a:avLst/>
            </a:prstGeom>
            <a:grp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spAutoFit/>
            </a:bodyPr>
            <a:lstStyle>
              <a:lvl1pPr>
                <a:defRPr sz="1200">
                  <a:solidFill>
                    <a:srgbClr val="FFFFFF"/>
                  </a:solidFill>
                  <a:latin typeface="Open Sans"/>
                  <a:ea typeface="Open Sans"/>
                  <a:cs typeface="Open Sans"/>
                  <a:sym typeface="Open Sans"/>
                </a:defRPr>
              </a:lvl1pPr>
            </a:lstStyle>
            <a:p>
              <a:pPr algn="ctr"/>
              <a:r>
                <a:rPr lang="es-ES" dirty="0" err="1">
                  <a:solidFill>
                    <a:schemeClr val="tx1">
                      <a:lumMod val="65000"/>
                      <a:lumOff val="35000"/>
                    </a:schemeClr>
                  </a:solidFill>
                </a:rPr>
                <a:t>main</a:t>
              </a:r>
              <a:endParaRPr dirty="0">
                <a:solidFill>
                  <a:schemeClr val="tx1">
                    <a:lumMod val="65000"/>
                    <a:lumOff val="35000"/>
                  </a:schemeClr>
                </a:solidFill>
              </a:endParaRPr>
            </a:p>
          </p:txBody>
        </p:sp>
        <p:sp>
          <p:nvSpPr>
            <p:cNvPr id="20" name="Rectángulo 52">
              <a:extLst>
                <a:ext uri="{FF2B5EF4-FFF2-40B4-BE49-F238E27FC236}">
                  <a16:creationId xmlns:a16="http://schemas.microsoft.com/office/drawing/2014/main" id="{4A17E08D-0AAA-0342-3483-1C1FD6FA50FD}"/>
                </a:ext>
              </a:extLst>
            </p:cNvPr>
            <p:cNvSpPr/>
            <p:nvPr/>
          </p:nvSpPr>
          <p:spPr>
            <a:xfrm>
              <a:off x="900109" y="2543112"/>
              <a:ext cx="1357280" cy="276997"/>
            </a:xfrm>
            <a:prstGeom prst="rect">
              <a:avLst/>
            </a:prstGeom>
            <a:grp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spAutoFit/>
            </a:bodyPr>
            <a:lstStyle>
              <a:lvl1pPr>
                <a:defRPr sz="1200">
                  <a:solidFill>
                    <a:srgbClr val="FFFFFF"/>
                  </a:solidFill>
                  <a:latin typeface="Open Sans"/>
                  <a:ea typeface="Open Sans"/>
                  <a:cs typeface="Open Sans"/>
                  <a:sym typeface="Open Sans"/>
                </a:defRPr>
              </a:lvl1pPr>
            </a:lstStyle>
            <a:p>
              <a:pPr algn="r"/>
              <a:r>
                <a:rPr lang="es-ES" dirty="0">
                  <a:solidFill>
                    <a:schemeClr val="tx1">
                      <a:lumMod val="65000"/>
                      <a:lumOff val="35000"/>
                    </a:schemeClr>
                  </a:solidFill>
                </a:rPr>
                <a:t>browser</a:t>
              </a:r>
              <a:endParaRPr dirty="0">
                <a:solidFill>
                  <a:schemeClr val="tx1">
                    <a:lumMod val="65000"/>
                    <a:lumOff val="35000"/>
                  </a:schemeClr>
                </a:solidFill>
              </a:endParaRPr>
            </a:p>
          </p:txBody>
        </p:sp>
        <p:sp>
          <p:nvSpPr>
            <p:cNvPr id="21" name="Rectángulo 52">
              <a:extLst>
                <a:ext uri="{FF2B5EF4-FFF2-40B4-BE49-F238E27FC236}">
                  <a16:creationId xmlns:a16="http://schemas.microsoft.com/office/drawing/2014/main" id="{C9F1C108-47E8-7557-7626-BF0ADDC73DB0}"/>
                </a:ext>
              </a:extLst>
            </p:cNvPr>
            <p:cNvSpPr/>
            <p:nvPr/>
          </p:nvSpPr>
          <p:spPr>
            <a:xfrm>
              <a:off x="900109" y="2955119"/>
              <a:ext cx="1357279" cy="276997"/>
            </a:xfrm>
            <a:prstGeom prst="rect">
              <a:avLst/>
            </a:prstGeom>
            <a:grp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spAutoFit/>
            </a:bodyPr>
            <a:lstStyle>
              <a:lvl1pPr>
                <a:defRPr sz="1200">
                  <a:solidFill>
                    <a:srgbClr val="FFFFFF"/>
                  </a:solidFill>
                  <a:latin typeface="Open Sans"/>
                  <a:ea typeface="Open Sans"/>
                  <a:cs typeface="Open Sans"/>
                  <a:sym typeface="Open Sans"/>
                </a:defRPr>
              </a:lvl1pPr>
            </a:lstStyle>
            <a:p>
              <a:pPr algn="r"/>
              <a:r>
                <a:rPr lang="es-ES" dirty="0">
                  <a:solidFill>
                    <a:schemeClr val="tx1">
                      <a:lumMod val="65000"/>
                      <a:lumOff val="35000"/>
                    </a:schemeClr>
                  </a:solidFill>
                </a:rPr>
                <a:t>module</a:t>
              </a:r>
              <a:endParaRPr dirty="0">
                <a:solidFill>
                  <a:schemeClr val="tx1">
                    <a:lumMod val="65000"/>
                    <a:lumOff val="35000"/>
                  </a:schemeClr>
                </a:solidFill>
              </a:endParaRPr>
            </a:p>
          </p:txBody>
        </p:sp>
        <p:sp>
          <p:nvSpPr>
            <p:cNvPr id="22" name="Rectángulo 52">
              <a:extLst>
                <a:ext uri="{FF2B5EF4-FFF2-40B4-BE49-F238E27FC236}">
                  <a16:creationId xmlns:a16="http://schemas.microsoft.com/office/drawing/2014/main" id="{6227624C-80AA-8C13-6783-803F5B3789C8}"/>
                </a:ext>
              </a:extLst>
            </p:cNvPr>
            <p:cNvSpPr/>
            <p:nvPr/>
          </p:nvSpPr>
          <p:spPr>
            <a:xfrm>
              <a:off x="910523" y="3367126"/>
              <a:ext cx="2919722" cy="276997"/>
            </a:xfrm>
            <a:prstGeom prst="rect">
              <a:avLst/>
            </a:prstGeom>
            <a:grp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spAutoFit/>
            </a:bodyPr>
            <a:lstStyle>
              <a:lvl1pPr>
                <a:defRPr sz="1200">
                  <a:solidFill>
                    <a:srgbClr val="FFFFFF"/>
                  </a:solidFill>
                  <a:latin typeface="Open Sans"/>
                  <a:ea typeface="Open Sans"/>
                  <a:cs typeface="Open Sans"/>
                  <a:sym typeface="Open Sans"/>
                </a:defRPr>
              </a:lvl1pPr>
            </a:lstStyle>
            <a:p>
              <a:pPr algn="ctr"/>
              <a:r>
                <a:rPr lang="es-ES" dirty="0" err="1">
                  <a:solidFill>
                    <a:schemeClr val="tx1">
                      <a:lumMod val="65000"/>
                      <a:lumOff val="35000"/>
                    </a:schemeClr>
                  </a:solidFill>
                </a:rPr>
                <a:t>types</a:t>
              </a:r>
              <a:endParaRPr dirty="0">
                <a:solidFill>
                  <a:schemeClr val="tx1">
                    <a:lumMod val="65000"/>
                    <a:lumOff val="35000"/>
                  </a:schemeClr>
                </a:solidFill>
              </a:endParaRPr>
            </a:p>
          </p:txBody>
        </p:sp>
        <p:sp>
          <p:nvSpPr>
            <p:cNvPr id="23" name="Rectángulo 52">
              <a:extLst>
                <a:ext uri="{FF2B5EF4-FFF2-40B4-BE49-F238E27FC236}">
                  <a16:creationId xmlns:a16="http://schemas.microsoft.com/office/drawing/2014/main" id="{8D0944B4-E6FD-26DB-9230-37F77C522CC8}"/>
                </a:ext>
              </a:extLst>
            </p:cNvPr>
            <p:cNvSpPr/>
            <p:nvPr/>
          </p:nvSpPr>
          <p:spPr>
            <a:xfrm>
              <a:off x="910521" y="3779133"/>
              <a:ext cx="2919712" cy="276997"/>
            </a:xfrm>
            <a:prstGeom prst="rect">
              <a:avLst/>
            </a:prstGeom>
            <a:grp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spAutoFit/>
            </a:bodyPr>
            <a:lstStyle>
              <a:lvl1pPr>
                <a:defRPr sz="1200">
                  <a:solidFill>
                    <a:srgbClr val="FFFFFF"/>
                  </a:solidFill>
                  <a:latin typeface="Open Sans"/>
                  <a:ea typeface="Open Sans"/>
                  <a:cs typeface="Open Sans"/>
                  <a:sym typeface="Open Sans"/>
                </a:defRPr>
              </a:lvl1pPr>
            </a:lstStyle>
            <a:p>
              <a:pPr algn="ctr"/>
              <a:r>
                <a:rPr lang="es-ES" dirty="0" err="1">
                  <a:solidFill>
                    <a:schemeClr val="tx1">
                      <a:lumMod val="65000"/>
                      <a:lumOff val="35000"/>
                    </a:schemeClr>
                  </a:solidFill>
                </a:rPr>
                <a:t>exports</a:t>
              </a:r>
              <a:endParaRPr dirty="0">
                <a:solidFill>
                  <a:schemeClr val="tx1">
                    <a:lumMod val="65000"/>
                    <a:lumOff val="35000"/>
                  </a:schemeClr>
                </a:solidFill>
              </a:endParaRPr>
            </a:p>
          </p:txBody>
        </p:sp>
        <p:sp>
          <p:nvSpPr>
            <p:cNvPr id="24" name="Rectángulo 52">
              <a:extLst>
                <a:ext uri="{FF2B5EF4-FFF2-40B4-BE49-F238E27FC236}">
                  <a16:creationId xmlns:a16="http://schemas.microsoft.com/office/drawing/2014/main" id="{7C134396-BB43-4D8B-037B-DDCF3BB644CB}"/>
                </a:ext>
              </a:extLst>
            </p:cNvPr>
            <p:cNvSpPr/>
            <p:nvPr/>
          </p:nvSpPr>
          <p:spPr>
            <a:xfrm>
              <a:off x="910521" y="4191141"/>
              <a:ext cx="2919707" cy="276997"/>
            </a:xfrm>
            <a:prstGeom prst="rect">
              <a:avLst/>
            </a:prstGeom>
            <a:grp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tIns="45719" rIns="45719" bIns="45719" numCol="1" anchor="t">
              <a:spAutoFit/>
            </a:bodyPr>
            <a:lstStyle>
              <a:lvl1pPr>
                <a:defRPr sz="1200">
                  <a:solidFill>
                    <a:srgbClr val="FFFFFF"/>
                  </a:solidFill>
                  <a:latin typeface="Open Sans"/>
                  <a:ea typeface="Open Sans"/>
                  <a:cs typeface="Open Sans"/>
                  <a:sym typeface="Open Sans"/>
                </a:defRPr>
              </a:lvl1pPr>
            </a:lstStyle>
            <a:p>
              <a:pPr algn="ctr"/>
              <a:r>
                <a:rPr lang="es-ES" dirty="0" err="1">
                  <a:solidFill>
                    <a:schemeClr val="tx1">
                      <a:lumMod val="65000"/>
                      <a:lumOff val="35000"/>
                    </a:schemeClr>
                  </a:solidFill>
                </a:rPr>
                <a:t>type</a:t>
              </a:r>
              <a:endParaRPr dirty="0">
                <a:solidFill>
                  <a:schemeClr val="tx1">
                    <a:lumMod val="65000"/>
                    <a:lumOff val="35000"/>
                  </a:schemeClr>
                </a:solidFill>
              </a:endParaRPr>
            </a:p>
          </p:txBody>
        </p:sp>
      </p:grpSp>
    </p:spTree>
    <p:extLst>
      <p:ext uri="{BB962C8B-B14F-4D97-AF65-F5344CB8AC3E}">
        <p14:creationId xmlns:p14="http://schemas.microsoft.com/office/powerpoint/2010/main" val="220397990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92" name="Imagen 5" descr="Imagen 5"/>
          <p:cNvPicPr>
            <a:picLocks/>
          </p:cNvPicPr>
          <p:nvPr/>
        </p:nvPicPr>
        <p:blipFill>
          <a:blip r:embed="rId2"/>
          <a:stretch>
            <a:fillRect/>
          </a:stretch>
        </p:blipFill>
        <p:spPr>
          <a:xfrm>
            <a:off x="2740790" y="788750"/>
            <a:ext cx="3810001" cy="2143126"/>
          </a:xfrm>
          <a:prstGeom prst="rect">
            <a:avLst/>
          </a:prstGeom>
          <a:ln w="12700">
            <a:miter lim="400000"/>
          </a:ln>
        </p:spPr>
      </p:pic>
      <p:sp>
        <p:nvSpPr>
          <p:cNvPr id="293" name="Rectángulo 6"/>
          <p:cNvSpPr/>
          <p:nvPr/>
        </p:nvSpPr>
        <p:spPr>
          <a:xfrm rot="5400000">
            <a:off x="4426749" y="2036654"/>
            <a:ext cx="252001" cy="3395926"/>
          </a:xfrm>
          <a:prstGeom prst="rect">
            <a:avLst/>
          </a:prstGeom>
          <a:solidFill>
            <a:srgbClr val="D8D800"/>
          </a:solidFill>
          <a:ln w="12700">
            <a:miter lim="400000"/>
          </a:ln>
        </p:spPr>
        <p:txBody>
          <a:bodyPr lIns="45719" rIns="45719" anchor="ctr"/>
          <a:lstStyle/>
          <a:p>
            <a:pPr algn="ctr">
              <a:defRPr>
                <a:solidFill>
                  <a:srgbClr val="FFFFFF"/>
                </a:solidFill>
              </a:defRPr>
            </a:pPr>
            <a:endParaRPr/>
          </a:p>
        </p:txBody>
      </p:sp>
      <p:sp>
        <p:nvSpPr>
          <p:cNvPr id="294" name="Title 1"/>
          <p:cNvSpPr txBox="1"/>
          <p:nvPr/>
        </p:nvSpPr>
        <p:spPr>
          <a:xfrm>
            <a:off x="2854787" y="3044164"/>
            <a:ext cx="3434425" cy="609601"/>
          </a:xfrm>
          <a:prstGeom prst="rect">
            <a:avLst/>
          </a:prstGeom>
          <a:ln w="12700">
            <a:miter lim="400000"/>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lIns="0" tIns="0" rIns="0" bIns="0">
            <a:spAutoFit/>
          </a:bodyPr>
          <a:lstStyle>
            <a:lvl1pPr algn="ctr">
              <a:tabLst>
                <a:tab pos="88900" algn="l"/>
              </a:tabLst>
              <a:defRPr sz="4000" spc="-300">
                <a:solidFill>
                  <a:srgbClr val="242415"/>
                </a:solidFill>
                <a:latin typeface="Montserrat SemiBold"/>
                <a:ea typeface="Montserrat SemiBold"/>
                <a:cs typeface="Montserrat SemiBold"/>
                <a:sym typeface="Montserrat SemiBold"/>
              </a:defRPr>
            </a:lvl1pPr>
          </a:lstStyle>
          <a:p>
            <a:r>
              <a:rPr lang="es-ES" dirty="0"/>
              <a:t>Entrypoints</a:t>
            </a:r>
            <a:endParaRPr dirty="0"/>
          </a:p>
        </p:txBody>
      </p:sp>
    </p:spTree>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7" name="Google Shape;117;p3"/>
          <p:cNvSpPr/>
          <p:nvPr/>
        </p:nvSpPr>
        <p:spPr>
          <a:xfrm>
            <a:off x="0" y="0"/>
            <a:ext cx="254000" cy="5143500"/>
          </a:xfrm>
          <a:prstGeom prst="rect">
            <a:avLst/>
          </a:prstGeom>
          <a:solidFill>
            <a:srgbClr val="D8D8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1800">
              <a:solidFill>
                <a:schemeClr val="lt1"/>
              </a:solidFill>
              <a:latin typeface="Calibri"/>
              <a:ea typeface="Calibri"/>
              <a:cs typeface="Calibri"/>
              <a:sym typeface="Calibri"/>
            </a:endParaRPr>
          </a:p>
        </p:txBody>
      </p:sp>
      <p:pic>
        <p:nvPicPr>
          <p:cNvPr id="18" name="Picture 17">
            <a:extLst>
              <a:ext uri="{FF2B5EF4-FFF2-40B4-BE49-F238E27FC236}">
                <a16:creationId xmlns:a16="http://schemas.microsoft.com/office/drawing/2014/main" id="{7A4F9075-1DF7-C2E4-096F-2E23F0638D4F}"/>
              </a:ext>
            </a:extLst>
          </p:cNvPr>
          <p:cNvPicPr>
            <a:picLocks noChangeAspect="1"/>
          </p:cNvPicPr>
          <p:nvPr/>
        </p:nvPicPr>
        <p:blipFill>
          <a:blip r:embed="rId3"/>
          <a:stretch>
            <a:fillRect/>
          </a:stretch>
        </p:blipFill>
        <p:spPr>
          <a:xfrm>
            <a:off x="5067824" y="1770226"/>
            <a:ext cx="1596810" cy="1603047"/>
          </a:xfrm>
          <a:prstGeom prst="rect">
            <a:avLst/>
          </a:prstGeom>
        </p:spPr>
      </p:pic>
      <p:pic>
        <p:nvPicPr>
          <p:cNvPr id="22" name="Picture 21">
            <a:extLst>
              <a:ext uri="{FF2B5EF4-FFF2-40B4-BE49-F238E27FC236}">
                <a16:creationId xmlns:a16="http://schemas.microsoft.com/office/drawing/2014/main" id="{866553AC-1A9E-9977-D421-3FA9BB1D3C70}"/>
              </a:ext>
            </a:extLst>
          </p:cNvPr>
          <p:cNvPicPr>
            <a:picLocks noChangeAspect="1"/>
          </p:cNvPicPr>
          <p:nvPr/>
        </p:nvPicPr>
        <p:blipFill>
          <a:blip r:embed="rId4"/>
          <a:stretch>
            <a:fillRect/>
          </a:stretch>
        </p:blipFill>
        <p:spPr>
          <a:xfrm>
            <a:off x="2028773" y="1770227"/>
            <a:ext cx="1249000" cy="1603047"/>
          </a:xfrm>
          <a:prstGeom prst="rect">
            <a:avLst/>
          </a:prstGeom>
        </p:spPr>
      </p:pic>
      <p:sp>
        <p:nvSpPr>
          <p:cNvPr id="3" name="CuadroTexto 2">
            <a:extLst>
              <a:ext uri="{FF2B5EF4-FFF2-40B4-BE49-F238E27FC236}">
                <a16:creationId xmlns:a16="http://schemas.microsoft.com/office/drawing/2014/main" id="{7D273458-7C5B-E227-0EBE-32C9510E3ADE}"/>
              </a:ext>
            </a:extLst>
          </p:cNvPr>
          <p:cNvSpPr txBox="1"/>
          <p:nvPr/>
        </p:nvSpPr>
        <p:spPr>
          <a:xfrm>
            <a:off x="810339" y="4469156"/>
            <a:ext cx="1383712" cy="24622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none" anchor="ctr" anchorCtr="0">
            <a:spAutoFit/>
          </a:bodyPr>
          <a:lstStyle/>
          <a:p>
            <a:r>
              <a:rPr lang="es-ES" sz="1000" b="0" u="sng" dirty="0">
                <a:solidFill>
                  <a:srgbClr val="569CD6"/>
                </a:solidFill>
                <a:effectLst/>
                <a:latin typeface="Dank Mono Regular" panose="00000509000000000000" pitchFamily="50" charset="0"/>
                <a:hlinkClick r:id="rId5"/>
              </a:rPr>
              <a:t>Vite </a:t>
            </a:r>
            <a:r>
              <a:rPr lang="es-ES" sz="1000" b="0" u="sng" dirty="0" err="1">
                <a:solidFill>
                  <a:srgbClr val="569CD6"/>
                </a:solidFill>
                <a:effectLst/>
                <a:latin typeface="Dank Mono Regular" panose="00000509000000000000" pitchFamily="50" charset="0"/>
                <a:hlinkClick r:id="rId5"/>
              </a:rPr>
              <a:t>library</a:t>
            </a:r>
            <a:r>
              <a:rPr lang="es-ES" sz="1000" b="0" u="sng" dirty="0">
                <a:solidFill>
                  <a:srgbClr val="569CD6"/>
                </a:solidFill>
                <a:effectLst/>
                <a:latin typeface="Dank Mono Regular" panose="00000509000000000000" pitchFamily="50" charset="0"/>
                <a:hlinkClick r:id="rId5"/>
              </a:rPr>
              <a:t> </a:t>
            </a:r>
            <a:r>
              <a:rPr lang="es-ES" sz="1000" b="0" u="sng" dirty="0" err="1">
                <a:solidFill>
                  <a:srgbClr val="569CD6"/>
                </a:solidFill>
                <a:effectLst/>
                <a:latin typeface="Dank Mono Regular" panose="00000509000000000000" pitchFamily="50" charset="0"/>
                <a:hlinkClick r:id="rId5"/>
              </a:rPr>
              <a:t>mode</a:t>
            </a:r>
            <a:endParaRPr lang="es-ES" sz="1000" b="0" dirty="0">
              <a:solidFill>
                <a:srgbClr val="D4D4D4"/>
              </a:solidFill>
              <a:effectLst/>
              <a:latin typeface="Dank Mono Regular" panose="00000509000000000000" pitchFamily="50" charset="0"/>
            </a:endParaRPr>
          </a:p>
        </p:txBody>
      </p:sp>
      <p:sp>
        <p:nvSpPr>
          <p:cNvPr id="6" name="Title 1">
            <a:extLst>
              <a:ext uri="{FF2B5EF4-FFF2-40B4-BE49-F238E27FC236}">
                <a16:creationId xmlns:a16="http://schemas.microsoft.com/office/drawing/2014/main" id="{20B714FB-0FEB-E768-FCFE-1742FE2071C0}"/>
              </a:ext>
            </a:extLst>
          </p:cNvPr>
          <p:cNvSpPr txBox="1">
            <a:spLocks/>
          </p:cNvSpPr>
          <p:nvPr/>
        </p:nvSpPr>
        <p:spPr>
          <a:xfrm>
            <a:off x="647699" y="-1627"/>
            <a:ext cx="8245476" cy="810657"/>
          </a:xfrm>
          <a:prstGeom prst="rect">
            <a:avLst/>
          </a:prstGeom>
          <a:noFill/>
          <a:ln>
            <a:noFill/>
          </a:ln>
        </p:spPr>
        <p:txBody>
          <a:bodyPr spcFirstLastPara="1" wrap="square" lIns="0" tIns="45700" rIns="91425" bIns="45700" anchor="b"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1800"/>
              <a:buFont typeface="Arial"/>
              <a:buNone/>
              <a:defRPr sz="5400" b="0" i="0" u="none" strike="noStrike" cap="none">
                <a:solidFill>
                  <a:schemeClr val="dk1"/>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r>
              <a:rPr lang="es-ES_tradnl" sz="4000" spc="-300" dirty="0">
                <a:solidFill>
                  <a:srgbClr val="242415"/>
                </a:solidFill>
                <a:latin typeface="Montserrat SemiBold" panose="00000700000000000000" pitchFamily="2" charset="0"/>
              </a:rPr>
              <a:t>Vite modo librería</a:t>
            </a:r>
          </a:p>
        </p:txBody>
      </p:sp>
    </p:spTree>
    <p:extLst>
      <p:ext uri="{BB962C8B-B14F-4D97-AF65-F5344CB8AC3E}">
        <p14:creationId xmlns:p14="http://schemas.microsoft.com/office/powerpoint/2010/main" val="3975141561"/>
      </p:ext>
    </p:extLst>
  </p:cSld>
  <p:clrMapOvr>
    <a:masterClrMapping/>
  </p:clrMapOvr>
</p:sld>
</file>

<file path=ppt/theme/theme1.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6327</TotalTime>
  <Words>3155</Words>
  <Application>Microsoft Office PowerPoint</Application>
  <PresentationFormat>Presentación en pantalla (16:9)</PresentationFormat>
  <Paragraphs>224</Paragraphs>
  <Slides>12</Slides>
  <Notes>10</Notes>
  <HiddenSlides>0</HiddenSlides>
  <MMClips>0</MMClips>
  <ScaleCrop>false</ScaleCrop>
  <HeadingPairs>
    <vt:vector size="6" baseType="variant">
      <vt:variant>
        <vt:lpstr>Fuentes usadas</vt:lpstr>
      </vt:variant>
      <vt:variant>
        <vt:i4>7</vt:i4>
      </vt:variant>
      <vt:variant>
        <vt:lpstr>Tema</vt:lpstr>
      </vt:variant>
      <vt:variant>
        <vt:i4>1</vt:i4>
      </vt:variant>
      <vt:variant>
        <vt:lpstr>Títulos de diapositiva</vt:lpstr>
      </vt:variant>
      <vt:variant>
        <vt:i4>12</vt:i4>
      </vt:variant>
    </vt:vector>
  </HeadingPairs>
  <TitlesOfParts>
    <vt:vector size="20" baseType="lpstr">
      <vt:lpstr>Consolas</vt:lpstr>
      <vt:lpstr>Montserrat SemiBold</vt:lpstr>
      <vt:lpstr>Open Sans</vt:lpstr>
      <vt:lpstr>Dank Mono Regular</vt:lpstr>
      <vt:lpstr>Wingdings</vt:lpstr>
      <vt:lpstr>Calibri</vt:lpstr>
      <vt:lpstr>Arial</vt:lpstr>
      <vt:lpstr>Office Theme</vt:lpstr>
      <vt:lpstr>Presentación de PowerPoint</vt:lpstr>
      <vt:lpstr>Gestores de paquetes</vt:lpstr>
      <vt:lpstr>Versionado</vt:lpstr>
      <vt:lpstr>Instalación remota</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Brauio Diez</dc:creator>
  <cp:lastModifiedBy>Javier Calzado</cp:lastModifiedBy>
  <cp:revision>67</cp:revision>
  <dcterms:created xsi:type="dcterms:W3CDTF">2011-05-12T11:00:38Z</dcterms:created>
  <dcterms:modified xsi:type="dcterms:W3CDTF">2025-07-18T15:46:59Z</dcterms:modified>
</cp:coreProperties>
</file>