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9" roundtripDataSignature="AMtx7miujs1MFPPCC6gDXFQH5ZFwerG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4cf3e6e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b4cf3e6e7a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4cf3e6e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b4cf3e6e7a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4cf3e6e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b4cf3e6e7a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4cf3e6e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b4cf3e6e7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4cf3e6e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b4cf3e6e7a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4cf3e6e7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b4cf3e6e7a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4a95795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b4a95795ea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4a95795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b4a95795ea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4a95795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b4a95795ea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4a95795e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b4a95795ea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4a95795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b4a95795ea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4a95795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b4a95795ea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4a95795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b4a95795ea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4a95795e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b4a95795ea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4a95795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b4a95795ea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4a95795e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b4a95795ea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4a95795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b4a95795ea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4cf3e6e7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b4cf3e6e7a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4cf3e6e7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b4cf3e6e7a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4cf3e6e7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b4cf3e6e7a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4a95795e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b4a95795ea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4cf3e6e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b4cf3e6e7a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4cf3e6e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b4cf3e6e7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4cf3e6e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b4cf3e6e7a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4cf3e6e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4cf3e6e7a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683568" y="108000"/>
            <a:ext cx="7416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  <a:defRPr b="1" sz="240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35"/>
          <p:cNvCxnSpPr/>
          <p:nvPr/>
        </p:nvCxnSpPr>
        <p:spPr>
          <a:xfrm>
            <a:off x="251520" y="594000"/>
            <a:ext cx="6840900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1721999" y="1235474"/>
            <a:ext cx="5700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Sales of Biotechnology Products and Forecast</a:t>
            </a:r>
            <a:endParaRPr sz="1600"/>
          </a:p>
        </p:txBody>
      </p:sp>
      <p:sp>
        <p:nvSpPr>
          <p:cNvPr id="24" name="Google Shape;24;p1"/>
          <p:cNvSpPr txBox="1"/>
          <p:nvPr/>
        </p:nvSpPr>
        <p:spPr>
          <a:xfrm>
            <a:off x="5448700" y="4048675"/>
            <a:ext cx="336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3: </a:t>
            </a:r>
            <a:br>
              <a:rPr b="1" lang="zh-C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1" lang="zh-CN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Meichen Wang, Yuzhao Xie, Di Lu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Mohan Jiang, Jianyue Zhu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5" name="Google Shape;25;p1"/>
          <p:cNvGrpSpPr/>
          <p:nvPr/>
        </p:nvGrpSpPr>
        <p:grpSpPr>
          <a:xfrm>
            <a:off x="4819784" y="4112225"/>
            <a:ext cx="628918" cy="673325"/>
            <a:chOff x="7023691" y="5384610"/>
            <a:chExt cx="360040" cy="355880"/>
          </a:xfrm>
        </p:grpSpPr>
        <p:sp>
          <p:nvSpPr>
            <p:cNvPr id="26" name="Google Shape;26;p1"/>
            <p:cNvSpPr/>
            <p:nvPr/>
          </p:nvSpPr>
          <p:spPr>
            <a:xfrm>
              <a:off x="7023691" y="5384610"/>
              <a:ext cx="360040" cy="355880"/>
            </a:xfrm>
            <a:prstGeom prst="ellipse">
              <a:avLst/>
            </a:prstGeom>
            <a:gradFill>
              <a:gsLst>
                <a:gs pos="0">
                  <a:srgbClr val="E0E0E0"/>
                </a:gs>
                <a:gs pos="100000">
                  <a:schemeClr val="lt1"/>
                </a:gs>
              </a:gsLst>
              <a:lin ang="8100000" scaled="0"/>
            </a:gradFill>
            <a:ln cap="flat" cmpd="sng" w="1587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tr" dir="81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59711" y="5418550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109391" y="5454550"/>
              <a:ext cx="188640" cy="216000"/>
            </a:xfrm>
            <a:custGeom>
              <a:rect b="b" l="l" r="r" t="t"/>
              <a:pathLst>
                <a:path extrusionOk="0" h="2187575" w="1909763">
                  <a:moveTo>
                    <a:pt x="1028700" y="2105025"/>
                  </a:moveTo>
                  <a:lnTo>
                    <a:pt x="1141354" y="2105025"/>
                  </a:lnTo>
                  <a:lnTo>
                    <a:pt x="1146547" y="2108200"/>
                  </a:lnTo>
                  <a:lnTo>
                    <a:pt x="1159730" y="2117328"/>
                  </a:lnTo>
                  <a:lnTo>
                    <a:pt x="1167720" y="2122488"/>
                  </a:lnTo>
                  <a:lnTo>
                    <a:pt x="1176508" y="2129235"/>
                  </a:lnTo>
                  <a:lnTo>
                    <a:pt x="1185297" y="2136378"/>
                  </a:lnTo>
                  <a:lnTo>
                    <a:pt x="1193287" y="2143522"/>
                  </a:lnTo>
                  <a:lnTo>
                    <a:pt x="1200477" y="2151063"/>
                  </a:lnTo>
                  <a:lnTo>
                    <a:pt x="1203673" y="2154635"/>
                  </a:lnTo>
                  <a:lnTo>
                    <a:pt x="1206070" y="2158603"/>
                  </a:lnTo>
                  <a:lnTo>
                    <a:pt x="1208067" y="2161778"/>
                  </a:lnTo>
                  <a:lnTo>
                    <a:pt x="1209665" y="2165350"/>
                  </a:lnTo>
                  <a:lnTo>
                    <a:pt x="1210864" y="2168525"/>
                  </a:lnTo>
                  <a:lnTo>
                    <a:pt x="1211263" y="2171700"/>
                  </a:lnTo>
                  <a:lnTo>
                    <a:pt x="1210864" y="2174478"/>
                  </a:lnTo>
                  <a:lnTo>
                    <a:pt x="1209266" y="2176860"/>
                  </a:lnTo>
                  <a:lnTo>
                    <a:pt x="1207268" y="2179638"/>
                  </a:lnTo>
                  <a:lnTo>
                    <a:pt x="1204472" y="2181622"/>
                  </a:lnTo>
                  <a:lnTo>
                    <a:pt x="1200078" y="2183210"/>
                  </a:lnTo>
                  <a:lnTo>
                    <a:pt x="1195284" y="2185194"/>
                  </a:lnTo>
                  <a:lnTo>
                    <a:pt x="1188892" y="2186385"/>
                  </a:lnTo>
                  <a:lnTo>
                    <a:pt x="1181702" y="2187178"/>
                  </a:lnTo>
                  <a:lnTo>
                    <a:pt x="1172913" y="2187575"/>
                  </a:lnTo>
                  <a:lnTo>
                    <a:pt x="1164124" y="2187575"/>
                  </a:lnTo>
                  <a:lnTo>
                    <a:pt x="1156135" y="2186781"/>
                  </a:lnTo>
                  <a:lnTo>
                    <a:pt x="1147746" y="2185988"/>
                  </a:lnTo>
                  <a:lnTo>
                    <a:pt x="1140555" y="2184797"/>
                  </a:lnTo>
                  <a:lnTo>
                    <a:pt x="1133364" y="2182813"/>
                  </a:lnTo>
                  <a:lnTo>
                    <a:pt x="1126174" y="2180828"/>
                  </a:lnTo>
                  <a:lnTo>
                    <a:pt x="1119782" y="2178447"/>
                  </a:lnTo>
                  <a:lnTo>
                    <a:pt x="1113390" y="2175272"/>
                  </a:lnTo>
                  <a:lnTo>
                    <a:pt x="1106999" y="2172494"/>
                  </a:lnTo>
                  <a:lnTo>
                    <a:pt x="1101006" y="2169319"/>
                  </a:lnTo>
                  <a:lnTo>
                    <a:pt x="1095414" y="2166144"/>
                  </a:lnTo>
                  <a:lnTo>
                    <a:pt x="1084228" y="2159000"/>
                  </a:lnTo>
                  <a:lnTo>
                    <a:pt x="1073043" y="2151063"/>
                  </a:lnTo>
                  <a:lnTo>
                    <a:pt x="1068648" y="2147888"/>
                  </a:lnTo>
                  <a:lnTo>
                    <a:pt x="1065053" y="2146697"/>
                  </a:lnTo>
                  <a:lnTo>
                    <a:pt x="1064254" y="2146300"/>
                  </a:lnTo>
                  <a:lnTo>
                    <a:pt x="1063056" y="2146300"/>
                  </a:lnTo>
                  <a:lnTo>
                    <a:pt x="1062656" y="2146697"/>
                  </a:lnTo>
                  <a:lnTo>
                    <a:pt x="1061857" y="2147491"/>
                  </a:lnTo>
                  <a:lnTo>
                    <a:pt x="1061458" y="2148681"/>
                  </a:lnTo>
                  <a:lnTo>
                    <a:pt x="1060659" y="2149872"/>
                  </a:lnTo>
                  <a:lnTo>
                    <a:pt x="1059460" y="2151460"/>
                  </a:lnTo>
                  <a:lnTo>
                    <a:pt x="1059061" y="2151856"/>
                  </a:lnTo>
                  <a:lnTo>
                    <a:pt x="1058262" y="2151856"/>
                  </a:lnTo>
                  <a:lnTo>
                    <a:pt x="1045079" y="2151460"/>
                  </a:lnTo>
                  <a:lnTo>
                    <a:pt x="1038288" y="2150269"/>
                  </a:lnTo>
                  <a:lnTo>
                    <a:pt x="1035491" y="2149872"/>
                  </a:lnTo>
                  <a:lnTo>
                    <a:pt x="1033894" y="2149078"/>
                  </a:lnTo>
                  <a:lnTo>
                    <a:pt x="1031097" y="2138760"/>
                  </a:lnTo>
                  <a:lnTo>
                    <a:pt x="1029899" y="2129631"/>
                  </a:lnTo>
                  <a:lnTo>
                    <a:pt x="1029100" y="2122488"/>
                  </a:lnTo>
                  <a:lnTo>
                    <a:pt x="1029100" y="2117328"/>
                  </a:lnTo>
                  <a:lnTo>
                    <a:pt x="1029499" y="2112963"/>
                  </a:lnTo>
                  <a:lnTo>
                    <a:pt x="1029499" y="2110581"/>
                  </a:lnTo>
                  <a:lnTo>
                    <a:pt x="1030298" y="2108200"/>
                  </a:lnTo>
                  <a:lnTo>
                    <a:pt x="1028700" y="2105025"/>
                  </a:lnTo>
                  <a:close/>
                  <a:moveTo>
                    <a:pt x="744784" y="2105025"/>
                  </a:moveTo>
                  <a:lnTo>
                    <a:pt x="857250" y="2105025"/>
                  </a:lnTo>
                  <a:lnTo>
                    <a:pt x="855270" y="2108200"/>
                  </a:lnTo>
                  <a:lnTo>
                    <a:pt x="855666" y="2110581"/>
                  </a:lnTo>
                  <a:lnTo>
                    <a:pt x="856062" y="2112963"/>
                  </a:lnTo>
                  <a:lnTo>
                    <a:pt x="856062" y="2117328"/>
                  </a:lnTo>
                  <a:lnTo>
                    <a:pt x="856062" y="2122488"/>
                  </a:lnTo>
                  <a:lnTo>
                    <a:pt x="855270" y="2129631"/>
                  </a:lnTo>
                  <a:lnTo>
                    <a:pt x="854082" y="2138760"/>
                  </a:lnTo>
                  <a:lnTo>
                    <a:pt x="852102" y="2149078"/>
                  </a:lnTo>
                  <a:lnTo>
                    <a:pt x="849726" y="2149872"/>
                  </a:lnTo>
                  <a:lnTo>
                    <a:pt x="847350" y="2150269"/>
                  </a:lnTo>
                  <a:lnTo>
                    <a:pt x="840222" y="2151460"/>
                  </a:lnTo>
                  <a:lnTo>
                    <a:pt x="827550" y="2151856"/>
                  </a:lnTo>
                  <a:lnTo>
                    <a:pt x="826758" y="2151856"/>
                  </a:lnTo>
                  <a:lnTo>
                    <a:pt x="826362" y="2151460"/>
                  </a:lnTo>
                  <a:lnTo>
                    <a:pt x="825174" y="2149872"/>
                  </a:lnTo>
                  <a:lnTo>
                    <a:pt x="824778" y="2148681"/>
                  </a:lnTo>
                  <a:lnTo>
                    <a:pt x="823986" y="2147491"/>
                  </a:lnTo>
                  <a:lnTo>
                    <a:pt x="823590" y="2146697"/>
                  </a:lnTo>
                  <a:lnTo>
                    <a:pt x="822402" y="2146300"/>
                  </a:lnTo>
                  <a:lnTo>
                    <a:pt x="821610" y="2146300"/>
                  </a:lnTo>
                  <a:lnTo>
                    <a:pt x="820422" y="2146697"/>
                  </a:lnTo>
                  <a:lnTo>
                    <a:pt x="817254" y="2147888"/>
                  </a:lnTo>
                  <a:lnTo>
                    <a:pt x="812502" y="2151063"/>
                  </a:lnTo>
                  <a:lnTo>
                    <a:pt x="801809" y="2159000"/>
                  </a:lnTo>
                  <a:lnTo>
                    <a:pt x="790721" y="2166144"/>
                  </a:lnTo>
                  <a:lnTo>
                    <a:pt x="784781" y="2169319"/>
                  </a:lnTo>
                  <a:lnTo>
                    <a:pt x="778841" y="2172494"/>
                  </a:lnTo>
                  <a:lnTo>
                    <a:pt x="772901" y="2175272"/>
                  </a:lnTo>
                  <a:lnTo>
                    <a:pt x="766565" y="2178447"/>
                  </a:lnTo>
                  <a:lnTo>
                    <a:pt x="759833" y="2180828"/>
                  </a:lnTo>
                  <a:lnTo>
                    <a:pt x="753100" y="2182813"/>
                  </a:lnTo>
                  <a:lnTo>
                    <a:pt x="745972" y="2184797"/>
                  </a:lnTo>
                  <a:lnTo>
                    <a:pt x="738448" y="2185988"/>
                  </a:lnTo>
                  <a:lnTo>
                    <a:pt x="730924" y="2186781"/>
                  </a:lnTo>
                  <a:lnTo>
                    <a:pt x="722608" y="2187575"/>
                  </a:lnTo>
                  <a:lnTo>
                    <a:pt x="713896" y="2187575"/>
                  </a:lnTo>
                  <a:lnTo>
                    <a:pt x="704788" y="2187178"/>
                  </a:lnTo>
                  <a:lnTo>
                    <a:pt x="697659" y="2186385"/>
                  </a:lnTo>
                  <a:lnTo>
                    <a:pt x="691719" y="2185194"/>
                  </a:lnTo>
                  <a:lnTo>
                    <a:pt x="686571" y="2183210"/>
                  </a:lnTo>
                  <a:lnTo>
                    <a:pt x="683007" y="2181622"/>
                  </a:lnTo>
                  <a:lnTo>
                    <a:pt x="679839" y="2179638"/>
                  </a:lnTo>
                  <a:lnTo>
                    <a:pt x="677859" y="2176860"/>
                  </a:lnTo>
                  <a:lnTo>
                    <a:pt x="676671" y="2174478"/>
                  </a:lnTo>
                  <a:lnTo>
                    <a:pt x="676275" y="2171700"/>
                  </a:lnTo>
                  <a:lnTo>
                    <a:pt x="676671" y="2168525"/>
                  </a:lnTo>
                  <a:lnTo>
                    <a:pt x="677463" y="2165350"/>
                  </a:lnTo>
                  <a:lnTo>
                    <a:pt x="679047" y="2161778"/>
                  </a:lnTo>
                  <a:lnTo>
                    <a:pt x="681423" y="2158603"/>
                  </a:lnTo>
                  <a:lnTo>
                    <a:pt x="683799" y="2154635"/>
                  </a:lnTo>
                  <a:lnTo>
                    <a:pt x="686571" y="2151063"/>
                  </a:lnTo>
                  <a:lnTo>
                    <a:pt x="693699" y="2143522"/>
                  </a:lnTo>
                  <a:lnTo>
                    <a:pt x="702016" y="2136378"/>
                  </a:lnTo>
                  <a:lnTo>
                    <a:pt x="710332" y="2129235"/>
                  </a:lnTo>
                  <a:lnTo>
                    <a:pt x="718648" y="2122488"/>
                  </a:lnTo>
                  <a:lnTo>
                    <a:pt x="726964" y="2117328"/>
                  </a:lnTo>
                  <a:lnTo>
                    <a:pt x="739636" y="2108200"/>
                  </a:lnTo>
                  <a:lnTo>
                    <a:pt x="744784" y="2105025"/>
                  </a:lnTo>
                  <a:close/>
                  <a:moveTo>
                    <a:pt x="1585912" y="1846263"/>
                  </a:moveTo>
                  <a:lnTo>
                    <a:pt x="1674566" y="1846263"/>
                  </a:lnTo>
                  <a:lnTo>
                    <a:pt x="1678524" y="1848644"/>
                  </a:lnTo>
                  <a:lnTo>
                    <a:pt x="1688418" y="1855391"/>
                  </a:lnTo>
                  <a:lnTo>
                    <a:pt x="1695146" y="1860154"/>
                  </a:lnTo>
                  <a:lnTo>
                    <a:pt x="1701875" y="1864916"/>
                  </a:lnTo>
                  <a:lnTo>
                    <a:pt x="1708603" y="1870870"/>
                  </a:lnTo>
                  <a:lnTo>
                    <a:pt x="1714935" y="1876426"/>
                  </a:lnTo>
                  <a:lnTo>
                    <a:pt x="1720476" y="1882379"/>
                  </a:lnTo>
                  <a:lnTo>
                    <a:pt x="1725225" y="1888332"/>
                  </a:lnTo>
                  <a:lnTo>
                    <a:pt x="1726808" y="1890713"/>
                  </a:lnTo>
                  <a:lnTo>
                    <a:pt x="1727996" y="1893888"/>
                  </a:lnTo>
                  <a:lnTo>
                    <a:pt x="1728391" y="1896270"/>
                  </a:lnTo>
                  <a:lnTo>
                    <a:pt x="1728787" y="1898651"/>
                  </a:lnTo>
                  <a:lnTo>
                    <a:pt x="1728391" y="1901032"/>
                  </a:lnTo>
                  <a:lnTo>
                    <a:pt x="1727600" y="1903017"/>
                  </a:lnTo>
                  <a:lnTo>
                    <a:pt x="1726017" y="1905001"/>
                  </a:lnTo>
                  <a:lnTo>
                    <a:pt x="1723246" y="1906985"/>
                  </a:lnTo>
                  <a:lnTo>
                    <a:pt x="1720476" y="1908176"/>
                  </a:lnTo>
                  <a:lnTo>
                    <a:pt x="1716518" y="1909367"/>
                  </a:lnTo>
                  <a:lnTo>
                    <a:pt x="1711769" y="1910160"/>
                  </a:lnTo>
                  <a:lnTo>
                    <a:pt x="1706228" y="1910954"/>
                  </a:lnTo>
                  <a:lnTo>
                    <a:pt x="1699104" y="1911351"/>
                  </a:lnTo>
                  <a:lnTo>
                    <a:pt x="1692376" y="1910954"/>
                  </a:lnTo>
                  <a:lnTo>
                    <a:pt x="1685648" y="1910557"/>
                  </a:lnTo>
                  <a:lnTo>
                    <a:pt x="1679711" y="1910160"/>
                  </a:lnTo>
                  <a:lnTo>
                    <a:pt x="1673774" y="1908970"/>
                  </a:lnTo>
                  <a:lnTo>
                    <a:pt x="1667838" y="1907779"/>
                  </a:lnTo>
                  <a:lnTo>
                    <a:pt x="1662297" y="1905795"/>
                  </a:lnTo>
                  <a:lnTo>
                    <a:pt x="1657548" y="1903810"/>
                  </a:lnTo>
                  <a:lnTo>
                    <a:pt x="1652403" y="1901826"/>
                  </a:lnTo>
                  <a:lnTo>
                    <a:pt x="1647653" y="1899445"/>
                  </a:lnTo>
                  <a:lnTo>
                    <a:pt x="1638550" y="1894285"/>
                  </a:lnTo>
                  <a:lnTo>
                    <a:pt x="1629448" y="1888729"/>
                  </a:lnTo>
                  <a:lnTo>
                    <a:pt x="1620741" y="1882379"/>
                  </a:lnTo>
                  <a:lnTo>
                    <a:pt x="1617179" y="1879998"/>
                  </a:lnTo>
                  <a:lnTo>
                    <a:pt x="1614408" y="1878807"/>
                  </a:lnTo>
                  <a:lnTo>
                    <a:pt x="1612825" y="1878807"/>
                  </a:lnTo>
                  <a:lnTo>
                    <a:pt x="1612033" y="1879204"/>
                  </a:lnTo>
                  <a:lnTo>
                    <a:pt x="1611638" y="1880792"/>
                  </a:lnTo>
                  <a:lnTo>
                    <a:pt x="1610846" y="1881982"/>
                  </a:lnTo>
                  <a:lnTo>
                    <a:pt x="1610450" y="1882776"/>
                  </a:lnTo>
                  <a:lnTo>
                    <a:pt x="1608867" y="1883173"/>
                  </a:lnTo>
                  <a:lnTo>
                    <a:pt x="1598973" y="1882776"/>
                  </a:lnTo>
                  <a:lnTo>
                    <a:pt x="1593432" y="1881982"/>
                  </a:lnTo>
                  <a:lnTo>
                    <a:pt x="1591453" y="1881585"/>
                  </a:lnTo>
                  <a:lnTo>
                    <a:pt x="1589870" y="1881188"/>
                  </a:lnTo>
                  <a:lnTo>
                    <a:pt x="1587891" y="1872457"/>
                  </a:lnTo>
                  <a:lnTo>
                    <a:pt x="1587100" y="1865313"/>
                  </a:lnTo>
                  <a:lnTo>
                    <a:pt x="1586308" y="1860154"/>
                  </a:lnTo>
                  <a:lnTo>
                    <a:pt x="1586308" y="1855391"/>
                  </a:lnTo>
                  <a:lnTo>
                    <a:pt x="1586308" y="1852216"/>
                  </a:lnTo>
                  <a:lnTo>
                    <a:pt x="1586704" y="1850232"/>
                  </a:lnTo>
                  <a:lnTo>
                    <a:pt x="1587100" y="1848644"/>
                  </a:lnTo>
                  <a:lnTo>
                    <a:pt x="1585912" y="1846263"/>
                  </a:lnTo>
                  <a:close/>
                  <a:moveTo>
                    <a:pt x="1360734" y="1846263"/>
                  </a:moveTo>
                  <a:lnTo>
                    <a:pt x="1449387" y="1846263"/>
                  </a:lnTo>
                  <a:lnTo>
                    <a:pt x="1448200" y="1848644"/>
                  </a:lnTo>
                  <a:lnTo>
                    <a:pt x="1448596" y="1850232"/>
                  </a:lnTo>
                  <a:lnTo>
                    <a:pt x="1448991" y="1852216"/>
                  </a:lnTo>
                  <a:lnTo>
                    <a:pt x="1448991" y="1855391"/>
                  </a:lnTo>
                  <a:lnTo>
                    <a:pt x="1448991" y="1860154"/>
                  </a:lnTo>
                  <a:lnTo>
                    <a:pt x="1448200" y="1865313"/>
                  </a:lnTo>
                  <a:lnTo>
                    <a:pt x="1447408" y="1872457"/>
                  </a:lnTo>
                  <a:lnTo>
                    <a:pt x="1445034" y="1881188"/>
                  </a:lnTo>
                  <a:lnTo>
                    <a:pt x="1443846" y="1881585"/>
                  </a:lnTo>
                  <a:lnTo>
                    <a:pt x="1441868" y="1881982"/>
                  </a:lnTo>
                  <a:lnTo>
                    <a:pt x="1436327" y="1882776"/>
                  </a:lnTo>
                  <a:lnTo>
                    <a:pt x="1426432" y="1883173"/>
                  </a:lnTo>
                  <a:lnTo>
                    <a:pt x="1424849" y="1882776"/>
                  </a:lnTo>
                  <a:lnTo>
                    <a:pt x="1424058" y="1881982"/>
                  </a:lnTo>
                  <a:lnTo>
                    <a:pt x="1423662" y="1880792"/>
                  </a:lnTo>
                  <a:lnTo>
                    <a:pt x="1423266" y="1879204"/>
                  </a:lnTo>
                  <a:lnTo>
                    <a:pt x="1422079" y="1878807"/>
                  </a:lnTo>
                  <a:lnTo>
                    <a:pt x="1420891" y="1878807"/>
                  </a:lnTo>
                  <a:lnTo>
                    <a:pt x="1417725" y="1879998"/>
                  </a:lnTo>
                  <a:lnTo>
                    <a:pt x="1414163" y="1882379"/>
                  </a:lnTo>
                  <a:lnTo>
                    <a:pt x="1405852" y="1888729"/>
                  </a:lnTo>
                  <a:lnTo>
                    <a:pt x="1396749" y="1894285"/>
                  </a:lnTo>
                  <a:lnTo>
                    <a:pt x="1387646" y="1899445"/>
                  </a:lnTo>
                  <a:lnTo>
                    <a:pt x="1382897" y="1901826"/>
                  </a:lnTo>
                  <a:lnTo>
                    <a:pt x="1377752" y="1903810"/>
                  </a:lnTo>
                  <a:lnTo>
                    <a:pt x="1373003" y="1905795"/>
                  </a:lnTo>
                  <a:lnTo>
                    <a:pt x="1367462" y="1907779"/>
                  </a:lnTo>
                  <a:lnTo>
                    <a:pt x="1361525" y="1908970"/>
                  </a:lnTo>
                  <a:lnTo>
                    <a:pt x="1355588" y="1910160"/>
                  </a:lnTo>
                  <a:lnTo>
                    <a:pt x="1349652" y="1910557"/>
                  </a:lnTo>
                  <a:lnTo>
                    <a:pt x="1342924" y="1910954"/>
                  </a:lnTo>
                  <a:lnTo>
                    <a:pt x="1336195" y="1911351"/>
                  </a:lnTo>
                  <a:lnTo>
                    <a:pt x="1329071" y="1910954"/>
                  </a:lnTo>
                  <a:lnTo>
                    <a:pt x="1323531" y="1910160"/>
                  </a:lnTo>
                  <a:lnTo>
                    <a:pt x="1318781" y="1909367"/>
                  </a:lnTo>
                  <a:lnTo>
                    <a:pt x="1314824" y="1908176"/>
                  </a:lnTo>
                  <a:lnTo>
                    <a:pt x="1312053" y="1906985"/>
                  </a:lnTo>
                  <a:lnTo>
                    <a:pt x="1309283" y="1905001"/>
                  </a:lnTo>
                  <a:lnTo>
                    <a:pt x="1307700" y="1903017"/>
                  </a:lnTo>
                  <a:lnTo>
                    <a:pt x="1306908" y="1901032"/>
                  </a:lnTo>
                  <a:lnTo>
                    <a:pt x="1306512" y="1898651"/>
                  </a:lnTo>
                  <a:lnTo>
                    <a:pt x="1306512" y="1896270"/>
                  </a:lnTo>
                  <a:lnTo>
                    <a:pt x="1307304" y="1893888"/>
                  </a:lnTo>
                  <a:lnTo>
                    <a:pt x="1308491" y="1890713"/>
                  </a:lnTo>
                  <a:lnTo>
                    <a:pt x="1310074" y="1888332"/>
                  </a:lnTo>
                  <a:lnTo>
                    <a:pt x="1314824" y="1882379"/>
                  </a:lnTo>
                  <a:lnTo>
                    <a:pt x="1320364" y="1876426"/>
                  </a:lnTo>
                  <a:lnTo>
                    <a:pt x="1326697" y="1870870"/>
                  </a:lnTo>
                  <a:lnTo>
                    <a:pt x="1333425" y="1864916"/>
                  </a:lnTo>
                  <a:lnTo>
                    <a:pt x="1340153" y="1860154"/>
                  </a:lnTo>
                  <a:lnTo>
                    <a:pt x="1346881" y="1855391"/>
                  </a:lnTo>
                  <a:lnTo>
                    <a:pt x="1356776" y="1848644"/>
                  </a:lnTo>
                  <a:lnTo>
                    <a:pt x="1360734" y="1846263"/>
                  </a:lnTo>
                  <a:close/>
                  <a:moveTo>
                    <a:pt x="449262" y="1846263"/>
                  </a:moveTo>
                  <a:lnTo>
                    <a:pt x="537671" y="1846263"/>
                  </a:lnTo>
                  <a:lnTo>
                    <a:pt x="542012" y="1848644"/>
                  </a:lnTo>
                  <a:lnTo>
                    <a:pt x="551880" y="1855391"/>
                  </a:lnTo>
                  <a:lnTo>
                    <a:pt x="558194" y="1860154"/>
                  </a:lnTo>
                  <a:lnTo>
                    <a:pt x="564904" y="1864916"/>
                  </a:lnTo>
                  <a:lnTo>
                    <a:pt x="571614" y="1870870"/>
                  </a:lnTo>
                  <a:lnTo>
                    <a:pt x="577929" y="1876426"/>
                  </a:lnTo>
                  <a:lnTo>
                    <a:pt x="583849" y="1882379"/>
                  </a:lnTo>
                  <a:lnTo>
                    <a:pt x="588190" y="1888332"/>
                  </a:lnTo>
                  <a:lnTo>
                    <a:pt x="589769" y="1890713"/>
                  </a:lnTo>
                  <a:lnTo>
                    <a:pt x="590953" y="1893888"/>
                  </a:lnTo>
                  <a:lnTo>
                    <a:pt x="591742" y="1896270"/>
                  </a:lnTo>
                  <a:lnTo>
                    <a:pt x="592137" y="1898651"/>
                  </a:lnTo>
                  <a:lnTo>
                    <a:pt x="591742" y="1901032"/>
                  </a:lnTo>
                  <a:lnTo>
                    <a:pt x="590558" y="1903017"/>
                  </a:lnTo>
                  <a:lnTo>
                    <a:pt x="589374" y="1905001"/>
                  </a:lnTo>
                  <a:lnTo>
                    <a:pt x="587006" y="1906985"/>
                  </a:lnTo>
                  <a:lnTo>
                    <a:pt x="583849" y="1908176"/>
                  </a:lnTo>
                  <a:lnTo>
                    <a:pt x="579902" y="1909367"/>
                  </a:lnTo>
                  <a:lnTo>
                    <a:pt x="575166" y="1910160"/>
                  </a:lnTo>
                  <a:lnTo>
                    <a:pt x="569246" y="1910954"/>
                  </a:lnTo>
                  <a:lnTo>
                    <a:pt x="562141" y="1911351"/>
                  </a:lnTo>
                  <a:lnTo>
                    <a:pt x="555432" y="1910954"/>
                  </a:lnTo>
                  <a:lnTo>
                    <a:pt x="549117" y="1910557"/>
                  </a:lnTo>
                  <a:lnTo>
                    <a:pt x="542802" y="1910160"/>
                  </a:lnTo>
                  <a:lnTo>
                    <a:pt x="536882" y="1908970"/>
                  </a:lnTo>
                  <a:lnTo>
                    <a:pt x="531356" y="1907779"/>
                  </a:lnTo>
                  <a:lnTo>
                    <a:pt x="526225" y="1905795"/>
                  </a:lnTo>
                  <a:lnTo>
                    <a:pt x="521094" y="1903810"/>
                  </a:lnTo>
                  <a:lnTo>
                    <a:pt x="515963" y="1901826"/>
                  </a:lnTo>
                  <a:lnTo>
                    <a:pt x="510833" y="1899445"/>
                  </a:lnTo>
                  <a:lnTo>
                    <a:pt x="501755" y="1894285"/>
                  </a:lnTo>
                  <a:lnTo>
                    <a:pt x="493072" y="1888729"/>
                  </a:lnTo>
                  <a:lnTo>
                    <a:pt x="484389" y="1882379"/>
                  </a:lnTo>
                  <a:lnTo>
                    <a:pt x="480837" y="1879998"/>
                  </a:lnTo>
                  <a:lnTo>
                    <a:pt x="478074" y="1878807"/>
                  </a:lnTo>
                  <a:lnTo>
                    <a:pt x="476495" y="1878807"/>
                  </a:lnTo>
                  <a:lnTo>
                    <a:pt x="475706" y="1879204"/>
                  </a:lnTo>
                  <a:lnTo>
                    <a:pt x="474916" y="1880792"/>
                  </a:lnTo>
                  <a:lnTo>
                    <a:pt x="474522" y="1881982"/>
                  </a:lnTo>
                  <a:lnTo>
                    <a:pt x="473732" y="1882776"/>
                  </a:lnTo>
                  <a:lnTo>
                    <a:pt x="472943" y="1883173"/>
                  </a:lnTo>
                  <a:lnTo>
                    <a:pt x="462681" y="1882776"/>
                  </a:lnTo>
                  <a:lnTo>
                    <a:pt x="457156" y="1881982"/>
                  </a:lnTo>
                  <a:lnTo>
                    <a:pt x="455182" y="1881585"/>
                  </a:lnTo>
                  <a:lnTo>
                    <a:pt x="453603" y="1881188"/>
                  </a:lnTo>
                  <a:lnTo>
                    <a:pt x="452025" y="1872457"/>
                  </a:lnTo>
                  <a:lnTo>
                    <a:pt x="450446" y="1865313"/>
                  </a:lnTo>
                  <a:lnTo>
                    <a:pt x="450051" y="1860154"/>
                  </a:lnTo>
                  <a:lnTo>
                    <a:pt x="450051" y="1855391"/>
                  </a:lnTo>
                  <a:lnTo>
                    <a:pt x="450051" y="1852216"/>
                  </a:lnTo>
                  <a:lnTo>
                    <a:pt x="450446" y="1850232"/>
                  </a:lnTo>
                  <a:lnTo>
                    <a:pt x="450841" y="1848644"/>
                  </a:lnTo>
                  <a:lnTo>
                    <a:pt x="449262" y="1846263"/>
                  </a:lnTo>
                  <a:close/>
                  <a:moveTo>
                    <a:pt x="224686" y="1846263"/>
                  </a:moveTo>
                  <a:lnTo>
                    <a:pt x="314325" y="1846263"/>
                  </a:lnTo>
                  <a:lnTo>
                    <a:pt x="313124" y="1848644"/>
                  </a:lnTo>
                  <a:lnTo>
                    <a:pt x="313124" y="1850232"/>
                  </a:lnTo>
                  <a:lnTo>
                    <a:pt x="313525" y="1852216"/>
                  </a:lnTo>
                  <a:lnTo>
                    <a:pt x="313925" y="1855391"/>
                  </a:lnTo>
                  <a:lnTo>
                    <a:pt x="313525" y="1860154"/>
                  </a:lnTo>
                  <a:lnTo>
                    <a:pt x="313124" y="1865313"/>
                  </a:lnTo>
                  <a:lnTo>
                    <a:pt x="311924" y="1872457"/>
                  </a:lnTo>
                  <a:lnTo>
                    <a:pt x="310323" y="1881188"/>
                  </a:lnTo>
                  <a:lnTo>
                    <a:pt x="308722" y="1881585"/>
                  </a:lnTo>
                  <a:lnTo>
                    <a:pt x="306321" y="1881982"/>
                  </a:lnTo>
                  <a:lnTo>
                    <a:pt x="300719" y="1882776"/>
                  </a:lnTo>
                  <a:lnTo>
                    <a:pt x="290715" y="1883173"/>
                  </a:lnTo>
                  <a:lnTo>
                    <a:pt x="289914" y="1882776"/>
                  </a:lnTo>
                  <a:lnTo>
                    <a:pt x="288714" y="1881982"/>
                  </a:lnTo>
                  <a:lnTo>
                    <a:pt x="288314" y="1880792"/>
                  </a:lnTo>
                  <a:lnTo>
                    <a:pt x="287513" y="1879204"/>
                  </a:lnTo>
                  <a:lnTo>
                    <a:pt x="286713" y="1878807"/>
                  </a:lnTo>
                  <a:lnTo>
                    <a:pt x="285112" y="1878807"/>
                  </a:lnTo>
                  <a:lnTo>
                    <a:pt x="282311" y="1879998"/>
                  </a:lnTo>
                  <a:lnTo>
                    <a:pt x="278709" y="1882379"/>
                  </a:lnTo>
                  <a:lnTo>
                    <a:pt x="270306" y="1888729"/>
                  </a:lnTo>
                  <a:lnTo>
                    <a:pt x="261102" y="1894285"/>
                  </a:lnTo>
                  <a:lnTo>
                    <a:pt x="251898" y="1899445"/>
                  </a:lnTo>
                  <a:lnTo>
                    <a:pt x="246695" y="1901826"/>
                  </a:lnTo>
                  <a:lnTo>
                    <a:pt x="242293" y="1903810"/>
                  </a:lnTo>
                  <a:lnTo>
                    <a:pt x="236691" y="1905795"/>
                  </a:lnTo>
                  <a:lnTo>
                    <a:pt x="231089" y="1907779"/>
                  </a:lnTo>
                  <a:lnTo>
                    <a:pt x="225486" y="1908970"/>
                  </a:lnTo>
                  <a:lnTo>
                    <a:pt x="219484" y="1910160"/>
                  </a:lnTo>
                  <a:lnTo>
                    <a:pt x="213081" y="1910557"/>
                  </a:lnTo>
                  <a:lnTo>
                    <a:pt x="206678" y="1910954"/>
                  </a:lnTo>
                  <a:lnTo>
                    <a:pt x="199875" y="1911351"/>
                  </a:lnTo>
                  <a:lnTo>
                    <a:pt x="192672" y="1910954"/>
                  </a:lnTo>
                  <a:lnTo>
                    <a:pt x="186669" y="1910160"/>
                  </a:lnTo>
                  <a:lnTo>
                    <a:pt x="182267" y="1909367"/>
                  </a:lnTo>
                  <a:lnTo>
                    <a:pt x="178266" y="1908176"/>
                  </a:lnTo>
                  <a:lnTo>
                    <a:pt x="175064" y="1906985"/>
                  </a:lnTo>
                  <a:lnTo>
                    <a:pt x="172663" y="1905001"/>
                  </a:lnTo>
                  <a:lnTo>
                    <a:pt x="171062" y="1903017"/>
                  </a:lnTo>
                  <a:lnTo>
                    <a:pt x="169862" y="1901032"/>
                  </a:lnTo>
                  <a:lnTo>
                    <a:pt x="169862" y="1898651"/>
                  </a:lnTo>
                  <a:lnTo>
                    <a:pt x="169862" y="1896270"/>
                  </a:lnTo>
                  <a:lnTo>
                    <a:pt x="170662" y="1893888"/>
                  </a:lnTo>
                  <a:lnTo>
                    <a:pt x="171863" y="1890713"/>
                  </a:lnTo>
                  <a:lnTo>
                    <a:pt x="173864" y="1888332"/>
                  </a:lnTo>
                  <a:lnTo>
                    <a:pt x="177865" y="1882379"/>
                  </a:lnTo>
                  <a:lnTo>
                    <a:pt x="183868" y="1876426"/>
                  </a:lnTo>
                  <a:lnTo>
                    <a:pt x="190271" y="1870870"/>
                  </a:lnTo>
                  <a:lnTo>
                    <a:pt x="197074" y="1864916"/>
                  </a:lnTo>
                  <a:lnTo>
                    <a:pt x="203877" y="1860154"/>
                  </a:lnTo>
                  <a:lnTo>
                    <a:pt x="210279" y="1855391"/>
                  </a:lnTo>
                  <a:lnTo>
                    <a:pt x="220284" y="1848644"/>
                  </a:lnTo>
                  <a:lnTo>
                    <a:pt x="224686" y="1846263"/>
                  </a:lnTo>
                  <a:close/>
                  <a:moveTo>
                    <a:pt x="1862137" y="1284288"/>
                  </a:moveTo>
                  <a:lnTo>
                    <a:pt x="1861739" y="1287447"/>
                  </a:lnTo>
                  <a:lnTo>
                    <a:pt x="1860144" y="1296135"/>
                  </a:lnTo>
                  <a:lnTo>
                    <a:pt x="1858151" y="1308772"/>
                  </a:lnTo>
                  <a:lnTo>
                    <a:pt x="1856557" y="1315880"/>
                  </a:lnTo>
                  <a:lnTo>
                    <a:pt x="1854564" y="1322988"/>
                  </a:lnTo>
                  <a:lnTo>
                    <a:pt x="1852172" y="1330097"/>
                  </a:lnTo>
                  <a:lnTo>
                    <a:pt x="1849781" y="1337205"/>
                  </a:lnTo>
                  <a:lnTo>
                    <a:pt x="1846194" y="1343918"/>
                  </a:lnTo>
                  <a:lnTo>
                    <a:pt x="1843005" y="1350237"/>
                  </a:lnTo>
                  <a:lnTo>
                    <a:pt x="1838620" y="1355370"/>
                  </a:lnTo>
                  <a:lnTo>
                    <a:pt x="1836627" y="1357345"/>
                  </a:lnTo>
                  <a:lnTo>
                    <a:pt x="1834634" y="1359714"/>
                  </a:lnTo>
                  <a:lnTo>
                    <a:pt x="1831844" y="1361294"/>
                  </a:lnTo>
                  <a:lnTo>
                    <a:pt x="1829453" y="1362478"/>
                  </a:lnTo>
                  <a:lnTo>
                    <a:pt x="1826264" y="1363268"/>
                  </a:lnTo>
                  <a:lnTo>
                    <a:pt x="1823474" y="1363663"/>
                  </a:lnTo>
                  <a:lnTo>
                    <a:pt x="1820285" y="1363663"/>
                  </a:lnTo>
                  <a:lnTo>
                    <a:pt x="1816698" y="1363663"/>
                  </a:lnTo>
                  <a:lnTo>
                    <a:pt x="1814306" y="1363268"/>
                  </a:lnTo>
                  <a:lnTo>
                    <a:pt x="1811117" y="1362873"/>
                  </a:lnTo>
                  <a:lnTo>
                    <a:pt x="1809124" y="1362084"/>
                  </a:lnTo>
                  <a:lnTo>
                    <a:pt x="1807131" y="1361294"/>
                  </a:lnTo>
                  <a:lnTo>
                    <a:pt x="1805138" y="1360109"/>
                  </a:lnTo>
                  <a:lnTo>
                    <a:pt x="1803544" y="1358135"/>
                  </a:lnTo>
                  <a:lnTo>
                    <a:pt x="1802348" y="1356555"/>
                  </a:lnTo>
                  <a:lnTo>
                    <a:pt x="1801153" y="1354975"/>
                  </a:lnTo>
                  <a:lnTo>
                    <a:pt x="1800355" y="1353001"/>
                  </a:lnTo>
                  <a:lnTo>
                    <a:pt x="1799558" y="1350237"/>
                  </a:lnTo>
                  <a:lnTo>
                    <a:pt x="1798362" y="1345498"/>
                  </a:lnTo>
                  <a:lnTo>
                    <a:pt x="1797964" y="1339969"/>
                  </a:lnTo>
                  <a:lnTo>
                    <a:pt x="1797565" y="1334835"/>
                  </a:lnTo>
                  <a:lnTo>
                    <a:pt x="1796369" y="1330886"/>
                  </a:lnTo>
                  <a:lnTo>
                    <a:pt x="1795971" y="1329702"/>
                  </a:lnTo>
                  <a:lnTo>
                    <a:pt x="1795174" y="1328912"/>
                  </a:lnTo>
                  <a:lnTo>
                    <a:pt x="1794376" y="1328122"/>
                  </a:lnTo>
                  <a:lnTo>
                    <a:pt x="1793579" y="1328122"/>
                  </a:lnTo>
                  <a:lnTo>
                    <a:pt x="1791985" y="1328122"/>
                  </a:lnTo>
                  <a:lnTo>
                    <a:pt x="1791188" y="1328517"/>
                  </a:lnTo>
                  <a:lnTo>
                    <a:pt x="1790390" y="1328912"/>
                  </a:lnTo>
                  <a:lnTo>
                    <a:pt x="1789992" y="1329702"/>
                  </a:lnTo>
                  <a:lnTo>
                    <a:pt x="1788796" y="1332071"/>
                  </a:lnTo>
                  <a:lnTo>
                    <a:pt x="1788398" y="1336020"/>
                  </a:lnTo>
                  <a:lnTo>
                    <a:pt x="1787999" y="1337995"/>
                  </a:lnTo>
                  <a:lnTo>
                    <a:pt x="1787600" y="1340759"/>
                  </a:lnTo>
                  <a:lnTo>
                    <a:pt x="1785209" y="1346288"/>
                  </a:lnTo>
                  <a:lnTo>
                    <a:pt x="1782020" y="1351816"/>
                  </a:lnTo>
                  <a:lnTo>
                    <a:pt x="1778034" y="1356950"/>
                  </a:lnTo>
                  <a:lnTo>
                    <a:pt x="1776440" y="1358529"/>
                  </a:lnTo>
                  <a:lnTo>
                    <a:pt x="1774845" y="1360504"/>
                  </a:lnTo>
                  <a:lnTo>
                    <a:pt x="1773251" y="1361294"/>
                  </a:lnTo>
                  <a:lnTo>
                    <a:pt x="1771657" y="1361294"/>
                  </a:lnTo>
                  <a:lnTo>
                    <a:pt x="1770859" y="1360899"/>
                  </a:lnTo>
                  <a:lnTo>
                    <a:pt x="1770062" y="1358924"/>
                  </a:lnTo>
                  <a:lnTo>
                    <a:pt x="1770062" y="1356555"/>
                  </a:lnTo>
                  <a:lnTo>
                    <a:pt x="1770062" y="1353396"/>
                  </a:lnTo>
                  <a:lnTo>
                    <a:pt x="1772454" y="1335230"/>
                  </a:lnTo>
                  <a:lnTo>
                    <a:pt x="1774048" y="1326148"/>
                  </a:lnTo>
                  <a:lnTo>
                    <a:pt x="1775643" y="1317460"/>
                  </a:lnTo>
                  <a:lnTo>
                    <a:pt x="1778034" y="1309957"/>
                  </a:lnTo>
                  <a:lnTo>
                    <a:pt x="1779628" y="1306797"/>
                  </a:lnTo>
                  <a:lnTo>
                    <a:pt x="1781223" y="1303638"/>
                  </a:lnTo>
                  <a:lnTo>
                    <a:pt x="1782817" y="1301269"/>
                  </a:lnTo>
                  <a:lnTo>
                    <a:pt x="1784810" y="1299689"/>
                  </a:lnTo>
                  <a:lnTo>
                    <a:pt x="1787202" y="1298110"/>
                  </a:lnTo>
                  <a:lnTo>
                    <a:pt x="1789593" y="1297715"/>
                  </a:lnTo>
                  <a:lnTo>
                    <a:pt x="1862137" y="1284288"/>
                  </a:lnTo>
                  <a:close/>
                  <a:moveTo>
                    <a:pt x="42862" y="1284288"/>
                  </a:moveTo>
                  <a:lnTo>
                    <a:pt x="114155" y="1297983"/>
                  </a:lnTo>
                  <a:lnTo>
                    <a:pt x="116114" y="1298386"/>
                  </a:lnTo>
                  <a:lnTo>
                    <a:pt x="118073" y="1299595"/>
                  </a:lnTo>
                  <a:lnTo>
                    <a:pt x="120423" y="1301609"/>
                  </a:lnTo>
                  <a:lnTo>
                    <a:pt x="121990" y="1303623"/>
                  </a:lnTo>
                  <a:lnTo>
                    <a:pt x="123557" y="1306845"/>
                  </a:lnTo>
                  <a:lnTo>
                    <a:pt x="125124" y="1310067"/>
                  </a:lnTo>
                  <a:lnTo>
                    <a:pt x="127474" y="1318123"/>
                  </a:lnTo>
                  <a:lnTo>
                    <a:pt x="129433" y="1326985"/>
                  </a:lnTo>
                  <a:lnTo>
                    <a:pt x="130608" y="1335847"/>
                  </a:lnTo>
                  <a:lnTo>
                    <a:pt x="133350" y="1354376"/>
                  </a:lnTo>
                  <a:lnTo>
                    <a:pt x="133350" y="1358001"/>
                  </a:lnTo>
                  <a:lnTo>
                    <a:pt x="132958" y="1360820"/>
                  </a:lnTo>
                  <a:lnTo>
                    <a:pt x="132566" y="1362029"/>
                  </a:lnTo>
                  <a:lnTo>
                    <a:pt x="131000" y="1362834"/>
                  </a:lnTo>
                  <a:lnTo>
                    <a:pt x="129824" y="1362432"/>
                  </a:lnTo>
                  <a:lnTo>
                    <a:pt x="128257" y="1361626"/>
                  </a:lnTo>
                  <a:lnTo>
                    <a:pt x="126691" y="1360418"/>
                  </a:lnTo>
                  <a:lnTo>
                    <a:pt x="124732" y="1358001"/>
                  </a:lnTo>
                  <a:lnTo>
                    <a:pt x="121598" y="1353167"/>
                  </a:lnTo>
                  <a:lnTo>
                    <a:pt x="118073" y="1347528"/>
                  </a:lnTo>
                  <a:lnTo>
                    <a:pt x="116114" y="1341486"/>
                  </a:lnTo>
                  <a:lnTo>
                    <a:pt x="115331" y="1339069"/>
                  </a:lnTo>
                  <a:lnTo>
                    <a:pt x="115331" y="1336652"/>
                  </a:lnTo>
                  <a:lnTo>
                    <a:pt x="114939" y="1333430"/>
                  </a:lnTo>
                  <a:lnTo>
                    <a:pt x="113764" y="1330610"/>
                  </a:lnTo>
                  <a:lnTo>
                    <a:pt x="112980" y="1329805"/>
                  </a:lnTo>
                  <a:lnTo>
                    <a:pt x="111805" y="1328999"/>
                  </a:lnTo>
                  <a:lnTo>
                    <a:pt x="111022" y="1328596"/>
                  </a:lnTo>
                  <a:lnTo>
                    <a:pt x="110238" y="1328596"/>
                  </a:lnTo>
                  <a:lnTo>
                    <a:pt x="109455" y="1328999"/>
                  </a:lnTo>
                  <a:lnTo>
                    <a:pt x="108671" y="1329402"/>
                  </a:lnTo>
                  <a:lnTo>
                    <a:pt x="107888" y="1330610"/>
                  </a:lnTo>
                  <a:lnTo>
                    <a:pt x="107104" y="1332221"/>
                  </a:lnTo>
                  <a:lnTo>
                    <a:pt x="106321" y="1335444"/>
                  </a:lnTo>
                  <a:lnTo>
                    <a:pt x="105929" y="1341083"/>
                  </a:lnTo>
                  <a:lnTo>
                    <a:pt x="105146" y="1346722"/>
                  </a:lnTo>
                  <a:lnTo>
                    <a:pt x="104362" y="1351556"/>
                  </a:lnTo>
                  <a:lnTo>
                    <a:pt x="103579" y="1353973"/>
                  </a:lnTo>
                  <a:lnTo>
                    <a:pt x="102795" y="1355987"/>
                  </a:lnTo>
                  <a:lnTo>
                    <a:pt x="101620" y="1358001"/>
                  </a:lnTo>
                  <a:lnTo>
                    <a:pt x="100445" y="1360015"/>
                  </a:lnTo>
                  <a:lnTo>
                    <a:pt x="98487" y="1361223"/>
                  </a:lnTo>
                  <a:lnTo>
                    <a:pt x="96920" y="1362432"/>
                  </a:lnTo>
                  <a:lnTo>
                    <a:pt x="94961" y="1363237"/>
                  </a:lnTo>
                  <a:lnTo>
                    <a:pt x="92611" y="1364043"/>
                  </a:lnTo>
                  <a:lnTo>
                    <a:pt x="89869" y="1364848"/>
                  </a:lnTo>
                  <a:lnTo>
                    <a:pt x="87127" y="1365251"/>
                  </a:lnTo>
                  <a:lnTo>
                    <a:pt x="80467" y="1364848"/>
                  </a:lnTo>
                  <a:lnTo>
                    <a:pt x="77725" y="1364446"/>
                  </a:lnTo>
                  <a:lnTo>
                    <a:pt x="74983" y="1363640"/>
                  </a:lnTo>
                  <a:lnTo>
                    <a:pt x="72633" y="1362432"/>
                  </a:lnTo>
                  <a:lnTo>
                    <a:pt x="69891" y="1360820"/>
                  </a:lnTo>
                  <a:lnTo>
                    <a:pt x="67932" y="1358806"/>
                  </a:lnTo>
                  <a:lnTo>
                    <a:pt x="65190" y="1356792"/>
                  </a:lnTo>
                  <a:lnTo>
                    <a:pt x="61665" y="1351153"/>
                  </a:lnTo>
                  <a:lnTo>
                    <a:pt x="57747" y="1345111"/>
                  </a:lnTo>
                  <a:lnTo>
                    <a:pt x="55005" y="1338263"/>
                  </a:lnTo>
                  <a:lnTo>
                    <a:pt x="52655" y="1331013"/>
                  </a:lnTo>
                  <a:lnTo>
                    <a:pt x="49913" y="1323360"/>
                  </a:lnTo>
                  <a:lnTo>
                    <a:pt x="48346" y="1316109"/>
                  </a:lnTo>
                  <a:lnTo>
                    <a:pt x="46779" y="1308859"/>
                  </a:lnTo>
                  <a:lnTo>
                    <a:pt x="44037" y="1296372"/>
                  </a:lnTo>
                  <a:lnTo>
                    <a:pt x="43254" y="1287511"/>
                  </a:lnTo>
                  <a:lnTo>
                    <a:pt x="42862" y="1284288"/>
                  </a:lnTo>
                  <a:close/>
                  <a:moveTo>
                    <a:pt x="1298517" y="998258"/>
                  </a:moveTo>
                  <a:lnTo>
                    <a:pt x="1247697" y="1005006"/>
                  </a:lnTo>
                  <a:lnTo>
                    <a:pt x="970168" y="1039940"/>
                  </a:lnTo>
                  <a:lnTo>
                    <a:pt x="956272" y="1045895"/>
                  </a:lnTo>
                  <a:lnTo>
                    <a:pt x="928877" y="1057010"/>
                  </a:lnTo>
                  <a:lnTo>
                    <a:pt x="879644" y="1076859"/>
                  </a:lnTo>
                  <a:lnTo>
                    <a:pt x="925700" y="1070905"/>
                  </a:lnTo>
                  <a:lnTo>
                    <a:pt x="946743" y="1068523"/>
                  </a:lnTo>
                  <a:lnTo>
                    <a:pt x="1317972" y="1020885"/>
                  </a:lnTo>
                  <a:lnTo>
                    <a:pt x="1314399" y="1016122"/>
                  </a:lnTo>
                  <a:lnTo>
                    <a:pt x="1298517" y="998258"/>
                  </a:lnTo>
                  <a:close/>
                  <a:moveTo>
                    <a:pt x="1085309" y="949429"/>
                  </a:moveTo>
                  <a:lnTo>
                    <a:pt x="951111" y="956178"/>
                  </a:lnTo>
                  <a:lnTo>
                    <a:pt x="912995" y="958163"/>
                  </a:lnTo>
                  <a:lnTo>
                    <a:pt x="891952" y="958957"/>
                  </a:lnTo>
                  <a:lnTo>
                    <a:pt x="653731" y="981585"/>
                  </a:lnTo>
                  <a:lnTo>
                    <a:pt x="641819" y="988730"/>
                  </a:lnTo>
                  <a:lnTo>
                    <a:pt x="569956" y="1031207"/>
                  </a:lnTo>
                  <a:lnTo>
                    <a:pt x="947934" y="971263"/>
                  </a:lnTo>
                  <a:lnTo>
                    <a:pt x="990814" y="964515"/>
                  </a:lnTo>
                  <a:lnTo>
                    <a:pt x="999549" y="962927"/>
                  </a:lnTo>
                  <a:lnTo>
                    <a:pt x="1085309" y="949429"/>
                  </a:lnTo>
                  <a:close/>
                  <a:moveTo>
                    <a:pt x="606483" y="818030"/>
                  </a:moveTo>
                  <a:lnTo>
                    <a:pt x="609660" y="823191"/>
                  </a:lnTo>
                  <a:lnTo>
                    <a:pt x="612836" y="831527"/>
                  </a:lnTo>
                  <a:lnTo>
                    <a:pt x="621174" y="852964"/>
                  </a:lnTo>
                  <a:lnTo>
                    <a:pt x="619188" y="828351"/>
                  </a:lnTo>
                  <a:lnTo>
                    <a:pt x="606483" y="818030"/>
                  </a:lnTo>
                  <a:close/>
                  <a:moveTo>
                    <a:pt x="1283033" y="812472"/>
                  </a:moveTo>
                  <a:lnTo>
                    <a:pt x="1282239" y="812869"/>
                  </a:lnTo>
                  <a:lnTo>
                    <a:pt x="1281445" y="814060"/>
                  </a:lnTo>
                  <a:lnTo>
                    <a:pt x="1273504" y="824381"/>
                  </a:lnTo>
                  <a:lnTo>
                    <a:pt x="1265960" y="835100"/>
                  </a:lnTo>
                  <a:lnTo>
                    <a:pt x="1263578" y="838276"/>
                  </a:lnTo>
                  <a:lnTo>
                    <a:pt x="1256034" y="951811"/>
                  </a:lnTo>
                  <a:lnTo>
                    <a:pt x="1261990" y="924023"/>
                  </a:lnTo>
                  <a:lnTo>
                    <a:pt x="1268342" y="897425"/>
                  </a:lnTo>
                  <a:lnTo>
                    <a:pt x="1279062" y="850185"/>
                  </a:lnTo>
                  <a:lnTo>
                    <a:pt x="1282239" y="832321"/>
                  </a:lnTo>
                  <a:lnTo>
                    <a:pt x="1283430" y="825175"/>
                  </a:lnTo>
                  <a:lnTo>
                    <a:pt x="1284621" y="819618"/>
                  </a:lnTo>
                  <a:lnTo>
                    <a:pt x="1284621" y="815251"/>
                  </a:lnTo>
                  <a:lnTo>
                    <a:pt x="1283827" y="812869"/>
                  </a:lnTo>
                  <a:lnTo>
                    <a:pt x="1283430" y="812472"/>
                  </a:lnTo>
                  <a:lnTo>
                    <a:pt x="1283033" y="812472"/>
                  </a:lnTo>
                  <a:close/>
                  <a:moveTo>
                    <a:pt x="266522" y="615950"/>
                  </a:moveTo>
                  <a:lnTo>
                    <a:pt x="270489" y="616347"/>
                  </a:lnTo>
                  <a:lnTo>
                    <a:pt x="273661" y="619521"/>
                  </a:lnTo>
                  <a:lnTo>
                    <a:pt x="344258" y="879386"/>
                  </a:lnTo>
                  <a:lnTo>
                    <a:pt x="345448" y="868674"/>
                  </a:lnTo>
                  <a:lnTo>
                    <a:pt x="370434" y="687760"/>
                  </a:lnTo>
                  <a:lnTo>
                    <a:pt x="364485" y="673081"/>
                  </a:lnTo>
                  <a:lnTo>
                    <a:pt x="370831" y="674271"/>
                  </a:lnTo>
                  <a:lnTo>
                    <a:pt x="377573" y="675858"/>
                  </a:lnTo>
                  <a:lnTo>
                    <a:pt x="383919" y="676255"/>
                  </a:lnTo>
                  <a:lnTo>
                    <a:pt x="390265" y="676652"/>
                  </a:lnTo>
                  <a:lnTo>
                    <a:pt x="396214" y="676255"/>
                  </a:lnTo>
                  <a:lnTo>
                    <a:pt x="402957" y="675858"/>
                  </a:lnTo>
                  <a:lnTo>
                    <a:pt x="409699" y="674668"/>
                  </a:lnTo>
                  <a:lnTo>
                    <a:pt x="416045" y="673478"/>
                  </a:lnTo>
                  <a:lnTo>
                    <a:pt x="412872" y="683793"/>
                  </a:lnTo>
                  <a:lnTo>
                    <a:pt x="409699" y="694108"/>
                  </a:lnTo>
                  <a:lnTo>
                    <a:pt x="407716" y="704820"/>
                  </a:lnTo>
                  <a:lnTo>
                    <a:pt x="406526" y="716326"/>
                  </a:lnTo>
                  <a:lnTo>
                    <a:pt x="406129" y="724657"/>
                  </a:lnTo>
                  <a:lnTo>
                    <a:pt x="405733" y="734973"/>
                  </a:lnTo>
                  <a:lnTo>
                    <a:pt x="405733" y="746875"/>
                  </a:lnTo>
                  <a:lnTo>
                    <a:pt x="406526" y="759967"/>
                  </a:lnTo>
                  <a:lnTo>
                    <a:pt x="407319" y="774250"/>
                  </a:lnTo>
                  <a:lnTo>
                    <a:pt x="408509" y="789326"/>
                  </a:lnTo>
                  <a:lnTo>
                    <a:pt x="412079" y="823049"/>
                  </a:lnTo>
                  <a:lnTo>
                    <a:pt x="416045" y="859549"/>
                  </a:lnTo>
                  <a:lnTo>
                    <a:pt x="421597" y="897636"/>
                  </a:lnTo>
                  <a:lnTo>
                    <a:pt x="427546" y="936914"/>
                  </a:lnTo>
                  <a:lnTo>
                    <a:pt x="433496" y="976191"/>
                  </a:lnTo>
                  <a:lnTo>
                    <a:pt x="445791" y="1051175"/>
                  </a:lnTo>
                  <a:lnTo>
                    <a:pt x="456896" y="1114257"/>
                  </a:lnTo>
                  <a:lnTo>
                    <a:pt x="468398" y="1176546"/>
                  </a:lnTo>
                  <a:lnTo>
                    <a:pt x="469587" y="1181703"/>
                  </a:lnTo>
                  <a:lnTo>
                    <a:pt x="471967" y="1187258"/>
                  </a:lnTo>
                  <a:lnTo>
                    <a:pt x="474347" y="1192415"/>
                  </a:lnTo>
                  <a:lnTo>
                    <a:pt x="477123" y="1197573"/>
                  </a:lnTo>
                  <a:lnTo>
                    <a:pt x="481089" y="1201937"/>
                  </a:lnTo>
                  <a:lnTo>
                    <a:pt x="485055" y="1206301"/>
                  </a:lnTo>
                  <a:lnTo>
                    <a:pt x="489418" y="1210269"/>
                  </a:lnTo>
                  <a:lnTo>
                    <a:pt x="494177" y="1213046"/>
                  </a:lnTo>
                  <a:lnTo>
                    <a:pt x="500920" y="1217410"/>
                  </a:lnTo>
                  <a:lnTo>
                    <a:pt x="508059" y="1220187"/>
                  </a:lnTo>
                  <a:lnTo>
                    <a:pt x="515594" y="1222964"/>
                  </a:lnTo>
                  <a:lnTo>
                    <a:pt x="523527" y="1225345"/>
                  </a:lnTo>
                  <a:lnTo>
                    <a:pt x="531459" y="1227329"/>
                  </a:lnTo>
                  <a:lnTo>
                    <a:pt x="540581" y="1228519"/>
                  </a:lnTo>
                  <a:lnTo>
                    <a:pt x="549306" y="1228915"/>
                  </a:lnTo>
                  <a:lnTo>
                    <a:pt x="558428" y="1229312"/>
                  </a:lnTo>
                  <a:lnTo>
                    <a:pt x="566757" y="1229312"/>
                  </a:lnTo>
                  <a:lnTo>
                    <a:pt x="574689" y="1228519"/>
                  </a:lnTo>
                  <a:lnTo>
                    <a:pt x="583018" y="1228122"/>
                  </a:lnTo>
                  <a:lnTo>
                    <a:pt x="590950" y="1226932"/>
                  </a:lnTo>
                  <a:lnTo>
                    <a:pt x="595313" y="1274937"/>
                  </a:lnTo>
                  <a:lnTo>
                    <a:pt x="591347" y="1282476"/>
                  </a:lnTo>
                  <a:lnTo>
                    <a:pt x="588174" y="1290410"/>
                  </a:lnTo>
                  <a:lnTo>
                    <a:pt x="585398" y="1298742"/>
                  </a:lnTo>
                  <a:lnTo>
                    <a:pt x="583018" y="1306677"/>
                  </a:lnTo>
                  <a:lnTo>
                    <a:pt x="581432" y="1314612"/>
                  </a:lnTo>
                  <a:lnTo>
                    <a:pt x="579845" y="1322150"/>
                  </a:lnTo>
                  <a:lnTo>
                    <a:pt x="577466" y="1336829"/>
                  </a:lnTo>
                  <a:lnTo>
                    <a:pt x="573896" y="1342780"/>
                  </a:lnTo>
                  <a:lnTo>
                    <a:pt x="540581" y="1790304"/>
                  </a:lnTo>
                  <a:lnTo>
                    <a:pt x="537011" y="1789908"/>
                  </a:lnTo>
                  <a:lnTo>
                    <a:pt x="448170" y="1789908"/>
                  </a:lnTo>
                  <a:lnTo>
                    <a:pt x="444997" y="1789908"/>
                  </a:lnTo>
                  <a:lnTo>
                    <a:pt x="441428" y="1790304"/>
                  </a:lnTo>
                  <a:lnTo>
                    <a:pt x="434685" y="1792288"/>
                  </a:lnTo>
                  <a:lnTo>
                    <a:pt x="390265" y="1442759"/>
                  </a:lnTo>
                  <a:lnTo>
                    <a:pt x="383919" y="1443156"/>
                  </a:lnTo>
                  <a:lnTo>
                    <a:pt x="377970" y="1443553"/>
                  </a:lnTo>
                  <a:lnTo>
                    <a:pt x="373607" y="1443156"/>
                  </a:lnTo>
                  <a:lnTo>
                    <a:pt x="369641" y="1442759"/>
                  </a:lnTo>
                  <a:lnTo>
                    <a:pt x="327600" y="1792288"/>
                  </a:lnTo>
                  <a:lnTo>
                    <a:pt x="320461" y="1790304"/>
                  </a:lnTo>
                  <a:lnTo>
                    <a:pt x="316892" y="1789908"/>
                  </a:lnTo>
                  <a:lnTo>
                    <a:pt x="312926" y="1789908"/>
                  </a:lnTo>
                  <a:lnTo>
                    <a:pt x="224085" y="1789908"/>
                  </a:lnTo>
                  <a:lnTo>
                    <a:pt x="221309" y="1790304"/>
                  </a:lnTo>
                  <a:lnTo>
                    <a:pt x="218532" y="1790701"/>
                  </a:lnTo>
                  <a:lnTo>
                    <a:pt x="187597" y="1376503"/>
                  </a:lnTo>
                  <a:lnTo>
                    <a:pt x="188787" y="1369759"/>
                  </a:lnTo>
                  <a:lnTo>
                    <a:pt x="189580" y="1363014"/>
                  </a:lnTo>
                  <a:lnTo>
                    <a:pt x="189977" y="1355873"/>
                  </a:lnTo>
                  <a:lnTo>
                    <a:pt x="189580" y="1348335"/>
                  </a:lnTo>
                  <a:lnTo>
                    <a:pt x="188390" y="1338416"/>
                  </a:lnTo>
                  <a:lnTo>
                    <a:pt x="187200" y="1327704"/>
                  </a:lnTo>
                  <a:lnTo>
                    <a:pt x="184821" y="1315802"/>
                  </a:lnTo>
                  <a:lnTo>
                    <a:pt x="182044" y="1303503"/>
                  </a:lnTo>
                  <a:lnTo>
                    <a:pt x="179665" y="1297552"/>
                  </a:lnTo>
                  <a:lnTo>
                    <a:pt x="177682" y="1291601"/>
                  </a:lnTo>
                  <a:lnTo>
                    <a:pt x="175302" y="1285649"/>
                  </a:lnTo>
                  <a:lnTo>
                    <a:pt x="172526" y="1279698"/>
                  </a:lnTo>
                  <a:lnTo>
                    <a:pt x="169353" y="1274144"/>
                  </a:lnTo>
                  <a:lnTo>
                    <a:pt x="165783" y="1268590"/>
                  </a:lnTo>
                  <a:lnTo>
                    <a:pt x="161817" y="1263829"/>
                  </a:lnTo>
                  <a:lnTo>
                    <a:pt x="157058" y="1259465"/>
                  </a:lnTo>
                  <a:lnTo>
                    <a:pt x="149919" y="1178133"/>
                  </a:lnTo>
                  <a:lnTo>
                    <a:pt x="144763" y="1121795"/>
                  </a:lnTo>
                  <a:lnTo>
                    <a:pt x="140004" y="1058317"/>
                  </a:lnTo>
                  <a:lnTo>
                    <a:pt x="124536" y="836538"/>
                  </a:lnTo>
                  <a:lnTo>
                    <a:pt x="118587" y="831381"/>
                  </a:lnTo>
                  <a:lnTo>
                    <a:pt x="113034" y="825430"/>
                  </a:lnTo>
                  <a:lnTo>
                    <a:pt x="112637" y="825033"/>
                  </a:lnTo>
                  <a:lnTo>
                    <a:pt x="111844" y="825430"/>
                  </a:lnTo>
                  <a:lnTo>
                    <a:pt x="111051" y="827413"/>
                  </a:lnTo>
                  <a:lnTo>
                    <a:pt x="110654" y="831381"/>
                  </a:lnTo>
                  <a:lnTo>
                    <a:pt x="110258" y="836142"/>
                  </a:lnTo>
                  <a:lnTo>
                    <a:pt x="110258" y="851614"/>
                  </a:lnTo>
                  <a:lnTo>
                    <a:pt x="110258" y="871452"/>
                  </a:lnTo>
                  <a:lnTo>
                    <a:pt x="111051" y="925012"/>
                  </a:lnTo>
                  <a:lnTo>
                    <a:pt x="113827" y="990474"/>
                  </a:lnTo>
                  <a:lnTo>
                    <a:pt x="116603" y="1061491"/>
                  </a:lnTo>
                  <a:lnTo>
                    <a:pt x="119776" y="1131317"/>
                  </a:lnTo>
                  <a:lnTo>
                    <a:pt x="122949" y="1194002"/>
                  </a:lnTo>
                  <a:lnTo>
                    <a:pt x="126519" y="1243595"/>
                  </a:lnTo>
                  <a:lnTo>
                    <a:pt x="124536" y="1243198"/>
                  </a:lnTo>
                  <a:lnTo>
                    <a:pt x="122553" y="1242801"/>
                  </a:lnTo>
                  <a:lnTo>
                    <a:pt x="52353" y="1229312"/>
                  </a:lnTo>
                  <a:lnTo>
                    <a:pt x="47197" y="1228915"/>
                  </a:lnTo>
                  <a:lnTo>
                    <a:pt x="42041" y="1228519"/>
                  </a:lnTo>
                  <a:lnTo>
                    <a:pt x="36091" y="1228915"/>
                  </a:lnTo>
                  <a:lnTo>
                    <a:pt x="30539" y="1229709"/>
                  </a:lnTo>
                  <a:lnTo>
                    <a:pt x="27763" y="1205508"/>
                  </a:lnTo>
                  <a:lnTo>
                    <a:pt x="24590" y="1176942"/>
                  </a:lnTo>
                  <a:lnTo>
                    <a:pt x="21417" y="1145203"/>
                  </a:lnTo>
                  <a:lnTo>
                    <a:pt x="18244" y="1110290"/>
                  </a:lnTo>
                  <a:lnTo>
                    <a:pt x="12295" y="1036099"/>
                  </a:lnTo>
                  <a:lnTo>
                    <a:pt x="7139" y="959925"/>
                  </a:lnTo>
                  <a:lnTo>
                    <a:pt x="3173" y="887321"/>
                  </a:lnTo>
                  <a:lnTo>
                    <a:pt x="1586" y="853995"/>
                  </a:lnTo>
                  <a:lnTo>
                    <a:pt x="793" y="824636"/>
                  </a:lnTo>
                  <a:lnTo>
                    <a:pt x="0" y="798848"/>
                  </a:lnTo>
                  <a:lnTo>
                    <a:pt x="0" y="777424"/>
                  </a:lnTo>
                  <a:lnTo>
                    <a:pt x="396" y="761554"/>
                  </a:lnTo>
                  <a:lnTo>
                    <a:pt x="793" y="755603"/>
                  </a:lnTo>
                  <a:lnTo>
                    <a:pt x="1190" y="752032"/>
                  </a:lnTo>
                  <a:lnTo>
                    <a:pt x="1983" y="744494"/>
                  </a:lnTo>
                  <a:lnTo>
                    <a:pt x="3569" y="737353"/>
                  </a:lnTo>
                  <a:lnTo>
                    <a:pt x="5949" y="730608"/>
                  </a:lnTo>
                  <a:lnTo>
                    <a:pt x="8725" y="723864"/>
                  </a:lnTo>
                  <a:lnTo>
                    <a:pt x="12691" y="717516"/>
                  </a:lnTo>
                  <a:lnTo>
                    <a:pt x="16658" y="711168"/>
                  </a:lnTo>
                  <a:lnTo>
                    <a:pt x="21813" y="705217"/>
                  </a:lnTo>
                  <a:lnTo>
                    <a:pt x="27763" y="699266"/>
                  </a:lnTo>
                  <a:lnTo>
                    <a:pt x="33712" y="693711"/>
                  </a:lnTo>
                  <a:lnTo>
                    <a:pt x="40454" y="688157"/>
                  </a:lnTo>
                  <a:lnTo>
                    <a:pt x="47593" y="683396"/>
                  </a:lnTo>
                  <a:lnTo>
                    <a:pt x="55525" y="678239"/>
                  </a:lnTo>
                  <a:lnTo>
                    <a:pt x="63458" y="673478"/>
                  </a:lnTo>
                  <a:lnTo>
                    <a:pt x="72183" y="669113"/>
                  </a:lnTo>
                  <a:lnTo>
                    <a:pt x="81305" y="664353"/>
                  </a:lnTo>
                  <a:lnTo>
                    <a:pt x="90427" y="659988"/>
                  </a:lnTo>
                  <a:lnTo>
                    <a:pt x="99946" y="656418"/>
                  </a:lnTo>
                  <a:lnTo>
                    <a:pt x="109861" y="652450"/>
                  </a:lnTo>
                  <a:lnTo>
                    <a:pt x="130485" y="645309"/>
                  </a:lnTo>
                  <a:lnTo>
                    <a:pt x="151902" y="638564"/>
                  </a:lnTo>
                  <a:lnTo>
                    <a:pt x="174112" y="633010"/>
                  </a:lnTo>
                  <a:lnTo>
                    <a:pt x="196322" y="627456"/>
                  </a:lnTo>
                  <a:lnTo>
                    <a:pt x="218532" y="623488"/>
                  </a:lnTo>
                  <a:lnTo>
                    <a:pt x="241139" y="619521"/>
                  </a:lnTo>
                  <a:lnTo>
                    <a:pt x="262953" y="616347"/>
                  </a:lnTo>
                  <a:lnTo>
                    <a:pt x="266522" y="615950"/>
                  </a:lnTo>
                  <a:close/>
                  <a:moveTo>
                    <a:pt x="1664891" y="614363"/>
                  </a:moveTo>
                  <a:lnTo>
                    <a:pt x="1675210" y="614363"/>
                  </a:lnTo>
                  <a:lnTo>
                    <a:pt x="1686322" y="614760"/>
                  </a:lnTo>
                  <a:lnTo>
                    <a:pt x="1697038" y="615554"/>
                  </a:lnTo>
                  <a:lnTo>
                    <a:pt x="1707754" y="617142"/>
                  </a:lnTo>
                  <a:lnTo>
                    <a:pt x="1718866" y="619127"/>
                  </a:lnTo>
                  <a:lnTo>
                    <a:pt x="1729582" y="621906"/>
                  </a:lnTo>
                  <a:lnTo>
                    <a:pt x="1740297" y="624288"/>
                  </a:lnTo>
                  <a:lnTo>
                    <a:pt x="1750616" y="627861"/>
                  </a:lnTo>
                  <a:lnTo>
                    <a:pt x="1761729" y="631435"/>
                  </a:lnTo>
                  <a:lnTo>
                    <a:pt x="1772047" y="635405"/>
                  </a:lnTo>
                  <a:lnTo>
                    <a:pt x="1782366" y="638978"/>
                  </a:lnTo>
                  <a:lnTo>
                    <a:pt x="1792288" y="643742"/>
                  </a:lnTo>
                  <a:lnTo>
                    <a:pt x="1802210" y="648506"/>
                  </a:lnTo>
                  <a:lnTo>
                    <a:pt x="1821260" y="657637"/>
                  </a:lnTo>
                  <a:lnTo>
                    <a:pt x="1838326" y="667562"/>
                  </a:lnTo>
                  <a:lnTo>
                    <a:pt x="1854994" y="677885"/>
                  </a:lnTo>
                  <a:lnTo>
                    <a:pt x="1869282" y="687810"/>
                  </a:lnTo>
                  <a:lnTo>
                    <a:pt x="1881982" y="697338"/>
                  </a:lnTo>
                  <a:lnTo>
                    <a:pt x="1892301" y="706072"/>
                  </a:lnTo>
                  <a:lnTo>
                    <a:pt x="1900635" y="714012"/>
                  </a:lnTo>
                  <a:lnTo>
                    <a:pt x="1903810" y="717585"/>
                  </a:lnTo>
                  <a:lnTo>
                    <a:pt x="1905794" y="720761"/>
                  </a:lnTo>
                  <a:lnTo>
                    <a:pt x="1907779" y="723541"/>
                  </a:lnTo>
                  <a:lnTo>
                    <a:pt x="1908969" y="725923"/>
                  </a:lnTo>
                  <a:lnTo>
                    <a:pt x="1909366" y="730290"/>
                  </a:lnTo>
                  <a:lnTo>
                    <a:pt x="1909763" y="735848"/>
                  </a:lnTo>
                  <a:lnTo>
                    <a:pt x="1909763" y="752125"/>
                  </a:lnTo>
                  <a:lnTo>
                    <a:pt x="1908969" y="773961"/>
                  </a:lnTo>
                  <a:lnTo>
                    <a:pt x="1907779" y="800957"/>
                  </a:lnTo>
                  <a:lnTo>
                    <a:pt x="1905794" y="832321"/>
                  </a:lnTo>
                  <a:lnTo>
                    <a:pt x="1903413" y="866861"/>
                  </a:lnTo>
                  <a:lnTo>
                    <a:pt x="1897460" y="942689"/>
                  </a:lnTo>
                  <a:lnTo>
                    <a:pt x="1890316" y="1022885"/>
                  </a:lnTo>
                  <a:lnTo>
                    <a:pt x="1882379" y="1101096"/>
                  </a:lnTo>
                  <a:lnTo>
                    <a:pt x="1878410" y="1137621"/>
                  </a:lnTo>
                  <a:lnTo>
                    <a:pt x="1874838" y="1171366"/>
                  </a:lnTo>
                  <a:lnTo>
                    <a:pt x="1870869" y="1201539"/>
                  </a:lnTo>
                  <a:lnTo>
                    <a:pt x="1867298" y="1227345"/>
                  </a:lnTo>
                  <a:lnTo>
                    <a:pt x="1863726" y="1226948"/>
                  </a:lnTo>
                  <a:lnTo>
                    <a:pt x="1860948" y="1226948"/>
                  </a:lnTo>
                  <a:lnTo>
                    <a:pt x="1855391" y="1226948"/>
                  </a:lnTo>
                  <a:lnTo>
                    <a:pt x="1850232" y="1227742"/>
                  </a:lnTo>
                  <a:lnTo>
                    <a:pt x="1784351" y="1240049"/>
                  </a:lnTo>
                  <a:lnTo>
                    <a:pt x="1786732" y="1190026"/>
                  </a:lnTo>
                  <a:lnTo>
                    <a:pt x="1788716" y="1126504"/>
                  </a:lnTo>
                  <a:lnTo>
                    <a:pt x="1789907" y="1056631"/>
                  </a:lnTo>
                  <a:lnTo>
                    <a:pt x="1790701" y="985566"/>
                  </a:lnTo>
                  <a:lnTo>
                    <a:pt x="1790701" y="920854"/>
                  </a:lnTo>
                  <a:lnTo>
                    <a:pt x="1790304" y="892666"/>
                  </a:lnTo>
                  <a:lnTo>
                    <a:pt x="1789907" y="868052"/>
                  </a:lnTo>
                  <a:lnTo>
                    <a:pt x="1789113" y="848201"/>
                  </a:lnTo>
                  <a:lnTo>
                    <a:pt x="1787923" y="833909"/>
                  </a:lnTo>
                  <a:lnTo>
                    <a:pt x="1787129" y="828748"/>
                  </a:lnTo>
                  <a:lnTo>
                    <a:pt x="1786335" y="825969"/>
                  </a:lnTo>
                  <a:lnTo>
                    <a:pt x="1785541" y="824381"/>
                  </a:lnTo>
                  <a:lnTo>
                    <a:pt x="1785144" y="824381"/>
                  </a:lnTo>
                  <a:lnTo>
                    <a:pt x="1784351" y="824778"/>
                  </a:lnTo>
                  <a:lnTo>
                    <a:pt x="1778398" y="832718"/>
                  </a:lnTo>
                  <a:lnTo>
                    <a:pt x="1772444" y="841452"/>
                  </a:lnTo>
                  <a:lnTo>
                    <a:pt x="1770460" y="843437"/>
                  </a:lnTo>
                  <a:lnTo>
                    <a:pt x="1750616" y="1136033"/>
                  </a:lnTo>
                  <a:lnTo>
                    <a:pt x="1743869" y="1212258"/>
                  </a:lnTo>
                  <a:lnTo>
                    <a:pt x="1739107" y="1264664"/>
                  </a:lnTo>
                  <a:lnTo>
                    <a:pt x="1735932" y="1268634"/>
                  </a:lnTo>
                  <a:lnTo>
                    <a:pt x="1733551" y="1272604"/>
                  </a:lnTo>
                  <a:lnTo>
                    <a:pt x="1731169" y="1276971"/>
                  </a:lnTo>
                  <a:lnTo>
                    <a:pt x="1728391" y="1281338"/>
                  </a:lnTo>
                  <a:lnTo>
                    <a:pt x="1724819" y="1290469"/>
                  </a:lnTo>
                  <a:lnTo>
                    <a:pt x="1721644" y="1300394"/>
                  </a:lnTo>
                  <a:lnTo>
                    <a:pt x="1718866" y="1309526"/>
                  </a:lnTo>
                  <a:lnTo>
                    <a:pt x="1717279" y="1319054"/>
                  </a:lnTo>
                  <a:lnTo>
                    <a:pt x="1715294" y="1328185"/>
                  </a:lnTo>
                  <a:lnTo>
                    <a:pt x="1714501" y="1336522"/>
                  </a:lnTo>
                  <a:lnTo>
                    <a:pt x="1710929" y="1342477"/>
                  </a:lnTo>
                  <a:lnTo>
                    <a:pt x="1677194" y="1790303"/>
                  </a:lnTo>
                  <a:lnTo>
                    <a:pt x="1674019" y="1789906"/>
                  </a:lnTo>
                  <a:lnTo>
                    <a:pt x="1585119" y="1789906"/>
                  </a:lnTo>
                  <a:lnTo>
                    <a:pt x="1581150" y="1789906"/>
                  </a:lnTo>
                  <a:lnTo>
                    <a:pt x="1577975" y="1790303"/>
                  </a:lnTo>
                  <a:lnTo>
                    <a:pt x="1571229" y="1792288"/>
                  </a:lnTo>
                  <a:lnTo>
                    <a:pt x="1526382" y="1442523"/>
                  </a:lnTo>
                  <a:lnTo>
                    <a:pt x="1520429" y="1442920"/>
                  </a:lnTo>
                  <a:lnTo>
                    <a:pt x="1514475" y="1443317"/>
                  </a:lnTo>
                  <a:lnTo>
                    <a:pt x="1510110" y="1442920"/>
                  </a:lnTo>
                  <a:lnTo>
                    <a:pt x="1505744" y="1442523"/>
                  </a:lnTo>
                  <a:lnTo>
                    <a:pt x="1464072" y="1792288"/>
                  </a:lnTo>
                  <a:lnTo>
                    <a:pt x="1456929" y="1790303"/>
                  </a:lnTo>
                  <a:lnTo>
                    <a:pt x="1453357" y="1789906"/>
                  </a:lnTo>
                  <a:lnTo>
                    <a:pt x="1449388" y="1789906"/>
                  </a:lnTo>
                  <a:lnTo>
                    <a:pt x="1360488" y="1789906"/>
                  </a:lnTo>
                  <a:lnTo>
                    <a:pt x="1357710" y="1790303"/>
                  </a:lnTo>
                  <a:lnTo>
                    <a:pt x="1354932" y="1790700"/>
                  </a:lnTo>
                  <a:lnTo>
                    <a:pt x="1323578" y="1376223"/>
                  </a:lnTo>
                  <a:lnTo>
                    <a:pt x="1325563" y="1369871"/>
                  </a:lnTo>
                  <a:lnTo>
                    <a:pt x="1326357" y="1362725"/>
                  </a:lnTo>
                  <a:lnTo>
                    <a:pt x="1326357" y="1355579"/>
                  </a:lnTo>
                  <a:lnTo>
                    <a:pt x="1325960" y="1348035"/>
                  </a:lnTo>
                  <a:lnTo>
                    <a:pt x="1324769" y="1338110"/>
                  </a:lnTo>
                  <a:lnTo>
                    <a:pt x="1323182" y="1327391"/>
                  </a:lnTo>
                  <a:lnTo>
                    <a:pt x="1321197" y="1315481"/>
                  </a:lnTo>
                  <a:lnTo>
                    <a:pt x="1318419" y="1303173"/>
                  </a:lnTo>
                  <a:lnTo>
                    <a:pt x="1316435" y="1297218"/>
                  </a:lnTo>
                  <a:lnTo>
                    <a:pt x="1314053" y="1291263"/>
                  </a:lnTo>
                  <a:lnTo>
                    <a:pt x="1312069" y="1285308"/>
                  </a:lnTo>
                  <a:lnTo>
                    <a:pt x="1308894" y="1279353"/>
                  </a:lnTo>
                  <a:lnTo>
                    <a:pt x="1305719" y="1273795"/>
                  </a:lnTo>
                  <a:lnTo>
                    <a:pt x="1302147" y="1268237"/>
                  </a:lnTo>
                  <a:lnTo>
                    <a:pt x="1298178" y="1263472"/>
                  </a:lnTo>
                  <a:lnTo>
                    <a:pt x="1293813" y="1259105"/>
                  </a:lnTo>
                  <a:lnTo>
                    <a:pt x="1292225" y="1240049"/>
                  </a:lnTo>
                  <a:lnTo>
                    <a:pt x="1293813" y="1217419"/>
                  </a:lnTo>
                  <a:lnTo>
                    <a:pt x="1305322" y="1219802"/>
                  </a:lnTo>
                  <a:lnTo>
                    <a:pt x="1311672" y="1220993"/>
                  </a:lnTo>
                  <a:lnTo>
                    <a:pt x="1317228" y="1220993"/>
                  </a:lnTo>
                  <a:lnTo>
                    <a:pt x="1321991" y="1220993"/>
                  </a:lnTo>
                  <a:lnTo>
                    <a:pt x="1326357" y="1220596"/>
                  </a:lnTo>
                  <a:lnTo>
                    <a:pt x="1330325" y="1219802"/>
                  </a:lnTo>
                  <a:lnTo>
                    <a:pt x="1334691" y="1218610"/>
                  </a:lnTo>
                  <a:lnTo>
                    <a:pt x="1339057" y="1217022"/>
                  </a:lnTo>
                  <a:lnTo>
                    <a:pt x="1342628" y="1215037"/>
                  </a:lnTo>
                  <a:lnTo>
                    <a:pt x="1346597" y="1213052"/>
                  </a:lnTo>
                  <a:lnTo>
                    <a:pt x="1350169" y="1210670"/>
                  </a:lnTo>
                  <a:lnTo>
                    <a:pt x="1353741" y="1207891"/>
                  </a:lnTo>
                  <a:lnTo>
                    <a:pt x="1356916" y="1205112"/>
                  </a:lnTo>
                  <a:lnTo>
                    <a:pt x="1360091" y="1201539"/>
                  </a:lnTo>
                  <a:lnTo>
                    <a:pt x="1362869" y="1198363"/>
                  </a:lnTo>
                  <a:lnTo>
                    <a:pt x="1365647" y="1194393"/>
                  </a:lnTo>
                  <a:lnTo>
                    <a:pt x="1367632" y="1190820"/>
                  </a:lnTo>
                  <a:lnTo>
                    <a:pt x="1369219" y="1186453"/>
                  </a:lnTo>
                  <a:lnTo>
                    <a:pt x="1370807" y="1182086"/>
                  </a:lnTo>
                  <a:lnTo>
                    <a:pt x="1394619" y="1110624"/>
                  </a:lnTo>
                  <a:lnTo>
                    <a:pt x="1417638" y="1047897"/>
                  </a:lnTo>
                  <a:lnTo>
                    <a:pt x="1429544" y="1016533"/>
                  </a:lnTo>
                  <a:lnTo>
                    <a:pt x="1440657" y="985169"/>
                  </a:lnTo>
                  <a:lnTo>
                    <a:pt x="1450578" y="954997"/>
                  </a:lnTo>
                  <a:lnTo>
                    <a:pt x="1460500" y="924427"/>
                  </a:lnTo>
                  <a:lnTo>
                    <a:pt x="1469629" y="895048"/>
                  </a:lnTo>
                  <a:lnTo>
                    <a:pt x="1477169" y="866067"/>
                  </a:lnTo>
                  <a:lnTo>
                    <a:pt x="1480741" y="878771"/>
                  </a:lnTo>
                  <a:lnTo>
                    <a:pt x="1482329" y="868052"/>
                  </a:lnTo>
                  <a:lnTo>
                    <a:pt x="1491854" y="796193"/>
                  </a:lnTo>
                  <a:lnTo>
                    <a:pt x="1493838" y="783886"/>
                  </a:lnTo>
                  <a:lnTo>
                    <a:pt x="1506538" y="687016"/>
                  </a:lnTo>
                  <a:lnTo>
                    <a:pt x="1500982" y="672326"/>
                  </a:lnTo>
                  <a:lnTo>
                    <a:pt x="1507729" y="673517"/>
                  </a:lnTo>
                  <a:lnTo>
                    <a:pt x="1514079" y="675105"/>
                  </a:lnTo>
                  <a:lnTo>
                    <a:pt x="1520032" y="675502"/>
                  </a:lnTo>
                  <a:lnTo>
                    <a:pt x="1526382" y="675899"/>
                  </a:lnTo>
                  <a:lnTo>
                    <a:pt x="1533922" y="675502"/>
                  </a:lnTo>
                  <a:lnTo>
                    <a:pt x="1541860" y="674311"/>
                  </a:lnTo>
                  <a:lnTo>
                    <a:pt x="1549400" y="673517"/>
                  </a:lnTo>
                  <a:lnTo>
                    <a:pt x="1556941" y="671929"/>
                  </a:lnTo>
                  <a:lnTo>
                    <a:pt x="1551385" y="690589"/>
                  </a:lnTo>
                  <a:lnTo>
                    <a:pt x="1573213" y="881153"/>
                  </a:lnTo>
                  <a:lnTo>
                    <a:pt x="1628776" y="636993"/>
                  </a:lnTo>
                  <a:lnTo>
                    <a:pt x="1635126" y="631832"/>
                  </a:lnTo>
                  <a:lnTo>
                    <a:pt x="1641476" y="626273"/>
                  </a:lnTo>
                  <a:lnTo>
                    <a:pt x="1647826" y="621112"/>
                  </a:lnTo>
                  <a:lnTo>
                    <a:pt x="1654176" y="615157"/>
                  </a:lnTo>
                  <a:lnTo>
                    <a:pt x="1664891" y="614363"/>
                  </a:lnTo>
                  <a:close/>
                  <a:moveTo>
                    <a:pt x="1134938" y="547688"/>
                  </a:moveTo>
                  <a:lnTo>
                    <a:pt x="1149232" y="547688"/>
                  </a:lnTo>
                  <a:lnTo>
                    <a:pt x="1163128" y="548482"/>
                  </a:lnTo>
                  <a:lnTo>
                    <a:pt x="1177421" y="550070"/>
                  </a:lnTo>
                  <a:lnTo>
                    <a:pt x="1191317" y="552055"/>
                  </a:lnTo>
                  <a:lnTo>
                    <a:pt x="1205611" y="554834"/>
                  </a:lnTo>
                  <a:lnTo>
                    <a:pt x="1219507" y="558010"/>
                  </a:lnTo>
                  <a:lnTo>
                    <a:pt x="1233403" y="561979"/>
                  </a:lnTo>
                  <a:lnTo>
                    <a:pt x="1247300" y="566346"/>
                  </a:lnTo>
                  <a:lnTo>
                    <a:pt x="1261196" y="571110"/>
                  </a:lnTo>
                  <a:lnTo>
                    <a:pt x="1274695" y="576667"/>
                  </a:lnTo>
                  <a:lnTo>
                    <a:pt x="1288194" y="582225"/>
                  </a:lnTo>
                  <a:lnTo>
                    <a:pt x="1300899" y="588180"/>
                  </a:lnTo>
                  <a:lnTo>
                    <a:pt x="1313605" y="594531"/>
                  </a:lnTo>
                  <a:lnTo>
                    <a:pt x="1325913" y="600883"/>
                  </a:lnTo>
                  <a:lnTo>
                    <a:pt x="1337824" y="607632"/>
                  </a:lnTo>
                  <a:lnTo>
                    <a:pt x="1349338" y="614777"/>
                  </a:lnTo>
                  <a:lnTo>
                    <a:pt x="1360455" y="621923"/>
                  </a:lnTo>
                  <a:lnTo>
                    <a:pt x="1370381" y="629069"/>
                  </a:lnTo>
                  <a:lnTo>
                    <a:pt x="1380704" y="636214"/>
                  </a:lnTo>
                  <a:lnTo>
                    <a:pt x="1389836" y="643757"/>
                  </a:lnTo>
                  <a:lnTo>
                    <a:pt x="1398173" y="650902"/>
                  </a:lnTo>
                  <a:lnTo>
                    <a:pt x="1405717" y="658048"/>
                  </a:lnTo>
                  <a:lnTo>
                    <a:pt x="1412864" y="665590"/>
                  </a:lnTo>
                  <a:lnTo>
                    <a:pt x="1419216" y="672339"/>
                  </a:lnTo>
                  <a:lnTo>
                    <a:pt x="1425172" y="679485"/>
                  </a:lnTo>
                  <a:lnTo>
                    <a:pt x="1429936" y="686233"/>
                  </a:lnTo>
                  <a:lnTo>
                    <a:pt x="1433907" y="692982"/>
                  </a:lnTo>
                  <a:lnTo>
                    <a:pt x="1436289" y="699334"/>
                  </a:lnTo>
                  <a:lnTo>
                    <a:pt x="1438274" y="705288"/>
                  </a:lnTo>
                  <a:lnTo>
                    <a:pt x="1439068" y="711243"/>
                  </a:lnTo>
                  <a:lnTo>
                    <a:pt x="1439862" y="719182"/>
                  </a:lnTo>
                  <a:lnTo>
                    <a:pt x="1441053" y="727916"/>
                  </a:lnTo>
                  <a:lnTo>
                    <a:pt x="1441450" y="737443"/>
                  </a:lnTo>
                  <a:lnTo>
                    <a:pt x="1441053" y="746971"/>
                  </a:lnTo>
                  <a:lnTo>
                    <a:pt x="1440656" y="756895"/>
                  </a:lnTo>
                  <a:lnTo>
                    <a:pt x="1439465" y="766820"/>
                  </a:lnTo>
                  <a:lnTo>
                    <a:pt x="1438671" y="777538"/>
                  </a:lnTo>
                  <a:lnTo>
                    <a:pt x="1437083" y="787860"/>
                  </a:lnTo>
                  <a:lnTo>
                    <a:pt x="1433112" y="810090"/>
                  </a:lnTo>
                  <a:lnTo>
                    <a:pt x="1428348" y="833512"/>
                  </a:lnTo>
                  <a:lnTo>
                    <a:pt x="1422392" y="857331"/>
                  </a:lnTo>
                  <a:lnTo>
                    <a:pt x="1415643" y="882340"/>
                  </a:lnTo>
                  <a:lnTo>
                    <a:pt x="1407702" y="908144"/>
                  </a:lnTo>
                  <a:lnTo>
                    <a:pt x="1399761" y="933947"/>
                  </a:lnTo>
                  <a:lnTo>
                    <a:pt x="1390630" y="960148"/>
                  </a:lnTo>
                  <a:lnTo>
                    <a:pt x="1381101" y="986348"/>
                  </a:lnTo>
                  <a:lnTo>
                    <a:pt x="1361646" y="1039146"/>
                  </a:lnTo>
                  <a:lnTo>
                    <a:pt x="1342191" y="1091547"/>
                  </a:lnTo>
                  <a:lnTo>
                    <a:pt x="1317972" y="1165385"/>
                  </a:lnTo>
                  <a:lnTo>
                    <a:pt x="1242535" y="1148315"/>
                  </a:lnTo>
                  <a:lnTo>
                    <a:pt x="1238962" y="1207465"/>
                  </a:lnTo>
                  <a:lnTo>
                    <a:pt x="1232212" y="1284875"/>
                  </a:lnTo>
                  <a:lnTo>
                    <a:pt x="1226654" y="1344422"/>
                  </a:lnTo>
                  <a:lnTo>
                    <a:pt x="1221095" y="1398411"/>
                  </a:lnTo>
                  <a:lnTo>
                    <a:pt x="1220698" y="1403572"/>
                  </a:lnTo>
                  <a:lnTo>
                    <a:pt x="1218316" y="1411908"/>
                  </a:lnTo>
                  <a:lnTo>
                    <a:pt x="1214743" y="1420245"/>
                  </a:lnTo>
                  <a:lnTo>
                    <a:pt x="1211169" y="1428581"/>
                  </a:lnTo>
                  <a:lnTo>
                    <a:pt x="1207199" y="1436918"/>
                  </a:lnTo>
                  <a:lnTo>
                    <a:pt x="1203229" y="1444857"/>
                  </a:lnTo>
                  <a:lnTo>
                    <a:pt x="1198464" y="1452797"/>
                  </a:lnTo>
                  <a:lnTo>
                    <a:pt x="1193303" y="1461133"/>
                  </a:lnTo>
                  <a:lnTo>
                    <a:pt x="1187744" y="1469073"/>
                  </a:lnTo>
                  <a:lnTo>
                    <a:pt x="1141688" y="2084388"/>
                  </a:lnTo>
                  <a:lnTo>
                    <a:pt x="1017416" y="2084388"/>
                  </a:lnTo>
                  <a:lnTo>
                    <a:pt x="955478" y="1594915"/>
                  </a:lnTo>
                  <a:lnTo>
                    <a:pt x="947537" y="1595709"/>
                  </a:lnTo>
                  <a:lnTo>
                    <a:pt x="943567" y="1596503"/>
                  </a:lnTo>
                  <a:lnTo>
                    <a:pt x="939597" y="1596503"/>
                  </a:lnTo>
                  <a:lnTo>
                    <a:pt x="934435" y="1595709"/>
                  </a:lnTo>
                  <a:lnTo>
                    <a:pt x="928877" y="1595312"/>
                  </a:lnTo>
                  <a:lnTo>
                    <a:pt x="871306" y="2082006"/>
                  </a:lnTo>
                  <a:lnTo>
                    <a:pt x="741476" y="2084388"/>
                  </a:lnTo>
                  <a:lnTo>
                    <a:pt x="694625" y="1461133"/>
                  </a:lnTo>
                  <a:lnTo>
                    <a:pt x="685890" y="1446842"/>
                  </a:lnTo>
                  <a:lnTo>
                    <a:pt x="681920" y="1439697"/>
                  </a:lnTo>
                  <a:lnTo>
                    <a:pt x="677553" y="1432948"/>
                  </a:lnTo>
                  <a:lnTo>
                    <a:pt x="673582" y="1425802"/>
                  </a:lnTo>
                  <a:lnTo>
                    <a:pt x="670406" y="1418657"/>
                  </a:lnTo>
                  <a:lnTo>
                    <a:pt x="667230" y="1411511"/>
                  </a:lnTo>
                  <a:lnTo>
                    <a:pt x="664848" y="1403969"/>
                  </a:lnTo>
                  <a:lnTo>
                    <a:pt x="664053" y="1398411"/>
                  </a:lnTo>
                  <a:lnTo>
                    <a:pt x="657701" y="1329337"/>
                  </a:lnTo>
                  <a:lnTo>
                    <a:pt x="650554" y="1253514"/>
                  </a:lnTo>
                  <a:lnTo>
                    <a:pt x="642217" y="1157446"/>
                  </a:lnTo>
                  <a:lnTo>
                    <a:pt x="626335" y="1161415"/>
                  </a:lnTo>
                  <a:lnTo>
                    <a:pt x="610057" y="1165782"/>
                  </a:lnTo>
                  <a:lnTo>
                    <a:pt x="594175" y="1168958"/>
                  </a:lnTo>
                  <a:lnTo>
                    <a:pt x="585440" y="1170943"/>
                  </a:lnTo>
                  <a:lnTo>
                    <a:pt x="577500" y="1171737"/>
                  </a:lnTo>
                  <a:lnTo>
                    <a:pt x="569956" y="1172531"/>
                  </a:lnTo>
                  <a:lnTo>
                    <a:pt x="562412" y="1172928"/>
                  </a:lnTo>
                  <a:lnTo>
                    <a:pt x="554869" y="1172928"/>
                  </a:lnTo>
                  <a:lnTo>
                    <a:pt x="548119" y="1172531"/>
                  </a:lnTo>
                  <a:lnTo>
                    <a:pt x="541369" y="1171737"/>
                  </a:lnTo>
                  <a:lnTo>
                    <a:pt x="535017" y="1170149"/>
                  </a:lnTo>
                  <a:lnTo>
                    <a:pt x="529458" y="1167767"/>
                  </a:lnTo>
                  <a:lnTo>
                    <a:pt x="523900" y="1165385"/>
                  </a:lnTo>
                  <a:lnTo>
                    <a:pt x="514768" y="1116557"/>
                  </a:lnTo>
                  <a:lnTo>
                    <a:pt x="504048" y="1055819"/>
                  </a:lnTo>
                  <a:lnTo>
                    <a:pt x="492931" y="988730"/>
                  </a:lnTo>
                  <a:lnTo>
                    <a:pt x="482211" y="919656"/>
                  </a:lnTo>
                  <a:lnTo>
                    <a:pt x="477049" y="885913"/>
                  </a:lnTo>
                  <a:lnTo>
                    <a:pt x="472682" y="853361"/>
                  </a:lnTo>
                  <a:lnTo>
                    <a:pt x="468712" y="822397"/>
                  </a:lnTo>
                  <a:lnTo>
                    <a:pt x="465932" y="794608"/>
                  </a:lnTo>
                  <a:lnTo>
                    <a:pt x="463550" y="770393"/>
                  </a:lnTo>
                  <a:lnTo>
                    <a:pt x="462359" y="748956"/>
                  </a:lnTo>
                  <a:lnTo>
                    <a:pt x="461962" y="740222"/>
                  </a:lnTo>
                  <a:lnTo>
                    <a:pt x="461962" y="732680"/>
                  </a:lnTo>
                  <a:lnTo>
                    <a:pt x="462359" y="726328"/>
                  </a:lnTo>
                  <a:lnTo>
                    <a:pt x="463153" y="720770"/>
                  </a:lnTo>
                  <a:lnTo>
                    <a:pt x="463550" y="716404"/>
                  </a:lnTo>
                  <a:lnTo>
                    <a:pt x="463947" y="711640"/>
                  </a:lnTo>
                  <a:lnTo>
                    <a:pt x="465138" y="707273"/>
                  </a:lnTo>
                  <a:lnTo>
                    <a:pt x="466330" y="702906"/>
                  </a:lnTo>
                  <a:lnTo>
                    <a:pt x="469109" y="694173"/>
                  </a:lnTo>
                  <a:lnTo>
                    <a:pt x="473079" y="685836"/>
                  </a:lnTo>
                  <a:lnTo>
                    <a:pt x="477447" y="677500"/>
                  </a:lnTo>
                  <a:lnTo>
                    <a:pt x="483005" y="669957"/>
                  </a:lnTo>
                  <a:lnTo>
                    <a:pt x="489358" y="662415"/>
                  </a:lnTo>
                  <a:lnTo>
                    <a:pt x="496504" y="654475"/>
                  </a:lnTo>
                  <a:lnTo>
                    <a:pt x="504048" y="647329"/>
                  </a:lnTo>
                  <a:lnTo>
                    <a:pt x="512783" y="640581"/>
                  </a:lnTo>
                  <a:lnTo>
                    <a:pt x="521915" y="634229"/>
                  </a:lnTo>
                  <a:lnTo>
                    <a:pt x="531443" y="628275"/>
                  </a:lnTo>
                  <a:lnTo>
                    <a:pt x="542163" y="621923"/>
                  </a:lnTo>
                  <a:lnTo>
                    <a:pt x="552883" y="616365"/>
                  </a:lnTo>
                  <a:lnTo>
                    <a:pt x="564000" y="610411"/>
                  </a:lnTo>
                  <a:lnTo>
                    <a:pt x="575911" y="605250"/>
                  </a:lnTo>
                  <a:lnTo>
                    <a:pt x="588220" y="600089"/>
                  </a:lnTo>
                  <a:lnTo>
                    <a:pt x="600925" y="595325"/>
                  </a:lnTo>
                  <a:lnTo>
                    <a:pt x="613233" y="590562"/>
                  </a:lnTo>
                  <a:lnTo>
                    <a:pt x="626732" y="586195"/>
                  </a:lnTo>
                  <a:lnTo>
                    <a:pt x="640231" y="582225"/>
                  </a:lnTo>
                  <a:lnTo>
                    <a:pt x="653731" y="577858"/>
                  </a:lnTo>
                  <a:lnTo>
                    <a:pt x="681920" y="570713"/>
                  </a:lnTo>
                  <a:lnTo>
                    <a:pt x="710110" y="564361"/>
                  </a:lnTo>
                  <a:lnTo>
                    <a:pt x="738299" y="558407"/>
                  </a:lnTo>
                  <a:lnTo>
                    <a:pt x="766489" y="554040"/>
                  </a:lnTo>
                  <a:lnTo>
                    <a:pt x="793884" y="549673"/>
                  </a:lnTo>
                  <a:lnTo>
                    <a:pt x="797458" y="549276"/>
                  </a:lnTo>
                  <a:lnTo>
                    <a:pt x="800634" y="549276"/>
                  </a:lnTo>
                  <a:lnTo>
                    <a:pt x="806987" y="549276"/>
                  </a:lnTo>
                  <a:lnTo>
                    <a:pt x="897114" y="881943"/>
                  </a:lnTo>
                  <a:lnTo>
                    <a:pt x="899099" y="868843"/>
                  </a:lnTo>
                  <a:lnTo>
                    <a:pt x="930068" y="640581"/>
                  </a:lnTo>
                  <a:lnTo>
                    <a:pt x="921333" y="617953"/>
                  </a:lnTo>
                  <a:lnTo>
                    <a:pt x="938406" y="588577"/>
                  </a:lnTo>
                  <a:lnTo>
                    <a:pt x="977712" y="588180"/>
                  </a:lnTo>
                  <a:lnTo>
                    <a:pt x="994388" y="617953"/>
                  </a:lnTo>
                  <a:lnTo>
                    <a:pt x="986844" y="644551"/>
                  </a:lnTo>
                  <a:lnTo>
                    <a:pt x="1014636" y="885913"/>
                  </a:lnTo>
                  <a:lnTo>
                    <a:pt x="1088485" y="559597"/>
                  </a:lnTo>
                  <a:lnTo>
                    <a:pt x="1096823" y="556025"/>
                  </a:lnTo>
                  <a:lnTo>
                    <a:pt x="1103175" y="552849"/>
                  </a:lnTo>
                  <a:lnTo>
                    <a:pt x="1106749" y="550467"/>
                  </a:lnTo>
                  <a:lnTo>
                    <a:pt x="1107543" y="550070"/>
                  </a:lnTo>
                  <a:lnTo>
                    <a:pt x="1107543" y="549673"/>
                  </a:lnTo>
                  <a:lnTo>
                    <a:pt x="1121042" y="548085"/>
                  </a:lnTo>
                  <a:lnTo>
                    <a:pt x="1134938" y="547688"/>
                  </a:lnTo>
                  <a:close/>
                  <a:moveTo>
                    <a:pt x="1529566" y="180975"/>
                  </a:moveTo>
                  <a:lnTo>
                    <a:pt x="1542295" y="180975"/>
                  </a:lnTo>
                  <a:lnTo>
                    <a:pt x="1554228" y="181372"/>
                  </a:lnTo>
                  <a:lnTo>
                    <a:pt x="1566162" y="182564"/>
                  </a:lnTo>
                  <a:lnTo>
                    <a:pt x="1577698" y="184153"/>
                  </a:lnTo>
                  <a:lnTo>
                    <a:pt x="1588040" y="186139"/>
                  </a:lnTo>
                  <a:lnTo>
                    <a:pt x="1598781" y="188920"/>
                  </a:lnTo>
                  <a:lnTo>
                    <a:pt x="1608328" y="191700"/>
                  </a:lnTo>
                  <a:lnTo>
                    <a:pt x="1617874" y="195275"/>
                  </a:lnTo>
                  <a:lnTo>
                    <a:pt x="1626626" y="198453"/>
                  </a:lnTo>
                  <a:lnTo>
                    <a:pt x="1634979" y="202426"/>
                  </a:lnTo>
                  <a:lnTo>
                    <a:pt x="1642935" y="206398"/>
                  </a:lnTo>
                  <a:lnTo>
                    <a:pt x="1650095" y="210370"/>
                  </a:lnTo>
                  <a:lnTo>
                    <a:pt x="1656858" y="214740"/>
                  </a:lnTo>
                  <a:lnTo>
                    <a:pt x="1663222" y="218315"/>
                  </a:lnTo>
                  <a:lnTo>
                    <a:pt x="1673962" y="225862"/>
                  </a:lnTo>
                  <a:lnTo>
                    <a:pt x="1682316" y="232615"/>
                  </a:lnTo>
                  <a:lnTo>
                    <a:pt x="1688681" y="238177"/>
                  </a:lnTo>
                  <a:lnTo>
                    <a:pt x="1693454" y="243341"/>
                  </a:lnTo>
                  <a:lnTo>
                    <a:pt x="1691863" y="246519"/>
                  </a:lnTo>
                  <a:lnTo>
                    <a:pt x="1689476" y="250888"/>
                  </a:lnTo>
                  <a:lnTo>
                    <a:pt x="1686692" y="256052"/>
                  </a:lnTo>
                  <a:lnTo>
                    <a:pt x="1682714" y="262011"/>
                  </a:lnTo>
                  <a:lnTo>
                    <a:pt x="1677940" y="268367"/>
                  </a:lnTo>
                  <a:lnTo>
                    <a:pt x="1671973" y="275120"/>
                  </a:lnTo>
                  <a:lnTo>
                    <a:pt x="1665211" y="281078"/>
                  </a:lnTo>
                  <a:lnTo>
                    <a:pt x="1661233" y="284256"/>
                  </a:lnTo>
                  <a:lnTo>
                    <a:pt x="1656858" y="286639"/>
                  </a:lnTo>
                  <a:lnTo>
                    <a:pt x="1652880" y="289420"/>
                  </a:lnTo>
                  <a:lnTo>
                    <a:pt x="1648106" y="291803"/>
                  </a:lnTo>
                  <a:lnTo>
                    <a:pt x="1643333" y="293790"/>
                  </a:lnTo>
                  <a:lnTo>
                    <a:pt x="1638162" y="295776"/>
                  </a:lnTo>
                  <a:lnTo>
                    <a:pt x="1632593" y="296967"/>
                  </a:lnTo>
                  <a:lnTo>
                    <a:pt x="1627024" y="297762"/>
                  </a:lnTo>
                  <a:lnTo>
                    <a:pt x="1621057" y="298159"/>
                  </a:lnTo>
                  <a:lnTo>
                    <a:pt x="1614692" y="298159"/>
                  </a:lnTo>
                  <a:lnTo>
                    <a:pt x="1607930" y="297762"/>
                  </a:lnTo>
                  <a:lnTo>
                    <a:pt x="1601167" y="296570"/>
                  </a:lnTo>
                  <a:lnTo>
                    <a:pt x="1594007" y="294584"/>
                  </a:lnTo>
                  <a:lnTo>
                    <a:pt x="1586449" y="292201"/>
                  </a:lnTo>
                  <a:lnTo>
                    <a:pt x="1578891" y="289420"/>
                  </a:lnTo>
                  <a:lnTo>
                    <a:pt x="1570936" y="285448"/>
                  </a:lnTo>
                  <a:lnTo>
                    <a:pt x="1561389" y="280681"/>
                  </a:lnTo>
                  <a:lnTo>
                    <a:pt x="1551842" y="276708"/>
                  </a:lnTo>
                  <a:lnTo>
                    <a:pt x="1590825" y="295776"/>
                  </a:lnTo>
                  <a:lnTo>
                    <a:pt x="1608328" y="303720"/>
                  </a:lnTo>
                  <a:lnTo>
                    <a:pt x="1617477" y="306898"/>
                  </a:lnTo>
                  <a:lnTo>
                    <a:pt x="1625830" y="310473"/>
                  </a:lnTo>
                  <a:lnTo>
                    <a:pt x="1633786" y="312857"/>
                  </a:lnTo>
                  <a:lnTo>
                    <a:pt x="1641344" y="314446"/>
                  </a:lnTo>
                  <a:lnTo>
                    <a:pt x="1648902" y="316035"/>
                  </a:lnTo>
                  <a:lnTo>
                    <a:pt x="1655664" y="316432"/>
                  </a:lnTo>
                  <a:lnTo>
                    <a:pt x="1662427" y="316035"/>
                  </a:lnTo>
                  <a:lnTo>
                    <a:pt x="1665609" y="315240"/>
                  </a:lnTo>
                  <a:lnTo>
                    <a:pt x="1668393" y="314446"/>
                  </a:lnTo>
                  <a:lnTo>
                    <a:pt x="1671576" y="313651"/>
                  </a:lnTo>
                  <a:lnTo>
                    <a:pt x="1674360" y="312460"/>
                  </a:lnTo>
                  <a:lnTo>
                    <a:pt x="1676747" y="310871"/>
                  </a:lnTo>
                  <a:lnTo>
                    <a:pt x="1679531" y="309282"/>
                  </a:lnTo>
                  <a:lnTo>
                    <a:pt x="1680725" y="321993"/>
                  </a:lnTo>
                  <a:lnTo>
                    <a:pt x="1681123" y="333910"/>
                  </a:lnTo>
                  <a:lnTo>
                    <a:pt x="1681123" y="345430"/>
                  </a:lnTo>
                  <a:lnTo>
                    <a:pt x="1680327" y="356950"/>
                  </a:lnTo>
                  <a:lnTo>
                    <a:pt x="1682316" y="354566"/>
                  </a:lnTo>
                  <a:lnTo>
                    <a:pt x="1683509" y="353772"/>
                  </a:lnTo>
                  <a:lnTo>
                    <a:pt x="1684703" y="353772"/>
                  </a:lnTo>
                  <a:lnTo>
                    <a:pt x="1685896" y="354169"/>
                  </a:lnTo>
                  <a:lnTo>
                    <a:pt x="1687487" y="354964"/>
                  </a:lnTo>
                  <a:lnTo>
                    <a:pt x="1688681" y="356553"/>
                  </a:lnTo>
                  <a:lnTo>
                    <a:pt x="1689874" y="358142"/>
                  </a:lnTo>
                  <a:lnTo>
                    <a:pt x="1692261" y="363703"/>
                  </a:lnTo>
                  <a:lnTo>
                    <a:pt x="1694250" y="370456"/>
                  </a:lnTo>
                  <a:lnTo>
                    <a:pt x="1695841" y="378401"/>
                  </a:lnTo>
                  <a:lnTo>
                    <a:pt x="1697034" y="387934"/>
                  </a:lnTo>
                  <a:lnTo>
                    <a:pt x="1698227" y="398660"/>
                  </a:lnTo>
                  <a:lnTo>
                    <a:pt x="1698625" y="409782"/>
                  </a:lnTo>
                  <a:lnTo>
                    <a:pt x="1698227" y="420905"/>
                  </a:lnTo>
                  <a:lnTo>
                    <a:pt x="1697034" y="431630"/>
                  </a:lnTo>
                  <a:lnTo>
                    <a:pt x="1695841" y="441164"/>
                  </a:lnTo>
                  <a:lnTo>
                    <a:pt x="1694250" y="449108"/>
                  </a:lnTo>
                  <a:lnTo>
                    <a:pt x="1692261" y="456259"/>
                  </a:lnTo>
                  <a:lnTo>
                    <a:pt x="1689874" y="461423"/>
                  </a:lnTo>
                  <a:lnTo>
                    <a:pt x="1688681" y="463012"/>
                  </a:lnTo>
                  <a:lnTo>
                    <a:pt x="1687487" y="464998"/>
                  </a:lnTo>
                  <a:lnTo>
                    <a:pt x="1685896" y="465792"/>
                  </a:lnTo>
                  <a:lnTo>
                    <a:pt x="1684703" y="465792"/>
                  </a:lnTo>
                  <a:lnTo>
                    <a:pt x="1683112" y="465792"/>
                  </a:lnTo>
                  <a:lnTo>
                    <a:pt x="1681520" y="464203"/>
                  </a:lnTo>
                  <a:lnTo>
                    <a:pt x="1680327" y="463012"/>
                  </a:lnTo>
                  <a:lnTo>
                    <a:pt x="1679134" y="461025"/>
                  </a:lnTo>
                  <a:lnTo>
                    <a:pt x="1677940" y="458642"/>
                  </a:lnTo>
                  <a:lnTo>
                    <a:pt x="1676349" y="455464"/>
                  </a:lnTo>
                  <a:lnTo>
                    <a:pt x="1674758" y="447917"/>
                  </a:lnTo>
                  <a:lnTo>
                    <a:pt x="1673565" y="457450"/>
                  </a:lnTo>
                  <a:lnTo>
                    <a:pt x="1671973" y="467381"/>
                  </a:lnTo>
                  <a:lnTo>
                    <a:pt x="1669587" y="476518"/>
                  </a:lnTo>
                  <a:lnTo>
                    <a:pt x="1667200" y="485654"/>
                  </a:lnTo>
                  <a:lnTo>
                    <a:pt x="1664813" y="494393"/>
                  </a:lnTo>
                  <a:lnTo>
                    <a:pt x="1661631" y="502735"/>
                  </a:lnTo>
                  <a:lnTo>
                    <a:pt x="1658449" y="511077"/>
                  </a:lnTo>
                  <a:lnTo>
                    <a:pt x="1654869" y="519419"/>
                  </a:lnTo>
                  <a:lnTo>
                    <a:pt x="1651289" y="526966"/>
                  </a:lnTo>
                  <a:lnTo>
                    <a:pt x="1646913" y="534514"/>
                  </a:lnTo>
                  <a:lnTo>
                    <a:pt x="1642537" y="541664"/>
                  </a:lnTo>
                  <a:lnTo>
                    <a:pt x="1638162" y="548417"/>
                  </a:lnTo>
                  <a:lnTo>
                    <a:pt x="1633388" y="555170"/>
                  </a:lnTo>
                  <a:lnTo>
                    <a:pt x="1628217" y="561526"/>
                  </a:lnTo>
                  <a:lnTo>
                    <a:pt x="1623046" y="567485"/>
                  </a:lnTo>
                  <a:lnTo>
                    <a:pt x="1618272" y="573443"/>
                  </a:lnTo>
                  <a:lnTo>
                    <a:pt x="1612703" y="578607"/>
                  </a:lnTo>
                  <a:lnTo>
                    <a:pt x="1607134" y="583771"/>
                  </a:lnTo>
                  <a:lnTo>
                    <a:pt x="1601565" y="588538"/>
                  </a:lnTo>
                  <a:lnTo>
                    <a:pt x="1596394" y="592510"/>
                  </a:lnTo>
                  <a:lnTo>
                    <a:pt x="1590427" y="596880"/>
                  </a:lnTo>
                  <a:lnTo>
                    <a:pt x="1584460" y="600852"/>
                  </a:lnTo>
                  <a:lnTo>
                    <a:pt x="1578891" y="604030"/>
                  </a:lnTo>
                  <a:lnTo>
                    <a:pt x="1572924" y="607605"/>
                  </a:lnTo>
                  <a:lnTo>
                    <a:pt x="1566958" y="609989"/>
                  </a:lnTo>
                  <a:lnTo>
                    <a:pt x="1560991" y="612372"/>
                  </a:lnTo>
                  <a:lnTo>
                    <a:pt x="1555024" y="614756"/>
                  </a:lnTo>
                  <a:lnTo>
                    <a:pt x="1549853" y="616344"/>
                  </a:lnTo>
                  <a:lnTo>
                    <a:pt x="1543886" y="617536"/>
                  </a:lnTo>
                  <a:lnTo>
                    <a:pt x="1538317" y="618331"/>
                  </a:lnTo>
                  <a:lnTo>
                    <a:pt x="1532748" y="618728"/>
                  </a:lnTo>
                  <a:lnTo>
                    <a:pt x="1527179" y="619125"/>
                  </a:lnTo>
                  <a:lnTo>
                    <a:pt x="1523201" y="618728"/>
                  </a:lnTo>
                  <a:lnTo>
                    <a:pt x="1518428" y="618331"/>
                  </a:lnTo>
                  <a:lnTo>
                    <a:pt x="1513654" y="617536"/>
                  </a:lnTo>
                  <a:lnTo>
                    <a:pt x="1508881" y="615947"/>
                  </a:lnTo>
                  <a:lnTo>
                    <a:pt x="1503709" y="614358"/>
                  </a:lnTo>
                  <a:lnTo>
                    <a:pt x="1498538" y="611975"/>
                  </a:lnTo>
                  <a:lnTo>
                    <a:pt x="1492969" y="609592"/>
                  </a:lnTo>
                  <a:lnTo>
                    <a:pt x="1487798" y="606414"/>
                  </a:lnTo>
                  <a:lnTo>
                    <a:pt x="1482229" y="603633"/>
                  </a:lnTo>
                  <a:lnTo>
                    <a:pt x="1476660" y="599661"/>
                  </a:lnTo>
                  <a:lnTo>
                    <a:pt x="1465522" y="591716"/>
                  </a:lnTo>
                  <a:lnTo>
                    <a:pt x="1454384" y="582580"/>
                  </a:lnTo>
                  <a:lnTo>
                    <a:pt x="1443246" y="572251"/>
                  </a:lnTo>
                  <a:lnTo>
                    <a:pt x="1432108" y="560732"/>
                  </a:lnTo>
                  <a:lnTo>
                    <a:pt x="1421765" y="548020"/>
                  </a:lnTo>
                  <a:lnTo>
                    <a:pt x="1416992" y="541664"/>
                  </a:lnTo>
                  <a:lnTo>
                    <a:pt x="1411821" y="534514"/>
                  </a:lnTo>
                  <a:lnTo>
                    <a:pt x="1407445" y="527364"/>
                  </a:lnTo>
                  <a:lnTo>
                    <a:pt x="1402671" y="520213"/>
                  </a:lnTo>
                  <a:lnTo>
                    <a:pt x="1398296" y="512666"/>
                  </a:lnTo>
                  <a:lnTo>
                    <a:pt x="1394318" y="504721"/>
                  </a:lnTo>
                  <a:lnTo>
                    <a:pt x="1390340" y="496777"/>
                  </a:lnTo>
                  <a:lnTo>
                    <a:pt x="1386760" y="488435"/>
                  </a:lnTo>
                  <a:lnTo>
                    <a:pt x="1383180" y="480490"/>
                  </a:lnTo>
                  <a:lnTo>
                    <a:pt x="1380395" y="472148"/>
                  </a:lnTo>
                  <a:lnTo>
                    <a:pt x="1377213" y="463012"/>
                  </a:lnTo>
                  <a:lnTo>
                    <a:pt x="1374826" y="454272"/>
                  </a:lnTo>
                  <a:lnTo>
                    <a:pt x="1373235" y="460231"/>
                  </a:lnTo>
                  <a:lnTo>
                    <a:pt x="1370848" y="464998"/>
                  </a:lnTo>
                  <a:lnTo>
                    <a:pt x="1369655" y="466189"/>
                  </a:lnTo>
                  <a:lnTo>
                    <a:pt x="1368462" y="467381"/>
                  </a:lnTo>
                  <a:lnTo>
                    <a:pt x="1367268" y="468176"/>
                  </a:lnTo>
                  <a:lnTo>
                    <a:pt x="1366075" y="468573"/>
                  </a:lnTo>
                  <a:lnTo>
                    <a:pt x="1364484" y="468176"/>
                  </a:lnTo>
                  <a:lnTo>
                    <a:pt x="1363291" y="467381"/>
                  </a:lnTo>
                  <a:lnTo>
                    <a:pt x="1361699" y="466189"/>
                  </a:lnTo>
                  <a:lnTo>
                    <a:pt x="1360506" y="463806"/>
                  </a:lnTo>
                  <a:lnTo>
                    <a:pt x="1358119" y="459039"/>
                  </a:lnTo>
                  <a:lnTo>
                    <a:pt x="1356130" y="452286"/>
                  </a:lnTo>
                  <a:lnTo>
                    <a:pt x="1354539" y="443547"/>
                  </a:lnTo>
                  <a:lnTo>
                    <a:pt x="1353346" y="434411"/>
                  </a:lnTo>
                  <a:lnTo>
                    <a:pt x="1352550" y="423685"/>
                  </a:lnTo>
                  <a:lnTo>
                    <a:pt x="1352550" y="412563"/>
                  </a:lnTo>
                  <a:lnTo>
                    <a:pt x="1352550" y="401043"/>
                  </a:lnTo>
                  <a:lnTo>
                    <a:pt x="1353346" y="390715"/>
                  </a:lnTo>
                  <a:lnTo>
                    <a:pt x="1354539" y="381181"/>
                  </a:lnTo>
                  <a:lnTo>
                    <a:pt x="1356130" y="372839"/>
                  </a:lnTo>
                  <a:lnTo>
                    <a:pt x="1358119" y="366086"/>
                  </a:lnTo>
                  <a:lnTo>
                    <a:pt x="1360506" y="360922"/>
                  </a:lnTo>
                  <a:lnTo>
                    <a:pt x="1361699" y="358936"/>
                  </a:lnTo>
                  <a:lnTo>
                    <a:pt x="1363291" y="357744"/>
                  </a:lnTo>
                  <a:lnTo>
                    <a:pt x="1364484" y="356950"/>
                  </a:lnTo>
                  <a:lnTo>
                    <a:pt x="1366075" y="356553"/>
                  </a:lnTo>
                  <a:lnTo>
                    <a:pt x="1366871" y="356950"/>
                  </a:lnTo>
                  <a:lnTo>
                    <a:pt x="1367666" y="357347"/>
                  </a:lnTo>
                  <a:lnTo>
                    <a:pt x="1368064" y="349800"/>
                  </a:lnTo>
                  <a:lnTo>
                    <a:pt x="1368462" y="342252"/>
                  </a:lnTo>
                  <a:lnTo>
                    <a:pt x="1369257" y="335499"/>
                  </a:lnTo>
                  <a:lnTo>
                    <a:pt x="1370053" y="329541"/>
                  </a:lnTo>
                  <a:lnTo>
                    <a:pt x="1369655" y="321596"/>
                  </a:lnTo>
                  <a:lnTo>
                    <a:pt x="1369257" y="314049"/>
                  </a:lnTo>
                  <a:lnTo>
                    <a:pt x="1369257" y="307296"/>
                  </a:lnTo>
                  <a:lnTo>
                    <a:pt x="1369655" y="300543"/>
                  </a:lnTo>
                  <a:lnTo>
                    <a:pt x="1370053" y="294584"/>
                  </a:lnTo>
                  <a:lnTo>
                    <a:pt x="1370848" y="289023"/>
                  </a:lnTo>
                  <a:lnTo>
                    <a:pt x="1372440" y="283461"/>
                  </a:lnTo>
                  <a:lnTo>
                    <a:pt x="1374031" y="278297"/>
                  </a:lnTo>
                  <a:lnTo>
                    <a:pt x="1375622" y="273531"/>
                  </a:lnTo>
                  <a:lnTo>
                    <a:pt x="1377213" y="269558"/>
                  </a:lnTo>
                  <a:lnTo>
                    <a:pt x="1379998" y="265189"/>
                  </a:lnTo>
                  <a:lnTo>
                    <a:pt x="1382384" y="262011"/>
                  </a:lnTo>
                  <a:lnTo>
                    <a:pt x="1384771" y="258436"/>
                  </a:lnTo>
                  <a:lnTo>
                    <a:pt x="1387953" y="255655"/>
                  </a:lnTo>
                  <a:lnTo>
                    <a:pt x="1391136" y="252477"/>
                  </a:lnTo>
                  <a:lnTo>
                    <a:pt x="1394716" y="250491"/>
                  </a:lnTo>
                  <a:lnTo>
                    <a:pt x="1379600" y="250491"/>
                  </a:lnTo>
                  <a:lnTo>
                    <a:pt x="1367666" y="250888"/>
                  </a:lnTo>
                  <a:lnTo>
                    <a:pt x="1357324" y="251683"/>
                  </a:lnTo>
                  <a:lnTo>
                    <a:pt x="1364484" y="248108"/>
                  </a:lnTo>
                  <a:lnTo>
                    <a:pt x="1371644" y="243341"/>
                  </a:lnTo>
                  <a:lnTo>
                    <a:pt x="1379202" y="238177"/>
                  </a:lnTo>
                  <a:lnTo>
                    <a:pt x="1386362" y="232615"/>
                  </a:lnTo>
                  <a:lnTo>
                    <a:pt x="1400285" y="222287"/>
                  </a:lnTo>
                  <a:lnTo>
                    <a:pt x="1406649" y="217520"/>
                  </a:lnTo>
                  <a:lnTo>
                    <a:pt x="1412218" y="214343"/>
                  </a:lnTo>
                  <a:lnTo>
                    <a:pt x="1428528" y="206398"/>
                  </a:lnTo>
                  <a:lnTo>
                    <a:pt x="1444041" y="199645"/>
                  </a:lnTo>
                  <a:lnTo>
                    <a:pt x="1459157" y="194481"/>
                  </a:lnTo>
                  <a:lnTo>
                    <a:pt x="1474273" y="189714"/>
                  </a:lnTo>
                  <a:lnTo>
                    <a:pt x="1488594" y="186139"/>
                  </a:lnTo>
                  <a:lnTo>
                    <a:pt x="1502914" y="183756"/>
                  </a:lnTo>
                  <a:lnTo>
                    <a:pt x="1516439" y="182167"/>
                  </a:lnTo>
                  <a:lnTo>
                    <a:pt x="1529566" y="180975"/>
                  </a:lnTo>
                  <a:close/>
                  <a:moveTo>
                    <a:pt x="392103" y="180975"/>
                  </a:moveTo>
                  <a:lnTo>
                    <a:pt x="405170" y="180975"/>
                  </a:lnTo>
                  <a:lnTo>
                    <a:pt x="417445" y="181372"/>
                  </a:lnTo>
                  <a:lnTo>
                    <a:pt x="428532" y="182564"/>
                  </a:lnTo>
                  <a:lnTo>
                    <a:pt x="440015" y="184153"/>
                  </a:lnTo>
                  <a:lnTo>
                    <a:pt x="451102" y="186139"/>
                  </a:lnTo>
                  <a:lnTo>
                    <a:pt x="461001" y="188920"/>
                  </a:lnTo>
                  <a:lnTo>
                    <a:pt x="471296" y="191700"/>
                  </a:lnTo>
                  <a:lnTo>
                    <a:pt x="480404" y="195275"/>
                  </a:lnTo>
                  <a:lnTo>
                    <a:pt x="489115" y="198453"/>
                  </a:lnTo>
                  <a:lnTo>
                    <a:pt x="497430" y="202426"/>
                  </a:lnTo>
                  <a:lnTo>
                    <a:pt x="505349" y="206398"/>
                  </a:lnTo>
                  <a:lnTo>
                    <a:pt x="512873" y="210370"/>
                  </a:lnTo>
                  <a:lnTo>
                    <a:pt x="519604" y="214740"/>
                  </a:lnTo>
                  <a:lnTo>
                    <a:pt x="525543" y="218315"/>
                  </a:lnTo>
                  <a:lnTo>
                    <a:pt x="536234" y="225862"/>
                  </a:lnTo>
                  <a:lnTo>
                    <a:pt x="544550" y="232615"/>
                  </a:lnTo>
                  <a:lnTo>
                    <a:pt x="550489" y="238177"/>
                  </a:lnTo>
                  <a:lnTo>
                    <a:pt x="555637" y="243341"/>
                  </a:lnTo>
                  <a:lnTo>
                    <a:pt x="554053" y="246519"/>
                  </a:lnTo>
                  <a:lnTo>
                    <a:pt x="551677" y="250888"/>
                  </a:lnTo>
                  <a:lnTo>
                    <a:pt x="548905" y="256052"/>
                  </a:lnTo>
                  <a:lnTo>
                    <a:pt x="544946" y="262011"/>
                  </a:lnTo>
                  <a:lnTo>
                    <a:pt x="540194" y="268367"/>
                  </a:lnTo>
                  <a:lnTo>
                    <a:pt x="534255" y="275120"/>
                  </a:lnTo>
                  <a:lnTo>
                    <a:pt x="527523" y="281078"/>
                  </a:lnTo>
                  <a:lnTo>
                    <a:pt x="523564" y="284256"/>
                  </a:lnTo>
                  <a:lnTo>
                    <a:pt x="519604" y="286639"/>
                  </a:lnTo>
                  <a:lnTo>
                    <a:pt x="515248" y="289420"/>
                  </a:lnTo>
                  <a:lnTo>
                    <a:pt x="510497" y="291803"/>
                  </a:lnTo>
                  <a:lnTo>
                    <a:pt x="505745" y="293790"/>
                  </a:lnTo>
                  <a:lnTo>
                    <a:pt x="500598" y="295776"/>
                  </a:lnTo>
                  <a:lnTo>
                    <a:pt x="495054" y="296967"/>
                  </a:lnTo>
                  <a:lnTo>
                    <a:pt x="489511" y="297762"/>
                  </a:lnTo>
                  <a:lnTo>
                    <a:pt x="483175" y="298159"/>
                  </a:lnTo>
                  <a:lnTo>
                    <a:pt x="477236" y="298159"/>
                  </a:lnTo>
                  <a:lnTo>
                    <a:pt x="470504" y="297762"/>
                  </a:lnTo>
                  <a:lnTo>
                    <a:pt x="463773" y="296570"/>
                  </a:lnTo>
                  <a:lnTo>
                    <a:pt x="456646" y="294584"/>
                  </a:lnTo>
                  <a:lnTo>
                    <a:pt x="449122" y="292201"/>
                  </a:lnTo>
                  <a:lnTo>
                    <a:pt x="441599" y="289420"/>
                  </a:lnTo>
                  <a:lnTo>
                    <a:pt x="433680" y="285448"/>
                  </a:lnTo>
                  <a:lnTo>
                    <a:pt x="424572" y="280681"/>
                  </a:lnTo>
                  <a:lnTo>
                    <a:pt x="414673" y="276708"/>
                  </a:lnTo>
                  <a:lnTo>
                    <a:pt x="453082" y="295776"/>
                  </a:lnTo>
                  <a:lnTo>
                    <a:pt x="471296" y="303720"/>
                  </a:lnTo>
                  <a:lnTo>
                    <a:pt x="480008" y="306898"/>
                  </a:lnTo>
                  <a:lnTo>
                    <a:pt x="488323" y="310473"/>
                  </a:lnTo>
                  <a:lnTo>
                    <a:pt x="496242" y="312857"/>
                  </a:lnTo>
                  <a:lnTo>
                    <a:pt x="503765" y="314446"/>
                  </a:lnTo>
                  <a:lnTo>
                    <a:pt x="511289" y="316035"/>
                  </a:lnTo>
                  <a:lnTo>
                    <a:pt x="518020" y="316432"/>
                  </a:lnTo>
                  <a:lnTo>
                    <a:pt x="524751" y="316035"/>
                  </a:lnTo>
                  <a:lnTo>
                    <a:pt x="527919" y="315240"/>
                  </a:lnTo>
                  <a:lnTo>
                    <a:pt x="530691" y="314446"/>
                  </a:lnTo>
                  <a:lnTo>
                    <a:pt x="533859" y="313651"/>
                  </a:lnTo>
                  <a:lnTo>
                    <a:pt x="536234" y="312460"/>
                  </a:lnTo>
                  <a:lnTo>
                    <a:pt x="539402" y="310871"/>
                  </a:lnTo>
                  <a:lnTo>
                    <a:pt x="541382" y="309282"/>
                  </a:lnTo>
                  <a:lnTo>
                    <a:pt x="542966" y="321993"/>
                  </a:lnTo>
                  <a:lnTo>
                    <a:pt x="543362" y="333910"/>
                  </a:lnTo>
                  <a:lnTo>
                    <a:pt x="542966" y="345430"/>
                  </a:lnTo>
                  <a:lnTo>
                    <a:pt x="542570" y="356950"/>
                  </a:lnTo>
                  <a:lnTo>
                    <a:pt x="544550" y="354566"/>
                  </a:lnTo>
                  <a:lnTo>
                    <a:pt x="545738" y="353772"/>
                  </a:lnTo>
                  <a:lnTo>
                    <a:pt x="546925" y="353772"/>
                  </a:lnTo>
                  <a:lnTo>
                    <a:pt x="548113" y="354169"/>
                  </a:lnTo>
                  <a:lnTo>
                    <a:pt x="549301" y="354964"/>
                  </a:lnTo>
                  <a:lnTo>
                    <a:pt x="550489" y="356553"/>
                  </a:lnTo>
                  <a:lnTo>
                    <a:pt x="551677" y="358142"/>
                  </a:lnTo>
                  <a:lnTo>
                    <a:pt x="554449" y="363703"/>
                  </a:lnTo>
                  <a:lnTo>
                    <a:pt x="556429" y="370456"/>
                  </a:lnTo>
                  <a:lnTo>
                    <a:pt x="558012" y="378401"/>
                  </a:lnTo>
                  <a:lnTo>
                    <a:pt x="559596" y="387934"/>
                  </a:lnTo>
                  <a:lnTo>
                    <a:pt x="560388" y="398660"/>
                  </a:lnTo>
                  <a:lnTo>
                    <a:pt x="560388" y="409782"/>
                  </a:lnTo>
                  <a:lnTo>
                    <a:pt x="560388" y="420905"/>
                  </a:lnTo>
                  <a:lnTo>
                    <a:pt x="559596" y="431630"/>
                  </a:lnTo>
                  <a:lnTo>
                    <a:pt x="558012" y="441164"/>
                  </a:lnTo>
                  <a:lnTo>
                    <a:pt x="556429" y="449108"/>
                  </a:lnTo>
                  <a:lnTo>
                    <a:pt x="554449" y="456259"/>
                  </a:lnTo>
                  <a:lnTo>
                    <a:pt x="551677" y="461423"/>
                  </a:lnTo>
                  <a:lnTo>
                    <a:pt x="550489" y="463012"/>
                  </a:lnTo>
                  <a:lnTo>
                    <a:pt x="549301" y="464998"/>
                  </a:lnTo>
                  <a:lnTo>
                    <a:pt x="548113" y="465792"/>
                  </a:lnTo>
                  <a:lnTo>
                    <a:pt x="546925" y="465792"/>
                  </a:lnTo>
                  <a:lnTo>
                    <a:pt x="544946" y="465792"/>
                  </a:lnTo>
                  <a:lnTo>
                    <a:pt x="543758" y="464203"/>
                  </a:lnTo>
                  <a:lnTo>
                    <a:pt x="542570" y="463012"/>
                  </a:lnTo>
                  <a:lnTo>
                    <a:pt x="541382" y="461025"/>
                  </a:lnTo>
                  <a:lnTo>
                    <a:pt x="540194" y="458642"/>
                  </a:lnTo>
                  <a:lnTo>
                    <a:pt x="539006" y="455464"/>
                  </a:lnTo>
                  <a:lnTo>
                    <a:pt x="536630" y="447917"/>
                  </a:lnTo>
                  <a:lnTo>
                    <a:pt x="535442" y="457450"/>
                  </a:lnTo>
                  <a:lnTo>
                    <a:pt x="533859" y="467381"/>
                  </a:lnTo>
                  <a:lnTo>
                    <a:pt x="531483" y="476518"/>
                  </a:lnTo>
                  <a:lnTo>
                    <a:pt x="529503" y="485654"/>
                  </a:lnTo>
                  <a:lnTo>
                    <a:pt x="527127" y="494393"/>
                  </a:lnTo>
                  <a:lnTo>
                    <a:pt x="523564" y="502735"/>
                  </a:lnTo>
                  <a:lnTo>
                    <a:pt x="520792" y="511077"/>
                  </a:lnTo>
                  <a:lnTo>
                    <a:pt x="516832" y="519419"/>
                  </a:lnTo>
                  <a:lnTo>
                    <a:pt x="513269" y="526966"/>
                  </a:lnTo>
                  <a:lnTo>
                    <a:pt x="508913" y="534514"/>
                  </a:lnTo>
                  <a:lnTo>
                    <a:pt x="504557" y="541664"/>
                  </a:lnTo>
                  <a:lnTo>
                    <a:pt x="500598" y="548417"/>
                  </a:lnTo>
                  <a:lnTo>
                    <a:pt x="495450" y="555170"/>
                  </a:lnTo>
                  <a:lnTo>
                    <a:pt x="490699" y="561526"/>
                  </a:lnTo>
                  <a:lnTo>
                    <a:pt x="485947" y="567485"/>
                  </a:lnTo>
                  <a:lnTo>
                    <a:pt x="480404" y="573443"/>
                  </a:lnTo>
                  <a:lnTo>
                    <a:pt x="475256" y="578607"/>
                  </a:lnTo>
                  <a:lnTo>
                    <a:pt x="469713" y="583771"/>
                  </a:lnTo>
                  <a:lnTo>
                    <a:pt x="464565" y="588538"/>
                  </a:lnTo>
                  <a:lnTo>
                    <a:pt x="458625" y="592510"/>
                  </a:lnTo>
                  <a:lnTo>
                    <a:pt x="453082" y="596880"/>
                  </a:lnTo>
                  <a:lnTo>
                    <a:pt x="447142" y="600852"/>
                  </a:lnTo>
                  <a:lnTo>
                    <a:pt x="441203" y="604030"/>
                  </a:lnTo>
                  <a:lnTo>
                    <a:pt x="435263" y="607605"/>
                  </a:lnTo>
                  <a:lnTo>
                    <a:pt x="429720" y="609989"/>
                  </a:lnTo>
                  <a:lnTo>
                    <a:pt x="424177" y="612372"/>
                  </a:lnTo>
                  <a:lnTo>
                    <a:pt x="418237" y="614756"/>
                  </a:lnTo>
                  <a:lnTo>
                    <a:pt x="412298" y="616344"/>
                  </a:lnTo>
                  <a:lnTo>
                    <a:pt x="406754" y="617536"/>
                  </a:lnTo>
                  <a:lnTo>
                    <a:pt x="401211" y="618331"/>
                  </a:lnTo>
                  <a:lnTo>
                    <a:pt x="395667" y="618728"/>
                  </a:lnTo>
                  <a:lnTo>
                    <a:pt x="390520" y="619125"/>
                  </a:lnTo>
                  <a:lnTo>
                    <a:pt x="385768" y="618728"/>
                  </a:lnTo>
                  <a:lnTo>
                    <a:pt x="381017" y="618331"/>
                  </a:lnTo>
                  <a:lnTo>
                    <a:pt x="376265" y="617536"/>
                  </a:lnTo>
                  <a:lnTo>
                    <a:pt x="371909" y="615947"/>
                  </a:lnTo>
                  <a:lnTo>
                    <a:pt x="366762" y="614358"/>
                  </a:lnTo>
                  <a:lnTo>
                    <a:pt x="361218" y="611975"/>
                  </a:lnTo>
                  <a:lnTo>
                    <a:pt x="356467" y="609592"/>
                  </a:lnTo>
                  <a:lnTo>
                    <a:pt x="350923" y="606414"/>
                  </a:lnTo>
                  <a:lnTo>
                    <a:pt x="345380" y="603633"/>
                  </a:lnTo>
                  <a:lnTo>
                    <a:pt x="339836" y="599661"/>
                  </a:lnTo>
                  <a:lnTo>
                    <a:pt x="328353" y="591716"/>
                  </a:lnTo>
                  <a:lnTo>
                    <a:pt x="317662" y="582580"/>
                  </a:lnTo>
                  <a:lnTo>
                    <a:pt x="306575" y="572251"/>
                  </a:lnTo>
                  <a:lnTo>
                    <a:pt x="295884" y="560732"/>
                  </a:lnTo>
                  <a:lnTo>
                    <a:pt x="285193" y="548020"/>
                  </a:lnTo>
                  <a:lnTo>
                    <a:pt x="280046" y="541664"/>
                  </a:lnTo>
                  <a:lnTo>
                    <a:pt x="275690" y="534514"/>
                  </a:lnTo>
                  <a:lnTo>
                    <a:pt x="270543" y="527364"/>
                  </a:lnTo>
                  <a:lnTo>
                    <a:pt x="266187" y="520213"/>
                  </a:lnTo>
                  <a:lnTo>
                    <a:pt x="261832" y="512666"/>
                  </a:lnTo>
                  <a:lnTo>
                    <a:pt x="257872" y="504721"/>
                  </a:lnTo>
                  <a:lnTo>
                    <a:pt x="253516" y="496777"/>
                  </a:lnTo>
                  <a:lnTo>
                    <a:pt x="250349" y="488435"/>
                  </a:lnTo>
                  <a:lnTo>
                    <a:pt x="246785" y="480490"/>
                  </a:lnTo>
                  <a:lnTo>
                    <a:pt x="244013" y="472148"/>
                  </a:lnTo>
                  <a:lnTo>
                    <a:pt x="240846" y="463012"/>
                  </a:lnTo>
                  <a:lnTo>
                    <a:pt x="238470" y="454272"/>
                  </a:lnTo>
                  <a:lnTo>
                    <a:pt x="236490" y="460231"/>
                  </a:lnTo>
                  <a:lnTo>
                    <a:pt x="234114" y="464998"/>
                  </a:lnTo>
                  <a:lnTo>
                    <a:pt x="233322" y="466189"/>
                  </a:lnTo>
                  <a:lnTo>
                    <a:pt x="232134" y="467381"/>
                  </a:lnTo>
                  <a:lnTo>
                    <a:pt x="230946" y="468176"/>
                  </a:lnTo>
                  <a:lnTo>
                    <a:pt x="229759" y="468573"/>
                  </a:lnTo>
                  <a:lnTo>
                    <a:pt x="228175" y="468176"/>
                  </a:lnTo>
                  <a:lnTo>
                    <a:pt x="226591" y="467381"/>
                  </a:lnTo>
                  <a:lnTo>
                    <a:pt x="225403" y="466189"/>
                  </a:lnTo>
                  <a:lnTo>
                    <a:pt x="224215" y="463806"/>
                  </a:lnTo>
                  <a:lnTo>
                    <a:pt x="222235" y="459039"/>
                  </a:lnTo>
                  <a:lnTo>
                    <a:pt x="219860" y="452286"/>
                  </a:lnTo>
                  <a:lnTo>
                    <a:pt x="218276" y="443547"/>
                  </a:lnTo>
                  <a:lnTo>
                    <a:pt x="217088" y="434411"/>
                  </a:lnTo>
                  <a:lnTo>
                    <a:pt x="216296" y="423685"/>
                  </a:lnTo>
                  <a:lnTo>
                    <a:pt x="215900" y="412563"/>
                  </a:lnTo>
                  <a:lnTo>
                    <a:pt x="216296" y="401043"/>
                  </a:lnTo>
                  <a:lnTo>
                    <a:pt x="217088" y="390715"/>
                  </a:lnTo>
                  <a:lnTo>
                    <a:pt x="218276" y="381181"/>
                  </a:lnTo>
                  <a:lnTo>
                    <a:pt x="219860" y="372839"/>
                  </a:lnTo>
                  <a:lnTo>
                    <a:pt x="222235" y="366086"/>
                  </a:lnTo>
                  <a:lnTo>
                    <a:pt x="224215" y="360922"/>
                  </a:lnTo>
                  <a:lnTo>
                    <a:pt x="225403" y="358936"/>
                  </a:lnTo>
                  <a:lnTo>
                    <a:pt x="226591" y="357744"/>
                  </a:lnTo>
                  <a:lnTo>
                    <a:pt x="228175" y="356950"/>
                  </a:lnTo>
                  <a:lnTo>
                    <a:pt x="229759" y="356553"/>
                  </a:lnTo>
                  <a:lnTo>
                    <a:pt x="230551" y="356950"/>
                  </a:lnTo>
                  <a:lnTo>
                    <a:pt x="231342" y="357347"/>
                  </a:lnTo>
                  <a:lnTo>
                    <a:pt x="232134" y="342252"/>
                  </a:lnTo>
                  <a:lnTo>
                    <a:pt x="232530" y="335499"/>
                  </a:lnTo>
                  <a:lnTo>
                    <a:pt x="233718" y="329541"/>
                  </a:lnTo>
                  <a:lnTo>
                    <a:pt x="232926" y="321596"/>
                  </a:lnTo>
                  <a:lnTo>
                    <a:pt x="232926" y="314049"/>
                  </a:lnTo>
                  <a:lnTo>
                    <a:pt x="232926" y="307296"/>
                  </a:lnTo>
                  <a:lnTo>
                    <a:pt x="232926" y="300543"/>
                  </a:lnTo>
                  <a:lnTo>
                    <a:pt x="233718" y="294584"/>
                  </a:lnTo>
                  <a:lnTo>
                    <a:pt x="234906" y="289023"/>
                  </a:lnTo>
                  <a:lnTo>
                    <a:pt x="236094" y="283461"/>
                  </a:lnTo>
                  <a:lnTo>
                    <a:pt x="237282" y="278297"/>
                  </a:lnTo>
                  <a:lnTo>
                    <a:pt x="238866" y="273531"/>
                  </a:lnTo>
                  <a:lnTo>
                    <a:pt x="240846" y="269558"/>
                  </a:lnTo>
                  <a:lnTo>
                    <a:pt x="243617" y="265189"/>
                  </a:lnTo>
                  <a:lnTo>
                    <a:pt x="245597" y="262011"/>
                  </a:lnTo>
                  <a:lnTo>
                    <a:pt x="248765" y="258436"/>
                  </a:lnTo>
                  <a:lnTo>
                    <a:pt x="251537" y="255655"/>
                  </a:lnTo>
                  <a:lnTo>
                    <a:pt x="255100" y="252477"/>
                  </a:lnTo>
                  <a:lnTo>
                    <a:pt x="258268" y="250491"/>
                  </a:lnTo>
                  <a:lnTo>
                    <a:pt x="243221" y="250491"/>
                  </a:lnTo>
                  <a:lnTo>
                    <a:pt x="231342" y="250888"/>
                  </a:lnTo>
                  <a:lnTo>
                    <a:pt x="221443" y="251683"/>
                  </a:lnTo>
                  <a:lnTo>
                    <a:pt x="228175" y="248108"/>
                  </a:lnTo>
                  <a:lnTo>
                    <a:pt x="235302" y="243341"/>
                  </a:lnTo>
                  <a:lnTo>
                    <a:pt x="242825" y="238177"/>
                  </a:lnTo>
                  <a:lnTo>
                    <a:pt x="249953" y="232615"/>
                  </a:lnTo>
                  <a:lnTo>
                    <a:pt x="263811" y="222287"/>
                  </a:lnTo>
                  <a:lnTo>
                    <a:pt x="270147" y="217520"/>
                  </a:lnTo>
                  <a:lnTo>
                    <a:pt x="276086" y="214343"/>
                  </a:lnTo>
                  <a:lnTo>
                    <a:pt x="291925" y="206398"/>
                  </a:lnTo>
                  <a:lnTo>
                    <a:pt x="307367" y="199645"/>
                  </a:lnTo>
                  <a:lnTo>
                    <a:pt x="322810" y="194481"/>
                  </a:lnTo>
                  <a:lnTo>
                    <a:pt x="337461" y="189714"/>
                  </a:lnTo>
                  <a:lnTo>
                    <a:pt x="351715" y="186139"/>
                  </a:lnTo>
                  <a:lnTo>
                    <a:pt x="365574" y="183756"/>
                  </a:lnTo>
                  <a:lnTo>
                    <a:pt x="379037" y="182167"/>
                  </a:lnTo>
                  <a:lnTo>
                    <a:pt x="392103" y="180975"/>
                  </a:lnTo>
                  <a:close/>
                  <a:moveTo>
                    <a:pt x="958250" y="0"/>
                  </a:moveTo>
                  <a:lnTo>
                    <a:pt x="974507" y="0"/>
                  </a:lnTo>
                  <a:lnTo>
                    <a:pt x="989971" y="397"/>
                  </a:lnTo>
                  <a:lnTo>
                    <a:pt x="1004642" y="1986"/>
                  </a:lnTo>
                  <a:lnTo>
                    <a:pt x="1018917" y="4369"/>
                  </a:lnTo>
                  <a:lnTo>
                    <a:pt x="1032795" y="6752"/>
                  </a:lnTo>
                  <a:lnTo>
                    <a:pt x="1045880" y="9929"/>
                  </a:lnTo>
                  <a:lnTo>
                    <a:pt x="1058172" y="13900"/>
                  </a:lnTo>
                  <a:lnTo>
                    <a:pt x="1070067" y="18269"/>
                  </a:lnTo>
                  <a:lnTo>
                    <a:pt x="1081170" y="22241"/>
                  </a:lnTo>
                  <a:lnTo>
                    <a:pt x="1091876" y="27404"/>
                  </a:lnTo>
                  <a:lnTo>
                    <a:pt x="1101392" y="32170"/>
                  </a:lnTo>
                  <a:lnTo>
                    <a:pt x="1110908" y="36936"/>
                  </a:lnTo>
                  <a:lnTo>
                    <a:pt x="1119235" y="42099"/>
                  </a:lnTo>
                  <a:lnTo>
                    <a:pt x="1127166" y="47262"/>
                  </a:lnTo>
                  <a:lnTo>
                    <a:pt x="1134303" y="52425"/>
                  </a:lnTo>
                  <a:lnTo>
                    <a:pt x="1140647" y="56794"/>
                  </a:lnTo>
                  <a:lnTo>
                    <a:pt x="1151353" y="65531"/>
                  </a:lnTo>
                  <a:lnTo>
                    <a:pt x="1159283" y="72680"/>
                  </a:lnTo>
                  <a:lnTo>
                    <a:pt x="1165628" y="78240"/>
                  </a:lnTo>
                  <a:lnTo>
                    <a:pt x="1163645" y="83006"/>
                  </a:lnTo>
                  <a:lnTo>
                    <a:pt x="1160473" y="88567"/>
                  </a:lnTo>
                  <a:lnTo>
                    <a:pt x="1156904" y="94921"/>
                  </a:lnTo>
                  <a:lnTo>
                    <a:pt x="1151749" y="102467"/>
                  </a:lnTo>
                  <a:lnTo>
                    <a:pt x="1145802" y="110410"/>
                  </a:lnTo>
                  <a:lnTo>
                    <a:pt x="1141837" y="114779"/>
                  </a:lnTo>
                  <a:lnTo>
                    <a:pt x="1138268" y="118354"/>
                  </a:lnTo>
                  <a:lnTo>
                    <a:pt x="1133906" y="122722"/>
                  </a:lnTo>
                  <a:lnTo>
                    <a:pt x="1129545" y="126694"/>
                  </a:lnTo>
                  <a:lnTo>
                    <a:pt x="1124786" y="130268"/>
                  </a:lnTo>
                  <a:lnTo>
                    <a:pt x="1119632" y="134240"/>
                  </a:lnTo>
                  <a:lnTo>
                    <a:pt x="1114081" y="137020"/>
                  </a:lnTo>
                  <a:lnTo>
                    <a:pt x="1108133" y="140197"/>
                  </a:lnTo>
                  <a:lnTo>
                    <a:pt x="1101789" y="142580"/>
                  </a:lnTo>
                  <a:lnTo>
                    <a:pt x="1095841" y="144566"/>
                  </a:lnTo>
                  <a:lnTo>
                    <a:pt x="1089100" y="146552"/>
                  </a:lnTo>
                  <a:lnTo>
                    <a:pt x="1081170" y="147743"/>
                  </a:lnTo>
                  <a:lnTo>
                    <a:pt x="1073636" y="148140"/>
                  </a:lnTo>
                  <a:lnTo>
                    <a:pt x="1066102" y="148140"/>
                  </a:lnTo>
                  <a:lnTo>
                    <a:pt x="1057775" y="147743"/>
                  </a:lnTo>
                  <a:lnTo>
                    <a:pt x="1049052" y="145758"/>
                  </a:lnTo>
                  <a:lnTo>
                    <a:pt x="1039932" y="143772"/>
                  </a:lnTo>
                  <a:lnTo>
                    <a:pt x="1030812" y="140992"/>
                  </a:lnTo>
                  <a:lnTo>
                    <a:pt x="1021296" y="136623"/>
                  </a:lnTo>
                  <a:lnTo>
                    <a:pt x="1010590" y="131857"/>
                  </a:lnTo>
                  <a:lnTo>
                    <a:pt x="998695" y="126297"/>
                  </a:lnTo>
                  <a:lnTo>
                    <a:pt x="987196" y="121134"/>
                  </a:lnTo>
                  <a:lnTo>
                    <a:pt x="1011383" y="133446"/>
                  </a:lnTo>
                  <a:lnTo>
                    <a:pt x="1035571" y="144566"/>
                  </a:lnTo>
                  <a:lnTo>
                    <a:pt x="1047070" y="150126"/>
                  </a:lnTo>
                  <a:lnTo>
                    <a:pt x="1058172" y="155289"/>
                  </a:lnTo>
                  <a:lnTo>
                    <a:pt x="1069274" y="159261"/>
                  </a:lnTo>
                  <a:lnTo>
                    <a:pt x="1079980" y="163233"/>
                  </a:lnTo>
                  <a:lnTo>
                    <a:pt x="1090290" y="166807"/>
                  </a:lnTo>
                  <a:lnTo>
                    <a:pt x="1099806" y="169190"/>
                  </a:lnTo>
                  <a:lnTo>
                    <a:pt x="1109322" y="170381"/>
                  </a:lnTo>
                  <a:lnTo>
                    <a:pt x="1118046" y="171176"/>
                  </a:lnTo>
                  <a:lnTo>
                    <a:pt x="1122011" y="171176"/>
                  </a:lnTo>
                  <a:lnTo>
                    <a:pt x="1126373" y="170779"/>
                  </a:lnTo>
                  <a:lnTo>
                    <a:pt x="1130338" y="169984"/>
                  </a:lnTo>
                  <a:lnTo>
                    <a:pt x="1133906" y="169190"/>
                  </a:lnTo>
                  <a:lnTo>
                    <a:pt x="1137475" y="167998"/>
                  </a:lnTo>
                  <a:lnTo>
                    <a:pt x="1141044" y="166013"/>
                  </a:lnTo>
                  <a:lnTo>
                    <a:pt x="1144612" y="164027"/>
                  </a:lnTo>
                  <a:lnTo>
                    <a:pt x="1147388" y="162041"/>
                  </a:lnTo>
                  <a:lnTo>
                    <a:pt x="1148181" y="170381"/>
                  </a:lnTo>
                  <a:lnTo>
                    <a:pt x="1148974" y="178325"/>
                  </a:lnTo>
                  <a:lnTo>
                    <a:pt x="1150163" y="193417"/>
                  </a:lnTo>
                  <a:lnTo>
                    <a:pt x="1149767" y="208112"/>
                  </a:lnTo>
                  <a:lnTo>
                    <a:pt x="1148577" y="222012"/>
                  </a:lnTo>
                  <a:lnTo>
                    <a:pt x="1150163" y="220424"/>
                  </a:lnTo>
                  <a:lnTo>
                    <a:pt x="1151353" y="219232"/>
                  </a:lnTo>
                  <a:lnTo>
                    <a:pt x="1152543" y="218835"/>
                  </a:lnTo>
                  <a:lnTo>
                    <a:pt x="1154129" y="218438"/>
                  </a:lnTo>
                  <a:lnTo>
                    <a:pt x="1155715" y="218835"/>
                  </a:lnTo>
                  <a:lnTo>
                    <a:pt x="1157697" y="219629"/>
                  </a:lnTo>
                  <a:lnTo>
                    <a:pt x="1159283" y="222012"/>
                  </a:lnTo>
                  <a:lnTo>
                    <a:pt x="1160869" y="223998"/>
                  </a:lnTo>
                  <a:lnTo>
                    <a:pt x="1162059" y="226778"/>
                  </a:lnTo>
                  <a:lnTo>
                    <a:pt x="1164041" y="230750"/>
                  </a:lnTo>
                  <a:lnTo>
                    <a:pt x="1166421" y="239090"/>
                  </a:lnTo>
                  <a:lnTo>
                    <a:pt x="1168403" y="249813"/>
                  </a:lnTo>
                  <a:lnTo>
                    <a:pt x="1169989" y="261728"/>
                  </a:lnTo>
                  <a:lnTo>
                    <a:pt x="1171179" y="275232"/>
                  </a:lnTo>
                  <a:lnTo>
                    <a:pt x="1171575" y="289529"/>
                  </a:lnTo>
                  <a:lnTo>
                    <a:pt x="1171179" y="303827"/>
                  </a:lnTo>
                  <a:lnTo>
                    <a:pt x="1169989" y="316933"/>
                  </a:lnTo>
                  <a:lnTo>
                    <a:pt x="1168403" y="328848"/>
                  </a:lnTo>
                  <a:lnTo>
                    <a:pt x="1166421" y="339174"/>
                  </a:lnTo>
                  <a:lnTo>
                    <a:pt x="1164041" y="347912"/>
                  </a:lnTo>
                  <a:lnTo>
                    <a:pt x="1162059" y="351486"/>
                  </a:lnTo>
                  <a:lnTo>
                    <a:pt x="1160869" y="354266"/>
                  </a:lnTo>
                  <a:lnTo>
                    <a:pt x="1159283" y="357047"/>
                  </a:lnTo>
                  <a:lnTo>
                    <a:pt x="1157697" y="358635"/>
                  </a:lnTo>
                  <a:lnTo>
                    <a:pt x="1155715" y="359827"/>
                  </a:lnTo>
                  <a:lnTo>
                    <a:pt x="1154129" y="360224"/>
                  </a:lnTo>
                  <a:lnTo>
                    <a:pt x="1152146" y="359827"/>
                  </a:lnTo>
                  <a:lnTo>
                    <a:pt x="1150560" y="358635"/>
                  </a:lnTo>
                  <a:lnTo>
                    <a:pt x="1148577" y="356649"/>
                  </a:lnTo>
                  <a:lnTo>
                    <a:pt x="1146991" y="353869"/>
                  </a:lnTo>
                  <a:lnTo>
                    <a:pt x="1145405" y="351089"/>
                  </a:lnTo>
                  <a:lnTo>
                    <a:pt x="1144216" y="346720"/>
                  </a:lnTo>
                  <a:lnTo>
                    <a:pt x="1141440" y="337586"/>
                  </a:lnTo>
                  <a:lnTo>
                    <a:pt x="1139854" y="350295"/>
                  </a:lnTo>
                  <a:lnTo>
                    <a:pt x="1137871" y="361812"/>
                  </a:lnTo>
                  <a:lnTo>
                    <a:pt x="1135096" y="373727"/>
                  </a:lnTo>
                  <a:lnTo>
                    <a:pt x="1132320" y="385245"/>
                  </a:lnTo>
                  <a:lnTo>
                    <a:pt x="1128752" y="395968"/>
                  </a:lnTo>
                  <a:lnTo>
                    <a:pt x="1125183" y="407089"/>
                  </a:lnTo>
                  <a:lnTo>
                    <a:pt x="1120821" y="417812"/>
                  </a:lnTo>
                  <a:lnTo>
                    <a:pt x="1116460" y="427741"/>
                  </a:lnTo>
                  <a:lnTo>
                    <a:pt x="1111701" y="437273"/>
                  </a:lnTo>
                  <a:lnTo>
                    <a:pt x="1106547" y="446805"/>
                  </a:lnTo>
                  <a:lnTo>
                    <a:pt x="1100996" y="455939"/>
                  </a:lnTo>
                  <a:lnTo>
                    <a:pt x="1095444" y="464280"/>
                  </a:lnTo>
                  <a:lnTo>
                    <a:pt x="1089497" y="473017"/>
                  </a:lnTo>
                  <a:lnTo>
                    <a:pt x="1083152" y="480960"/>
                  </a:lnTo>
                  <a:lnTo>
                    <a:pt x="1076808" y="488506"/>
                  </a:lnTo>
                  <a:lnTo>
                    <a:pt x="1070464" y="495655"/>
                  </a:lnTo>
                  <a:lnTo>
                    <a:pt x="1063723" y="502407"/>
                  </a:lnTo>
                  <a:lnTo>
                    <a:pt x="1056586" y="509159"/>
                  </a:lnTo>
                  <a:lnTo>
                    <a:pt x="1049845" y="515116"/>
                  </a:lnTo>
                  <a:lnTo>
                    <a:pt x="1042708" y="520676"/>
                  </a:lnTo>
                  <a:lnTo>
                    <a:pt x="1035174" y="525442"/>
                  </a:lnTo>
                  <a:lnTo>
                    <a:pt x="1028037" y="530605"/>
                  </a:lnTo>
                  <a:lnTo>
                    <a:pt x="1020503" y="534974"/>
                  </a:lnTo>
                  <a:lnTo>
                    <a:pt x="1012969" y="538549"/>
                  </a:lnTo>
                  <a:lnTo>
                    <a:pt x="1005832" y="542520"/>
                  </a:lnTo>
                  <a:lnTo>
                    <a:pt x="998298" y="545300"/>
                  </a:lnTo>
                  <a:lnTo>
                    <a:pt x="991161" y="548081"/>
                  </a:lnTo>
                  <a:lnTo>
                    <a:pt x="984024" y="550067"/>
                  </a:lnTo>
                  <a:lnTo>
                    <a:pt x="976886" y="551655"/>
                  </a:lnTo>
                  <a:lnTo>
                    <a:pt x="969749" y="553244"/>
                  </a:lnTo>
                  <a:lnTo>
                    <a:pt x="962612" y="554038"/>
                  </a:lnTo>
                  <a:lnTo>
                    <a:pt x="955871" y="554038"/>
                  </a:lnTo>
                  <a:lnTo>
                    <a:pt x="950320" y="553641"/>
                  </a:lnTo>
                  <a:lnTo>
                    <a:pt x="944372" y="553244"/>
                  </a:lnTo>
                  <a:lnTo>
                    <a:pt x="938424" y="551655"/>
                  </a:lnTo>
                  <a:lnTo>
                    <a:pt x="932080" y="549669"/>
                  </a:lnTo>
                  <a:lnTo>
                    <a:pt x="925736" y="547683"/>
                  </a:lnTo>
                  <a:lnTo>
                    <a:pt x="919788" y="544903"/>
                  </a:lnTo>
                  <a:lnTo>
                    <a:pt x="913047" y="541726"/>
                  </a:lnTo>
                  <a:lnTo>
                    <a:pt x="906307" y="538151"/>
                  </a:lnTo>
                  <a:lnTo>
                    <a:pt x="898773" y="534180"/>
                  </a:lnTo>
                  <a:lnTo>
                    <a:pt x="892429" y="529811"/>
                  </a:lnTo>
                  <a:lnTo>
                    <a:pt x="884895" y="524648"/>
                  </a:lnTo>
                  <a:lnTo>
                    <a:pt x="877758" y="519882"/>
                  </a:lnTo>
                  <a:lnTo>
                    <a:pt x="870620" y="513925"/>
                  </a:lnTo>
                  <a:lnTo>
                    <a:pt x="863880" y="507967"/>
                  </a:lnTo>
                  <a:lnTo>
                    <a:pt x="856742" y="501613"/>
                  </a:lnTo>
                  <a:lnTo>
                    <a:pt x="849605" y="494861"/>
                  </a:lnTo>
                  <a:lnTo>
                    <a:pt x="842864" y="487712"/>
                  </a:lnTo>
                  <a:lnTo>
                    <a:pt x="836124" y="480166"/>
                  </a:lnTo>
                  <a:lnTo>
                    <a:pt x="829383" y="472223"/>
                  </a:lnTo>
                  <a:lnTo>
                    <a:pt x="823039" y="463883"/>
                  </a:lnTo>
                  <a:lnTo>
                    <a:pt x="816694" y="455542"/>
                  </a:lnTo>
                  <a:lnTo>
                    <a:pt x="810350" y="446805"/>
                  </a:lnTo>
                  <a:lnTo>
                    <a:pt x="804799" y="438067"/>
                  </a:lnTo>
                  <a:lnTo>
                    <a:pt x="798851" y="428535"/>
                  </a:lnTo>
                  <a:lnTo>
                    <a:pt x="793300" y="419004"/>
                  </a:lnTo>
                  <a:lnTo>
                    <a:pt x="788145" y="409075"/>
                  </a:lnTo>
                  <a:lnTo>
                    <a:pt x="782991" y="399146"/>
                  </a:lnTo>
                  <a:lnTo>
                    <a:pt x="778629" y="388819"/>
                  </a:lnTo>
                  <a:lnTo>
                    <a:pt x="774267" y="378493"/>
                  </a:lnTo>
                  <a:lnTo>
                    <a:pt x="770699" y="367770"/>
                  </a:lnTo>
                  <a:lnTo>
                    <a:pt x="767130" y="357047"/>
                  </a:lnTo>
                  <a:lnTo>
                    <a:pt x="763958" y="345529"/>
                  </a:lnTo>
                  <a:lnTo>
                    <a:pt x="761579" y="353075"/>
                  </a:lnTo>
                  <a:lnTo>
                    <a:pt x="759993" y="355855"/>
                  </a:lnTo>
                  <a:lnTo>
                    <a:pt x="758803" y="358635"/>
                  </a:lnTo>
                  <a:lnTo>
                    <a:pt x="757614" y="360621"/>
                  </a:lnTo>
                  <a:lnTo>
                    <a:pt x="755631" y="362210"/>
                  </a:lnTo>
                  <a:lnTo>
                    <a:pt x="754045" y="363401"/>
                  </a:lnTo>
                  <a:lnTo>
                    <a:pt x="752459" y="363798"/>
                  </a:lnTo>
                  <a:lnTo>
                    <a:pt x="750873" y="363401"/>
                  </a:lnTo>
                  <a:lnTo>
                    <a:pt x="748890" y="361812"/>
                  </a:lnTo>
                  <a:lnTo>
                    <a:pt x="747304" y="360224"/>
                  </a:lnTo>
                  <a:lnTo>
                    <a:pt x="745718" y="357841"/>
                  </a:lnTo>
                  <a:lnTo>
                    <a:pt x="744528" y="354664"/>
                  </a:lnTo>
                  <a:lnTo>
                    <a:pt x="742546" y="351486"/>
                  </a:lnTo>
                  <a:lnTo>
                    <a:pt x="740167" y="342352"/>
                  </a:lnTo>
                  <a:lnTo>
                    <a:pt x="738184" y="332423"/>
                  </a:lnTo>
                  <a:lnTo>
                    <a:pt x="736202" y="320111"/>
                  </a:lnTo>
                  <a:lnTo>
                    <a:pt x="735409" y="307004"/>
                  </a:lnTo>
                  <a:lnTo>
                    <a:pt x="735012" y="292707"/>
                  </a:lnTo>
                  <a:lnTo>
                    <a:pt x="735409" y="278409"/>
                  </a:lnTo>
                  <a:lnTo>
                    <a:pt x="736202" y="264905"/>
                  </a:lnTo>
                  <a:lnTo>
                    <a:pt x="738184" y="252991"/>
                  </a:lnTo>
                  <a:lnTo>
                    <a:pt x="740167" y="242665"/>
                  </a:lnTo>
                  <a:lnTo>
                    <a:pt x="742546" y="233927"/>
                  </a:lnTo>
                  <a:lnTo>
                    <a:pt x="744528" y="230353"/>
                  </a:lnTo>
                  <a:lnTo>
                    <a:pt x="745718" y="227175"/>
                  </a:lnTo>
                  <a:lnTo>
                    <a:pt x="747304" y="224792"/>
                  </a:lnTo>
                  <a:lnTo>
                    <a:pt x="748890" y="223204"/>
                  </a:lnTo>
                  <a:lnTo>
                    <a:pt x="750873" y="222409"/>
                  </a:lnTo>
                  <a:lnTo>
                    <a:pt x="752459" y="222012"/>
                  </a:lnTo>
                  <a:lnTo>
                    <a:pt x="753648" y="222409"/>
                  </a:lnTo>
                  <a:lnTo>
                    <a:pt x="754441" y="222807"/>
                  </a:lnTo>
                  <a:lnTo>
                    <a:pt x="754838" y="213275"/>
                  </a:lnTo>
                  <a:lnTo>
                    <a:pt x="755631" y="204140"/>
                  </a:lnTo>
                  <a:lnTo>
                    <a:pt x="756424" y="195800"/>
                  </a:lnTo>
                  <a:lnTo>
                    <a:pt x="758010" y="187856"/>
                  </a:lnTo>
                  <a:lnTo>
                    <a:pt x="757217" y="177927"/>
                  </a:lnTo>
                  <a:lnTo>
                    <a:pt x="756424" y="168793"/>
                  </a:lnTo>
                  <a:lnTo>
                    <a:pt x="756424" y="160055"/>
                  </a:lnTo>
                  <a:lnTo>
                    <a:pt x="757217" y="151318"/>
                  </a:lnTo>
                  <a:lnTo>
                    <a:pt x="758010" y="143772"/>
                  </a:lnTo>
                  <a:lnTo>
                    <a:pt x="759200" y="136226"/>
                  </a:lnTo>
                  <a:lnTo>
                    <a:pt x="760389" y="129474"/>
                  </a:lnTo>
                  <a:lnTo>
                    <a:pt x="762372" y="123119"/>
                  </a:lnTo>
                  <a:lnTo>
                    <a:pt x="764751" y="117162"/>
                  </a:lnTo>
                  <a:lnTo>
                    <a:pt x="767130" y="111602"/>
                  </a:lnTo>
                  <a:lnTo>
                    <a:pt x="769906" y="106836"/>
                  </a:lnTo>
                  <a:lnTo>
                    <a:pt x="773078" y="102070"/>
                  </a:lnTo>
                  <a:lnTo>
                    <a:pt x="776646" y="97701"/>
                  </a:lnTo>
                  <a:lnTo>
                    <a:pt x="780215" y="94127"/>
                  </a:lnTo>
                  <a:lnTo>
                    <a:pt x="784577" y="90552"/>
                  </a:lnTo>
                  <a:lnTo>
                    <a:pt x="788542" y="87772"/>
                  </a:lnTo>
                  <a:lnTo>
                    <a:pt x="769113" y="88169"/>
                  </a:lnTo>
                  <a:lnTo>
                    <a:pt x="754441" y="88567"/>
                  </a:lnTo>
                  <a:lnTo>
                    <a:pt x="741753" y="89361"/>
                  </a:lnTo>
                  <a:lnTo>
                    <a:pt x="746115" y="86978"/>
                  </a:lnTo>
                  <a:lnTo>
                    <a:pt x="750873" y="84198"/>
                  </a:lnTo>
                  <a:lnTo>
                    <a:pt x="759993" y="79035"/>
                  </a:lnTo>
                  <a:lnTo>
                    <a:pt x="768716" y="72283"/>
                  </a:lnTo>
                  <a:lnTo>
                    <a:pt x="778232" y="65531"/>
                  </a:lnTo>
                  <a:lnTo>
                    <a:pt x="795283" y="52425"/>
                  </a:lnTo>
                  <a:lnTo>
                    <a:pt x="803609" y="46468"/>
                  </a:lnTo>
                  <a:lnTo>
                    <a:pt x="810747" y="42099"/>
                  </a:lnTo>
                  <a:lnTo>
                    <a:pt x="821453" y="36936"/>
                  </a:lnTo>
                  <a:lnTo>
                    <a:pt x="830969" y="32567"/>
                  </a:lnTo>
                  <a:lnTo>
                    <a:pt x="841278" y="27801"/>
                  </a:lnTo>
                  <a:lnTo>
                    <a:pt x="850795" y="23829"/>
                  </a:lnTo>
                  <a:lnTo>
                    <a:pt x="860707" y="20255"/>
                  </a:lnTo>
                  <a:lnTo>
                    <a:pt x="870224" y="16681"/>
                  </a:lnTo>
                  <a:lnTo>
                    <a:pt x="879740" y="13900"/>
                  </a:lnTo>
                  <a:lnTo>
                    <a:pt x="888860" y="11518"/>
                  </a:lnTo>
                  <a:lnTo>
                    <a:pt x="897980" y="8737"/>
                  </a:lnTo>
                  <a:lnTo>
                    <a:pt x="907100" y="6752"/>
                  </a:lnTo>
                  <a:lnTo>
                    <a:pt x="915823" y="5163"/>
                  </a:lnTo>
                  <a:lnTo>
                    <a:pt x="924546" y="3177"/>
                  </a:lnTo>
                  <a:lnTo>
                    <a:pt x="941993" y="1191"/>
                  </a:lnTo>
                  <a:lnTo>
                    <a:pt x="958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4cf3e6e7a_0_127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Graphical user interface, text, application&#10;&#10;Description automatically generated" id="144" name="Google Shape;144;g1b4cf3e6e7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" y="1200250"/>
            <a:ext cx="57340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b4cf3e6e7a_0_127"/>
          <p:cNvSpPr txBox="1"/>
          <p:nvPr/>
        </p:nvSpPr>
        <p:spPr>
          <a:xfrm>
            <a:off x="567525" y="670025"/>
            <a:ext cx="42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1：Saling Amount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4cf3e6e7a_0_123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Graphical user interface, text, application, email&#10;&#10;Description automatically generated" id="151" name="Google Shape;151;g1b4cf3e6e7a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0" y="1118200"/>
            <a:ext cx="57340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b4cf3e6e7a_0_123"/>
          <p:cNvSpPr txBox="1"/>
          <p:nvPr/>
        </p:nvSpPr>
        <p:spPr>
          <a:xfrm>
            <a:off x="531175" y="601500"/>
            <a:ext cx="34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2： Consumables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4cf3e6e7a_0_115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/>
          </a:p>
        </p:txBody>
      </p:sp>
      <p:pic>
        <p:nvPicPr>
          <p:cNvPr id="158" name="Google Shape;158;g1b4cf3e6e7a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" y="1377525"/>
            <a:ext cx="6416899" cy="33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b4cf3e6e7a_0_115"/>
          <p:cNvSpPr txBox="1"/>
          <p:nvPr/>
        </p:nvSpPr>
        <p:spPr>
          <a:xfrm>
            <a:off x="531175" y="758663"/>
            <a:ext cx="34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2： Consumables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4cf3e6e7a_0_119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/>
          </a:p>
        </p:txBody>
      </p:sp>
      <p:sp>
        <p:nvSpPr>
          <p:cNvPr id="165" name="Google Shape;165;g1b4cf3e6e7a_0_119"/>
          <p:cNvSpPr txBox="1"/>
          <p:nvPr/>
        </p:nvSpPr>
        <p:spPr>
          <a:xfrm>
            <a:off x="531175" y="684575"/>
            <a:ext cx="23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3：Customers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b4cf3e6e7a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" y="1304850"/>
            <a:ext cx="7018274" cy="3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b4cf3e6e7a_0_119"/>
          <p:cNvSpPr txBox="1"/>
          <p:nvPr/>
        </p:nvSpPr>
        <p:spPr>
          <a:xfrm>
            <a:off x="3654875" y="3535100"/>
            <a:ext cx="51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u="sng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Total_SQ_PC </a:t>
            </a: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= 1.2268*</a:t>
            </a:r>
            <a:r>
              <a:rPr b="1"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customer_1</a:t>
            </a: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 + 1.363* </a:t>
            </a:r>
            <a:r>
              <a:rPr b="1"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customer_2</a:t>
            </a: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 </a:t>
            </a:r>
            <a:endParaRPr>
              <a:solidFill>
                <a:schemeClr val="dk1"/>
              </a:solidFill>
              <a:latin typeface="等线"/>
              <a:ea typeface="等线"/>
              <a:cs typeface="等线"/>
              <a:sym typeface="等线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+1.4789*</a:t>
            </a:r>
            <a:r>
              <a:rPr b="1"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customer_11</a:t>
            </a: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 + 1.4038*</a:t>
            </a:r>
            <a:r>
              <a:rPr b="1"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customer_14</a:t>
            </a: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 </a:t>
            </a:r>
            <a:endParaRPr>
              <a:solidFill>
                <a:schemeClr val="dk1"/>
              </a:solidFill>
              <a:latin typeface="等线"/>
              <a:ea typeface="等线"/>
              <a:cs typeface="等线"/>
              <a:sym typeface="等线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+ 1.7201*</a:t>
            </a:r>
            <a:r>
              <a:rPr b="1" lang="zh-CN">
                <a:solidFill>
                  <a:schemeClr val="dk1"/>
                </a:solidFill>
                <a:latin typeface="等线"/>
                <a:ea typeface="等线"/>
                <a:cs typeface="等线"/>
                <a:sym typeface="等线"/>
              </a:rPr>
              <a:t>cusomer_17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4cf3e6e7a_0_171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/>
          </a:p>
        </p:txBody>
      </p:sp>
      <p:pic>
        <p:nvPicPr>
          <p:cNvPr id="173" name="Google Shape;173;g1b4cf3e6e7a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75" y="1293675"/>
            <a:ext cx="3093775" cy="35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b4cf3e6e7a_0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750" y="1293675"/>
            <a:ext cx="38290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b4cf3e6e7a_0_171"/>
          <p:cNvSpPr txBox="1"/>
          <p:nvPr/>
        </p:nvSpPr>
        <p:spPr>
          <a:xfrm>
            <a:off x="531175" y="716738"/>
            <a:ext cx="23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3：Customers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4cf3e6e7a_0_167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Modeling &amp; Analysis</a:t>
            </a:r>
            <a:endParaRPr/>
          </a:p>
        </p:txBody>
      </p:sp>
      <p:pic>
        <p:nvPicPr>
          <p:cNvPr id="181" name="Google Shape;181;g1b4cf3e6e7a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" y="1241125"/>
            <a:ext cx="3663650" cy="38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b4cf3e6e7a_0_167"/>
          <p:cNvSpPr txBox="1"/>
          <p:nvPr/>
        </p:nvSpPr>
        <p:spPr>
          <a:xfrm>
            <a:off x="531175" y="716738"/>
            <a:ext cx="23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Model 3：Customers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b4cf3e6e7a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64" y="1178450"/>
            <a:ext cx="4237762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3337583" y="2014975"/>
            <a:ext cx="32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Visualization</a:t>
            </a:r>
            <a:endParaRPr b="1"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191" name="Google Shape;191;p7"/>
            <p:cNvSpPr/>
            <p:nvPr/>
          </p:nvSpPr>
          <p:spPr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cap="flat" cmpd="sng" w="88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79400" sx="101000" rotWithShape="0" algn="tl" dir="2700000" dist="76200" sy="101000">
                <a:srgbClr val="000000">
                  <a:alpha val="2784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1159958" y="3077737"/>
              <a:ext cx="782700" cy="7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4a95795ea_0_162"/>
          <p:cNvSpPr txBox="1"/>
          <p:nvPr>
            <p:ph type="title"/>
          </p:nvPr>
        </p:nvSpPr>
        <p:spPr>
          <a:xfrm>
            <a:off x="531187" y="108000"/>
            <a:ext cx="4889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/>
          </a:p>
        </p:txBody>
      </p:sp>
      <p:pic>
        <p:nvPicPr>
          <p:cNvPr id="198" name="Google Shape;198;g1b4a95795ea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663025"/>
            <a:ext cx="6670624" cy="43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4a95795ea_0_129"/>
          <p:cNvSpPr txBox="1"/>
          <p:nvPr>
            <p:ph type="title"/>
          </p:nvPr>
        </p:nvSpPr>
        <p:spPr>
          <a:xfrm>
            <a:off x="531175" y="108000"/>
            <a:ext cx="47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4" name="Google Shape;204;g1b4a95795ea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00" y="753900"/>
            <a:ext cx="7336350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4a95795ea_0_125"/>
          <p:cNvSpPr txBox="1"/>
          <p:nvPr>
            <p:ph type="title"/>
          </p:nvPr>
        </p:nvSpPr>
        <p:spPr>
          <a:xfrm>
            <a:off x="531187" y="108000"/>
            <a:ext cx="4870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/>
          </a:p>
        </p:txBody>
      </p:sp>
      <p:pic>
        <p:nvPicPr>
          <p:cNvPr id="210" name="Google Shape;210;g1b4a95795e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50" y="673550"/>
            <a:ext cx="7014648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531169" y="108000"/>
            <a:ext cx="1576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Contents</a:t>
            </a:r>
            <a:endParaRPr/>
          </a:p>
        </p:txBody>
      </p:sp>
      <p:sp>
        <p:nvSpPr>
          <p:cNvPr id="34" name="Google Shape;34;p20"/>
          <p:cNvSpPr/>
          <p:nvPr/>
        </p:nvSpPr>
        <p:spPr>
          <a:xfrm>
            <a:off x="2129900" y="1727950"/>
            <a:ext cx="2583900" cy="49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Modeling &amp; Analysis</a:t>
            </a:r>
            <a:endParaRPr sz="1900"/>
          </a:p>
        </p:txBody>
      </p:sp>
      <p:sp>
        <p:nvSpPr>
          <p:cNvPr id="35" name="Google Shape;35;p20"/>
          <p:cNvSpPr/>
          <p:nvPr/>
        </p:nvSpPr>
        <p:spPr>
          <a:xfrm>
            <a:off x="2129900" y="3228750"/>
            <a:ext cx="2583900" cy="49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Prediction</a:t>
            </a:r>
            <a:endParaRPr sz="2100"/>
          </a:p>
        </p:txBody>
      </p:sp>
      <p:sp>
        <p:nvSpPr>
          <p:cNvPr id="36" name="Google Shape;36;p20"/>
          <p:cNvSpPr/>
          <p:nvPr/>
        </p:nvSpPr>
        <p:spPr>
          <a:xfrm>
            <a:off x="2129900" y="2490525"/>
            <a:ext cx="2583900" cy="493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Visualization</a:t>
            </a:r>
            <a:endParaRPr sz="2100"/>
          </a:p>
        </p:txBody>
      </p:sp>
      <p:sp>
        <p:nvSpPr>
          <p:cNvPr id="37" name="Google Shape;37;p20"/>
          <p:cNvSpPr/>
          <p:nvPr/>
        </p:nvSpPr>
        <p:spPr>
          <a:xfrm>
            <a:off x="2129900" y="1014075"/>
            <a:ext cx="2583900" cy="49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sz="2100"/>
          </a:p>
        </p:txBody>
      </p:sp>
      <p:sp>
        <p:nvSpPr>
          <p:cNvPr id="38" name="Google Shape;38;p20"/>
          <p:cNvSpPr/>
          <p:nvPr/>
        </p:nvSpPr>
        <p:spPr>
          <a:xfrm>
            <a:off x="2129900" y="3966975"/>
            <a:ext cx="2583900" cy="49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sz="2100"/>
          </a:p>
        </p:txBody>
      </p:sp>
      <p:grpSp>
        <p:nvGrpSpPr>
          <p:cNvPr id="39" name="Google Shape;39;p20"/>
          <p:cNvGrpSpPr/>
          <p:nvPr/>
        </p:nvGrpSpPr>
        <p:grpSpPr>
          <a:xfrm>
            <a:off x="1358280" y="1072922"/>
            <a:ext cx="414600" cy="414600"/>
            <a:chOff x="3543574" y="4265651"/>
            <a:chExt cx="414600" cy="414600"/>
          </a:xfrm>
        </p:grpSpPr>
        <p:sp>
          <p:nvSpPr>
            <p:cNvPr id="40" name="Google Shape;40;p20"/>
            <p:cNvSpPr/>
            <p:nvPr/>
          </p:nvSpPr>
          <p:spPr>
            <a:xfrm>
              <a:off x="3543574" y="4265651"/>
              <a:ext cx="414600" cy="414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41;p20"/>
            <p:cNvGrpSpPr/>
            <p:nvPr/>
          </p:nvGrpSpPr>
          <p:grpSpPr>
            <a:xfrm>
              <a:off x="3629426" y="4325691"/>
              <a:ext cx="259946" cy="261704"/>
              <a:chOff x="5042691" y="2273922"/>
              <a:chExt cx="702937" cy="707690"/>
            </a:xfrm>
          </p:grpSpPr>
          <p:sp>
            <p:nvSpPr>
              <p:cNvPr id="42" name="Google Shape;42;p20"/>
              <p:cNvSpPr/>
              <p:nvPr/>
            </p:nvSpPr>
            <p:spPr>
              <a:xfrm>
                <a:off x="5284806" y="2789968"/>
                <a:ext cx="460822" cy="191644"/>
              </a:xfrm>
              <a:custGeom>
                <a:rect b="b" l="l" r="r" t="t"/>
                <a:pathLst>
                  <a:path extrusionOk="0" h="222" w="533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0"/>
              <p:cNvSpPr/>
              <p:nvPr/>
            </p:nvSpPr>
            <p:spPr>
              <a:xfrm>
                <a:off x="5042691" y="2273922"/>
                <a:ext cx="529215" cy="655759"/>
              </a:xfrm>
              <a:custGeom>
                <a:rect b="b" l="l" r="r" t="t"/>
                <a:pathLst>
                  <a:path extrusionOk="0" h="759" w="612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" name="Google Shape;44;p20"/>
          <p:cNvGrpSpPr/>
          <p:nvPr/>
        </p:nvGrpSpPr>
        <p:grpSpPr>
          <a:xfrm>
            <a:off x="1387917" y="2529972"/>
            <a:ext cx="414600" cy="414600"/>
            <a:chOff x="5181486" y="4265651"/>
            <a:chExt cx="414600" cy="414600"/>
          </a:xfrm>
        </p:grpSpPr>
        <p:sp>
          <p:nvSpPr>
            <p:cNvPr id="45" name="Google Shape;45;p20"/>
            <p:cNvSpPr/>
            <p:nvPr/>
          </p:nvSpPr>
          <p:spPr>
            <a:xfrm>
              <a:off x="5181486" y="4265651"/>
              <a:ext cx="414600" cy="414600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46;p20"/>
            <p:cNvGrpSpPr/>
            <p:nvPr/>
          </p:nvGrpSpPr>
          <p:grpSpPr>
            <a:xfrm>
              <a:off x="5287264" y="4375271"/>
              <a:ext cx="253424" cy="172636"/>
              <a:chOff x="4895160" y="4287159"/>
              <a:chExt cx="571418" cy="389258"/>
            </a:xfrm>
          </p:grpSpPr>
          <p:sp>
            <p:nvSpPr>
              <p:cNvPr id="47" name="Google Shape;47;p20"/>
              <p:cNvSpPr/>
              <p:nvPr/>
            </p:nvSpPr>
            <p:spPr>
              <a:xfrm>
                <a:off x="4895160" y="4287159"/>
                <a:ext cx="438051" cy="389258"/>
              </a:xfrm>
              <a:custGeom>
                <a:rect b="b" l="l" r="r" t="t"/>
                <a:pathLst>
                  <a:path extrusionOk="0" h="152" w="171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0"/>
              <p:cNvSpPr/>
              <p:nvPr/>
            </p:nvSpPr>
            <p:spPr>
              <a:xfrm>
                <a:off x="4953712" y="4417273"/>
                <a:ext cx="315600" cy="5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0"/>
              <p:cNvSpPr/>
              <p:nvPr/>
            </p:nvSpPr>
            <p:spPr>
              <a:xfrm>
                <a:off x="4953712" y="4501847"/>
                <a:ext cx="99900" cy="10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0"/>
              <p:cNvSpPr/>
              <p:nvPr/>
            </p:nvSpPr>
            <p:spPr>
              <a:xfrm>
                <a:off x="5071899" y="4505100"/>
                <a:ext cx="1074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0"/>
              <p:cNvSpPr/>
              <p:nvPr/>
            </p:nvSpPr>
            <p:spPr>
              <a:xfrm>
                <a:off x="5071899" y="4548471"/>
                <a:ext cx="1074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0"/>
              <p:cNvSpPr/>
              <p:nvPr/>
            </p:nvSpPr>
            <p:spPr>
              <a:xfrm>
                <a:off x="5071899" y="4589674"/>
                <a:ext cx="107400" cy="1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0"/>
              <p:cNvSpPr/>
              <p:nvPr/>
            </p:nvSpPr>
            <p:spPr>
              <a:xfrm>
                <a:off x="5225867" y="4569073"/>
                <a:ext cx="40119" cy="41203"/>
              </a:xfrm>
              <a:custGeom>
                <a:rect b="b" l="l" r="r" t="t"/>
                <a:pathLst>
                  <a:path extrusionOk="0" h="38" w="37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0"/>
              <p:cNvSpPr/>
              <p:nvPr/>
            </p:nvSpPr>
            <p:spPr>
              <a:xfrm>
                <a:off x="5389594" y="4366311"/>
                <a:ext cx="76984" cy="79153"/>
              </a:xfrm>
              <a:custGeom>
                <a:rect b="b" l="l" r="r" t="t"/>
                <a:pathLst>
                  <a:path extrusionOk="0" h="31" w="30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0"/>
              <p:cNvSpPr/>
              <p:nvPr/>
            </p:nvSpPr>
            <p:spPr>
              <a:xfrm>
                <a:off x="5258396" y="4394503"/>
                <a:ext cx="182160" cy="182160"/>
              </a:xfrm>
              <a:custGeom>
                <a:rect b="b" l="l" r="r" t="t"/>
                <a:pathLst>
                  <a:path extrusionOk="0" h="71" w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" name="Google Shape;56;p20"/>
          <p:cNvGrpSpPr/>
          <p:nvPr/>
        </p:nvGrpSpPr>
        <p:grpSpPr>
          <a:xfrm>
            <a:off x="1358268" y="3287922"/>
            <a:ext cx="414600" cy="414600"/>
            <a:chOff x="4626437" y="4265651"/>
            <a:chExt cx="414600" cy="414600"/>
          </a:xfrm>
        </p:grpSpPr>
        <p:sp>
          <p:nvSpPr>
            <p:cNvPr id="57" name="Google Shape;57;p20"/>
            <p:cNvSpPr/>
            <p:nvPr/>
          </p:nvSpPr>
          <p:spPr>
            <a:xfrm>
              <a:off x="4626437" y="4265651"/>
              <a:ext cx="414600" cy="414600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58;p20"/>
            <p:cNvGrpSpPr/>
            <p:nvPr/>
          </p:nvGrpSpPr>
          <p:grpSpPr>
            <a:xfrm>
              <a:off x="4710851" y="4356936"/>
              <a:ext cx="232884" cy="199711"/>
              <a:chOff x="3546346" y="2339026"/>
              <a:chExt cx="897780" cy="769897"/>
            </a:xfrm>
          </p:grpSpPr>
          <p:sp>
            <p:nvSpPr>
              <p:cNvPr id="59" name="Google Shape;59;p20"/>
              <p:cNvSpPr/>
              <p:nvPr/>
            </p:nvSpPr>
            <p:spPr>
              <a:xfrm>
                <a:off x="3561526" y="3077423"/>
                <a:ext cx="882600" cy="3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0"/>
              <p:cNvSpPr/>
              <p:nvPr/>
            </p:nvSpPr>
            <p:spPr>
              <a:xfrm>
                <a:off x="3617909" y="2844302"/>
                <a:ext cx="125777" cy="210351"/>
              </a:xfrm>
              <a:custGeom>
                <a:rect b="b" l="l" r="r" t="t"/>
                <a:pathLst>
                  <a:path extrusionOk="0" h="82" w="49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0"/>
              <p:cNvSpPr/>
              <p:nvPr/>
            </p:nvSpPr>
            <p:spPr>
              <a:xfrm>
                <a:off x="3779467" y="2682744"/>
                <a:ext cx="122524" cy="371910"/>
              </a:xfrm>
              <a:custGeom>
                <a:rect b="b" l="l" r="r" t="t"/>
                <a:pathLst>
                  <a:path extrusionOk="0" h="145" w="48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0"/>
              <p:cNvSpPr/>
              <p:nvPr/>
            </p:nvSpPr>
            <p:spPr>
              <a:xfrm>
                <a:off x="3938857" y="2713104"/>
                <a:ext cx="124693" cy="341550"/>
              </a:xfrm>
              <a:custGeom>
                <a:rect b="b" l="l" r="r" t="t"/>
                <a:pathLst>
                  <a:path extrusionOk="0" h="133" w="49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>
                <a:off x="4100415" y="2624193"/>
                <a:ext cx="122524" cy="430461"/>
              </a:xfrm>
              <a:custGeom>
                <a:rect b="b" l="l" r="r" t="t"/>
                <a:pathLst>
                  <a:path extrusionOk="0" h="168" w="4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0"/>
              <p:cNvSpPr/>
              <p:nvPr/>
            </p:nvSpPr>
            <p:spPr>
              <a:xfrm>
                <a:off x="4258721" y="2513596"/>
                <a:ext cx="125777" cy="541058"/>
              </a:xfrm>
              <a:custGeom>
                <a:rect b="b" l="l" r="r" t="t"/>
                <a:pathLst>
                  <a:path extrusionOk="0" h="211" w="49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0"/>
              <p:cNvSpPr/>
              <p:nvPr/>
            </p:nvSpPr>
            <p:spPr>
              <a:xfrm>
                <a:off x="3546346" y="2339026"/>
                <a:ext cx="871764" cy="610452"/>
              </a:xfrm>
              <a:custGeom>
                <a:rect b="b" l="l" r="r" t="t"/>
                <a:pathLst>
                  <a:path extrusionOk="0" h="238" w="340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" name="Google Shape;66;p20"/>
          <p:cNvGrpSpPr/>
          <p:nvPr/>
        </p:nvGrpSpPr>
        <p:grpSpPr>
          <a:xfrm>
            <a:off x="1358281" y="1780872"/>
            <a:ext cx="414600" cy="414600"/>
            <a:chOff x="4102125" y="4265651"/>
            <a:chExt cx="414600" cy="414600"/>
          </a:xfrm>
        </p:grpSpPr>
        <p:sp>
          <p:nvSpPr>
            <p:cNvPr id="67" name="Google Shape;67;p20"/>
            <p:cNvSpPr/>
            <p:nvPr/>
          </p:nvSpPr>
          <p:spPr>
            <a:xfrm>
              <a:off x="4102125" y="4265651"/>
              <a:ext cx="414600" cy="414600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" name="Google Shape;68;p20"/>
            <p:cNvGrpSpPr/>
            <p:nvPr/>
          </p:nvGrpSpPr>
          <p:grpSpPr>
            <a:xfrm>
              <a:off x="4199097" y="4358648"/>
              <a:ext cx="238733" cy="198188"/>
              <a:chOff x="3132963" y="3140191"/>
              <a:chExt cx="645573" cy="535933"/>
            </a:xfrm>
          </p:grpSpPr>
          <p:sp>
            <p:nvSpPr>
              <p:cNvPr id="69" name="Google Shape;69;p20"/>
              <p:cNvSpPr/>
              <p:nvPr/>
            </p:nvSpPr>
            <p:spPr>
              <a:xfrm>
                <a:off x="3421629" y="3217854"/>
                <a:ext cx="356907" cy="392027"/>
              </a:xfrm>
              <a:custGeom>
                <a:rect b="b" l="l" r="r" t="t"/>
                <a:pathLst>
                  <a:path extrusionOk="0" h="581" w="529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0"/>
              <p:cNvSpPr/>
              <p:nvPr/>
            </p:nvSpPr>
            <p:spPr>
              <a:xfrm>
                <a:off x="3198348" y="3140191"/>
                <a:ext cx="224709" cy="247551"/>
              </a:xfrm>
              <a:custGeom>
                <a:rect b="b" l="l" r="r" t="t"/>
                <a:pathLst>
                  <a:path extrusionOk="0" h="367" w="333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0"/>
              <p:cNvSpPr/>
              <p:nvPr/>
            </p:nvSpPr>
            <p:spPr>
              <a:xfrm>
                <a:off x="3481875" y="3306367"/>
                <a:ext cx="233275" cy="180738"/>
              </a:xfrm>
              <a:custGeom>
                <a:rect b="b" l="l" r="r" t="t"/>
                <a:pathLst>
                  <a:path extrusionOk="0" h="268" w="346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0"/>
              <p:cNvSpPr/>
              <p:nvPr/>
            </p:nvSpPr>
            <p:spPr>
              <a:xfrm>
                <a:off x="3132963" y="3377178"/>
                <a:ext cx="355480" cy="298946"/>
              </a:xfrm>
              <a:custGeom>
                <a:rect b="b" l="l" r="r" t="t"/>
                <a:pathLst>
                  <a:path extrusionOk="0" h="443" w="527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3598655" y="3487105"/>
                <a:ext cx="54536" cy="68241"/>
              </a:xfrm>
              <a:custGeom>
                <a:rect b="b" l="l" r="r" t="t"/>
                <a:pathLst>
                  <a:path extrusionOk="0" h="101" w="8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0"/>
              <p:cNvSpPr/>
              <p:nvPr/>
            </p:nvSpPr>
            <p:spPr>
              <a:xfrm>
                <a:off x="3666040" y="3486534"/>
                <a:ext cx="47968" cy="67384"/>
              </a:xfrm>
              <a:custGeom>
                <a:rect b="b" l="l" r="r" t="t"/>
                <a:pathLst>
                  <a:path extrusionOk="0" h="100" w="71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20"/>
          <p:cNvGrpSpPr/>
          <p:nvPr/>
        </p:nvGrpSpPr>
        <p:grpSpPr>
          <a:xfrm>
            <a:off x="1387930" y="4045872"/>
            <a:ext cx="414600" cy="414600"/>
            <a:chOff x="3543574" y="4265651"/>
            <a:chExt cx="414600" cy="414600"/>
          </a:xfrm>
        </p:grpSpPr>
        <p:sp>
          <p:nvSpPr>
            <p:cNvPr id="76" name="Google Shape;76;p20"/>
            <p:cNvSpPr/>
            <p:nvPr/>
          </p:nvSpPr>
          <p:spPr>
            <a:xfrm>
              <a:off x="3543574" y="4265651"/>
              <a:ext cx="414600" cy="414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20"/>
            <p:cNvGrpSpPr/>
            <p:nvPr/>
          </p:nvGrpSpPr>
          <p:grpSpPr>
            <a:xfrm>
              <a:off x="3629426" y="4325691"/>
              <a:ext cx="259946" cy="261704"/>
              <a:chOff x="5042691" y="2273922"/>
              <a:chExt cx="702937" cy="707690"/>
            </a:xfrm>
          </p:grpSpPr>
          <p:sp>
            <p:nvSpPr>
              <p:cNvPr id="78" name="Google Shape;78;p20"/>
              <p:cNvSpPr/>
              <p:nvPr/>
            </p:nvSpPr>
            <p:spPr>
              <a:xfrm>
                <a:off x="5284806" y="2789968"/>
                <a:ext cx="460822" cy="191644"/>
              </a:xfrm>
              <a:custGeom>
                <a:rect b="b" l="l" r="r" t="t"/>
                <a:pathLst>
                  <a:path extrusionOk="0" h="222" w="533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0"/>
              <p:cNvSpPr/>
              <p:nvPr/>
            </p:nvSpPr>
            <p:spPr>
              <a:xfrm>
                <a:off x="5042691" y="2273922"/>
                <a:ext cx="529215" cy="655759"/>
              </a:xfrm>
              <a:custGeom>
                <a:rect b="b" l="l" r="r" t="t"/>
                <a:pathLst>
                  <a:path extrusionOk="0" h="759" w="612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4a95795ea_0_121"/>
          <p:cNvSpPr txBox="1"/>
          <p:nvPr>
            <p:ph type="title"/>
          </p:nvPr>
        </p:nvSpPr>
        <p:spPr>
          <a:xfrm>
            <a:off x="531186" y="108000"/>
            <a:ext cx="4864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/>
          </a:p>
        </p:txBody>
      </p:sp>
      <p:pic>
        <p:nvPicPr>
          <p:cNvPr id="216" name="Google Shape;216;g1b4a95795ea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703650"/>
            <a:ext cx="6954588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4a95795ea_0_141"/>
          <p:cNvSpPr txBox="1"/>
          <p:nvPr>
            <p:ph type="title"/>
          </p:nvPr>
        </p:nvSpPr>
        <p:spPr>
          <a:xfrm>
            <a:off x="531186" y="108000"/>
            <a:ext cx="4696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/>
          </a:p>
        </p:txBody>
      </p:sp>
      <p:pic>
        <p:nvPicPr>
          <p:cNvPr id="222" name="Google Shape;222;g1b4a95795ea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5" y="713700"/>
            <a:ext cx="6954588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4a95795ea_0_147"/>
          <p:cNvSpPr txBox="1"/>
          <p:nvPr>
            <p:ph type="title"/>
          </p:nvPr>
        </p:nvSpPr>
        <p:spPr>
          <a:xfrm>
            <a:off x="531185" y="108000"/>
            <a:ext cx="4561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Visualization</a:t>
            </a:r>
            <a:endParaRPr/>
          </a:p>
        </p:txBody>
      </p:sp>
      <p:pic>
        <p:nvPicPr>
          <p:cNvPr id="228" name="Google Shape;228;g1b4a95795ea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5" y="703650"/>
            <a:ext cx="7539801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3337583" y="2014975"/>
            <a:ext cx="32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Prediction</a:t>
            </a:r>
            <a:endParaRPr b="1"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35" name="Google Shape;235;p15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236" name="Google Shape;236;p15"/>
            <p:cNvSpPr/>
            <p:nvPr/>
          </p:nvSpPr>
          <p:spPr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cap="flat" cmpd="sng" w="88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79400" sx="101000" rotWithShape="0" algn="tl" dir="2700000" dist="76200" sy="101000">
                <a:srgbClr val="000000">
                  <a:alpha val="2784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1159958" y="3077737"/>
              <a:ext cx="782700" cy="7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4a95795ea_0_65"/>
          <p:cNvSpPr txBox="1"/>
          <p:nvPr>
            <p:ph type="title"/>
          </p:nvPr>
        </p:nvSpPr>
        <p:spPr>
          <a:xfrm>
            <a:off x="531169" y="108000"/>
            <a:ext cx="1576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Prediction</a:t>
            </a:r>
            <a:endParaRPr/>
          </a:p>
        </p:txBody>
      </p:sp>
      <p:pic>
        <p:nvPicPr>
          <p:cNvPr id="243" name="Google Shape;243;g1b4a95795e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00" y="693600"/>
            <a:ext cx="7075050" cy="423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4a95795ea_0_133"/>
          <p:cNvSpPr txBox="1"/>
          <p:nvPr>
            <p:ph type="title"/>
          </p:nvPr>
        </p:nvSpPr>
        <p:spPr>
          <a:xfrm>
            <a:off x="531169" y="108000"/>
            <a:ext cx="1576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Prediction</a:t>
            </a:r>
            <a:endParaRPr/>
          </a:p>
        </p:txBody>
      </p:sp>
      <p:pic>
        <p:nvPicPr>
          <p:cNvPr id="249" name="Google Shape;249;g1b4a95795e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53900"/>
            <a:ext cx="7040800" cy="423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4a95795ea_0_116"/>
          <p:cNvSpPr txBox="1"/>
          <p:nvPr>
            <p:ph type="title"/>
          </p:nvPr>
        </p:nvSpPr>
        <p:spPr>
          <a:xfrm>
            <a:off x="531169" y="108000"/>
            <a:ext cx="1576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Prediction</a:t>
            </a:r>
            <a:endParaRPr/>
          </a:p>
        </p:txBody>
      </p:sp>
      <p:pic>
        <p:nvPicPr>
          <p:cNvPr id="255" name="Google Shape;255;g1b4a95795e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0" y="723775"/>
            <a:ext cx="6944708" cy="4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4a95795ea_0_153"/>
          <p:cNvSpPr txBox="1"/>
          <p:nvPr>
            <p:ph type="title"/>
          </p:nvPr>
        </p:nvSpPr>
        <p:spPr>
          <a:xfrm>
            <a:off x="531169" y="108000"/>
            <a:ext cx="1576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Prediction</a:t>
            </a:r>
            <a:endParaRPr/>
          </a:p>
        </p:txBody>
      </p:sp>
      <p:pic>
        <p:nvPicPr>
          <p:cNvPr id="261" name="Google Shape;261;g1b4a95795ea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25" y="733350"/>
            <a:ext cx="6356500" cy="42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4a95795ea_0_158"/>
          <p:cNvSpPr txBox="1"/>
          <p:nvPr>
            <p:ph type="title"/>
          </p:nvPr>
        </p:nvSpPr>
        <p:spPr>
          <a:xfrm>
            <a:off x="531186" y="108000"/>
            <a:ext cx="4746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CN" sz="3200">
                <a:solidFill>
                  <a:schemeClr val="accent1"/>
                </a:solidFill>
              </a:rPr>
              <a:t>Prediction</a:t>
            </a:r>
            <a:endParaRPr/>
          </a:p>
        </p:txBody>
      </p:sp>
      <p:pic>
        <p:nvPicPr>
          <p:cNvPr id="267" name="Google Shape;267;g1b4a95795ea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25" y="813700"/>
            <a:ext cx="5930976" cy="42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3337583" y="2014975"/>
            <a:ext cx="32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b="1"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74" name="Google Shape;274;p26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275" name="Google Shape;275;p26"/>
            <p:cNvSpPr/>
            <p:nvPr/>
          </p:nvSpPr>
          <p:spPr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cap="flat" cmpd="sng" w="88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79400" sx="101000" rotWithShape="0" algn="tl" dir="2700000" dist="76200" sy="101000">
                <a:srgbClr val="000000">
                  <a:alpha val="2784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6" name="Google Shape;276;p26"/>
            <p:cNvSpPr txBox="1"/>
            <p:nvPr/>
          </p:nvSpPr>
          <p:spPr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05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337583" y="2014975"/>
            <a:ext cx="32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b="1"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7" name="Google Shape;87;p3"/>
            <p:cNvSpPr/>
            <p:nvPr/>
          </p:nvSpPr>
          <p:spPr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cap="flat" cmpd="sng" w="88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79400" sx="101000" rotWithShape="0" algn="tl" dir="2700000" dist="76200" sy="101000">
                <a:srgbClr val="000000">
                  <a:alpha val="2784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4cf3e6e7a_2_4"/>
          <p:cNvSpPr txBox="1"/>
          <p:nvPr>
            <p:ph type="title"/>
          </p:nvPr>
        </p:nvSpPr>
        <p:spPr>
          <a:xfrm>
            <a:off x="531186" y="108000"/>
            <a:ext cx="4746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Bio-Tech</a:t>
            </a:r>
            <a:endParaRPr/>
          </a:p>
        </p:txBody>
      </p:sp>
      <p:sp>
        <p:nvSpPr>
          <p:cNvPr id="282" name="Google Shape;282;g1b4cf3e6e7a_2_4"/>
          <p:cNvSpPr txBox="1"/>
          <p:nvPr/>
        </p:nvSpPr>
        <p:spPr>
          <a:xfrm>
            <a:off x="531175" y="965750"/>
            <a:ext cx="6702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CN" sz="1600">
                <a:solidFill>
                  <a:schemeClr val="dk1"/>
                </a:solidFill>
              </a:rPr>
              <a:t>The P-Values for all five customers are small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CN" sz="1600">
                <a:solidFill>
                  <a:schemeClr val="dk1"/>
                </a:solidFill>
              </a:rPr>
              <a:t>Customer_1 has the smallest P-value, close to 0.001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1b4cf3e6e7a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650" y="2666900"/>
            <a:ext cx="3807551" cy="19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4cf3e6e7a_2_9"/>
          <p:cNvSpPr txBox="1"/>
          <p:nvPr>
            <p:ph type="title"/>
          </p:nvPr>
        </p:nvSpPr>
        <p:spPr>
          <a:xfrm>
            <a:off x="531170" y="108000"/>
            <a:ext cx="6966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</a:t>
            </a:r>
            <a:r>
              <a:rPr lang="zh-CN"/>
              <a:t>he sales of all products are increasing</a:t>
            </a:r>
            <a:endParaRPr/>
          </a:p>
        </p:txBody>
      </p:sp>
      <p:pic>
        <p:nvPicPr>
          <p:cNvPr id="289" name="Google Shape;289;g1b4cf3e6e7a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75" y="2113150"/>
            <a:ext cx="5943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b4cf3e6e7a_2_9"/>
          <p:cNvSpPr txBox="1"/>
          <p:nvPr/>
        </p:nvSpPr>
        <p:spPr>
          <a:xfrm>
            <a:off x="808375" y="851300"/>
            <a:ext cx="44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CN" sz="1600">
                <a:solidFill>
                  <a:schemeClr val="dk1"/>
                </a:solidFill>
              </a:rPr>
              <a:t>We predict that the increasing rate for 2023 will be approximately 20%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4cf3e6e7a_2_13"/>
          <p:cNvSpPr txBox="1"/>
          <p:nvPr>
            <p:ph type="title"/>
          </p:nvPr>
        </p:nvSpPr>
        <p:spPr>
          <a:xfrm>
            <a:off x="531172" y="108000"/>
            <a:ext cx="6136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Business steps &amp; Analysis deficiencies</a:t>
            </a:r>
            <a:endParaRPr/>
          </a:p>
        </p:txBody>
      </p:sp>
      <p:sp>
        <p:nvSpPr>
          <p:cNvPr id="296" name="Google Shape;296;g1b4cf3e6e7a_2_13"/>
          <p:cNvSpPr txBox="1"/>
          <p:nvPr/>
        </p:nvSpPr>
        <p:spPr>
          <a:xfrm>
            <a:off x="929975" y="1201825"/>
            <a:ext cx="6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b4cf3e6e7a_2_13"/>
          <p:cNvSpPr txBox="1"/>
          <p:nvPr/>
        </p:nvSpPr>
        <p:spPr>
          <a:xfrm>
            <a:off x="751125" y="1316275"/>
            <a:ext cx="5064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investigate the demand of potential customers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data collection &amp; data cleaning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2659423" y="1983130"/>
            <a:ext cx="3825153" cy="1177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720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</a:t>
            </a:r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4a95795ea_0_170"/>
          <p:cNvSpPr txBox="1"/>
          <p:nvPr>
            <p:ph type="title"/>
          </p:nvPr>
        </p:nvSpPr>
        <p:spPr>
          <a:xfrm>
            <a:off x="531175" y="108000"/>
            <a:ext cx="2411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Introduction</a:t>
            </a:r>
            <a:endParaRPr/>
          </a:p>
        </p:txBody>
      </p:sp>
      <p:pic>
        <p:nvPicPr>
          <p:cNvPr id="94" name="Google Shape;94;g1b4a95795ea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00" y="1999575"/>
            <a:ext cx="6387325" cy="27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b4a95795ea_0_170"/>
          <p:cNvSpPr/>
          <p:nvPr/>
        </p:nvSpPr>
        <p:spPr>
          <a:xfrm>
            <a:off x="879750" y="837250"/>
            <a:ext cx="68958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biotechnology company develops, manufactures, and markets integrated systems for the analysis of genetic variation and biological function. We collected and analyzed data on the sales of </a:t>
            </a:r>
            <a:r>
              <a:rPr lang="zh-C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DNA sequencing instrument.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4cf3e6e7a_0_192"/>
          <p:cNvSpPr txBox="1"/>
          <p:nvPr>
            <p:ph type="title"/>
          </p:nvPr>
        </p:nvSpPr>
        <p:spPr>
          <a:xfrm>
            <a:off x="441300" y="115150"/>
            <a:ext cx="4130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Genomics Applications</a:t>
            </a:r>
            <a:endParaRPr/>
          </a:p>
        </p:txBody>
      </p:sp>
      <p:sp>
        <p:nvSpPr>
          <p:cNvPr id="101" name="Google Shape;101;g1b4cf3e6e7a_0_192"/>
          <p:cNvSpPr/>
          <p:nvPr/>
        </p:nvSpPr>
        <p:spPr>
          <a:xfrm>
            <a:off x="441300" y="701575"/>
            <a:ext cx="84204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zh-CN" sz="1600">
                <a:solidFill>
                  <a:srgbClr val="444648"/>
                </a:solidFill>
                <a:highlight>
                  <a:srgbClr val="FFFFFF"/>
                </a:highlight>
              </a:rPr>
              <a:t>Genotyping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444648"/>
                </a:solidFill>
                <a:highlight>
                  <a:srgbClr val="FFFFFF"/>
                </a:highlight>
              </a:rPr>
              <a:t>Genotyping is a popular and effective way to screen for SNPs and structural variations across the genome. Our technology offers accuracy, reproducibility, and flexibility with content selection.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zh-CN" sz="1600">
                <a:solidFill>
                  <a:srgbClr val="444648"/>
                </a:solidFill>
                <a:highlight>
                  <a:srgbClr val="FFFFFF"/>
                </a:highlight>
              </a:rPr>
              <a:t>Gene Expression and Transcriptome Analysis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444648"/>
                </a:solidFill>
                <a:highlight>
                  <a:srgbClr val="FFFFFF"/>
                </a:highlight>
              </a:rPr>
              <a:t>The technologies enable characterization of all transcriptional activity (coding and non-coding), or focusing on a select subset of RNA transcripts within a given sample for high-quality gene expression and transcriptome analysis.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zh-CN" sz="1600">
                <a:solidFill>
                  <a:srgbClr val="444648"/>
                </a:solidFill>
                <a:highlight>
                  <a:srgbClr val="FFFFFF"/>
                </a:highlight>
              </a:rPr>
              <a:t>Epigenetics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444648"/>
                </a:solidFill>
                <a:highlight>
                  <a:srgbClr val="FFFFFF"/>
                </a:highlight>
              </a:rPr>
              <a:t>We offers a broad portfolio of simple-to-use, cost-efficient epigenetic analysis tools for studying epigenetic modifications and their impact on gene regulation.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zh-CN" sz="1600">
                <a:solidFill>
                  <a:srgbClr val="444648"/>
                </a:solidFill>
                <a:highlight>
                  <a:srgbClr val="FFFFFF"/>
                </a:highlight>
              </a:rPr>
              <a:t>Genome Editing</a:t>
            </a:r>
            <a:endParaRPr sz="1600"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444648"/>
                </a:solidFill>
                <a:highlight>
                  <a:srgbClr val="FFFFFF"/>
                </a:highlight>
              </a:rPr>
              <a:t>NGS enables researchers to discover CRISPR genome editing off-target effects, confirm gene knockouts, and assess the functional impact of edits.</a:t>
            </a:r>
            <a:endParaRPr>
              <a:solidFill>
                <a:srgbClr val="44464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4cf3e6e7a_0_10"/>
          <p:cNvSpPr txBox="1"/>
          <p:nvPr>
            <p:ph type="title"/>
          </p:nvPr>
        </p:nvSpPr>
        <p:spPr>
          <a:xfrm>
            <a:off x="531175" y="108000"/>
            <a:ext cx="2411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icrosoft Yahei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07" name="Google Shape;107;g1b4cf3e6e7a_0_10"/>
          <p:cNvSpPr/>
          <p:nvPr/>
        </p:nvSpPr>
        <p:spPr>
          <a:xfrm>
            <a:off x="3544600" y="852125"/>
            <a:ext cx="417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00" spcFirstLastPara="1" rIns="82800" wrap="square" tIns="4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pic>
        <p:nvPicPr>
          <p:cNvPr id="108" name="Google Shape;108;g1b4cf3e6e7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63" y="1163675"/>
            <a:ext cx="5569174" cy="35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b4cf3e6e7a_0_10"/>
          <p:cNvSpPr txBox="1"/>
          <p:nvPr/>
        </p:nvSpPr>
        <p:spPr>
          <a:xfrm>
            <a:off x="2705150" y="7930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b4cf3e6e7a_0_10"/>
          <p:cNvSpPr txBox="1"/>
          <p:nvPr/>
        </p:nvSpPr>
        <p:spPr>
          <a:xfrm>
            <a:off x="4327113" y="7930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11" name="Google Shape;111;g1b4cf3e6e7a_0_10"/>
          <p:cNvSpPr txBox="1"/>
          <p:nvPr/>
        </p:nvSpPr>
        <p:spPr>
          <a:xfrm>
            <a:off x="5182550" y="7930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2" name="Google Shape;112;g1b4cf3e6e7a_0_10"/>
          <p:cNvSpPr txBox="1"/>
          <p:nvPr/>
        </p:nvSpPr>
        <p:spPr>
          <a:xfrm>
            <a:off x="6037975" y="7930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3" name="Google Shape;113;g1b4cf3e6e7a_0_10"/>
          <p:cNvSpPr txBox="1"/>
          <p:nvPr/>
        </p:nvSpPr>
        <p:spPr>
          <a:xfrm>
            <a:off x="2519925" y="469890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alibri"/>
                <a:ea typeface="Calibri"/>
                <a:cs typeface="Calibri"/>
                <a:sym typeface="Calibri"/>
              </a:rPr>
              <a:t>$10k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b4cf3e6e7a_0_10"/>
          <p:cNvSpPr txBox="1"/>
          <p:nvPr/>
        </p:nvSpPr>
        <p:spPr>
          <a:xfrm>
            <a:off x="3361600" y="469890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alibri"/>
                <a:ea typeface="Calibri"/>
                <a:cs typeface="Calibri"/>
                <a:sym typeface="Calibri"/>
              </a:rPr>
              <a:t>$40k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b4cf3e6e7a_0_10"/>
          <p:cNvSpPr txBox="1"/>
          <p:nvPr/>
        </p:nvSpPr>
        <p:spPr>
          <a:xfrm>
            <a:off x="4173625" y="4698900"/>
            <a:ext cx="6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alibri"/>
                <a:ea typeface="Calibri"/>
                <a:cs typeface="Calibri"/>
                <a:sym typeface="Calibri"/>
              </a:rPr>
              <a:t>$125k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b4cf3e6e7a_0_10"/>
          <p:cNvSpPr txBox="1"/>
          <p:nvPr/>
        </p:nvSpPr>
        <p:spPr>
          <a:xfrm>
            <a:off x="5000475" y="4698900"/>
            <a:ext cx="6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alibri"/>
                <a:ea typeface="Calibri"/>
                <a:cs typeface="Calibri"/>
                <a:sym typeface="Calibri"/>
              </a:rPr>
              <a:t>$270k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b4cf3e6e7a_0_10"/>
          <p:cNvSpPr txBox="1"/>
          <p:nvPr/>
        </p:nvSpPr>
        <p:spPr>
          <a:xfrm>
            <a:off x="5856975" y="4698900"/>
            <a:ext cx="8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alibri"/>
                <a:ea typeface="Calibri"/>
                <a:cs typeface="Calibri"/>
                <a:sym typeface="Calibri"/>
              </a:rPr>
              <a:t>$320k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368449" y="2076488"/>
            <a:ext cx="3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Modeling &amp; Analysis</a:t>
            </a:r>
            <a:endParaRPr b="1" sz="3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4" name="Google Shape;124;p21"/>
          <p:cNvGrpSpPr/>
          <p:nvPr/>
        </p:nvGrpSpPr>
        <p:grpSpPr>
          <a:xfrm>
            <a:off x="1367001" y="1489484"/>
            <a:ext cx="1586008" cy="1586467"/>
            <a:chOff x="1041891" y="2887277"/>
            <a:chExt cx="1036200" cy="1036500"/>
          </a:xfrm>
        </p:grpSpPr>
        <p:sp>
          <p:nvSpPr>
            <p:cNvPr id="125" name="Google Shape;125;p21"/>
            <p:cNvSpPr/>
            <p:nvPr/>
          </p:nvSpPr>
          <p:spPr>
            <a:xfrm>
              <a:off x="1041891" y="2887277"/>
              <a:ext cx="1036200" cy="1036500"/>
            </a:xfrm>
            <a:prstGeom prst="ellipse">
              <a:avLst/>
            </a:prstGeom>
            <a:solidFill>
              <a:schemeClr val="accent1"/>
            </a:solidFill>
            <a:ln cap="flat" cmpd="sng" w="88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79400" sx="101000" rotWithShape="0" algn="tl" dir="2700000" dist="76200" sy="101000">
                <a:srgbClr val="000000">
                  <a:alpha val="2784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1159958" y="3077737"/>
              <a:ext cx="782700" cy="7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6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4cf3e6e7a_0_100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DATA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2" name="Google Shape;132;g1b4cf3e6e7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5" y="723025"/>
            <a:ext cx="7447960" cy="423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cf3e6e7a_0_131"/>
          <p:cNvSpPr txBox="1"/>
          <p:nvPr>
            <p:ph type="title"/>
          </p:nvPr>
        </p:nvSpPr>
        <p:spPr>
          <a:xfrm>
            <a:off x="531175" y="108000"/>
            <a:ext cx="4722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DATA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8" name="Google Shape;138;g1b4cf3e6e7a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900"/>
            <a:ext cx="8839198" cy="38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北理红">
      <a:dk1>
        <a:srgbClr val="000000"/>
      </a:dk1>
      <a:lt1>
        <a:srgbClr val="FFFFFF"/>
      </a:lt1>
      <a:dk2>
        <a:srgbClr val="FFFFFF"/>
      </a:dk2>
      <a:lt2>
        <a:srgbClr val="ECE9C6"/>
      </a:lt2>
      <a:accent1>
        <a:srgbClr val="C00000"/>
      </a:accent1>
      <a:accent2>
        <a:srgbClr val="D6862D"/>
      </a:accent2>
      <a:accent3>
        <a:srgbClr val="D0BE40"/>
      </a:accent3>
      <a:accent4>
        <a:srgbClr val="92D050"/>
      </a:accent4>
      <a:accent5>
        <a:srgbClr val="00B050"/>
      </a:accent5>
      <a:accent6>
        <a:srgbClr val="AEB795"/>
      </a:accent6>
      <a:hlink>
        <a:srgbClr val="0070C0"/>
      </a:hlink>
      <a:folHlink>
        <a:srgbClr val="A394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2017-10-19T03:14:30Z</dcterms:created>
  <dc:creator>匿名用户</dc:creator>
</cp:coreProperties>
</file>