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c443a408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c443a408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443a40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443a40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443a408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c443a408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443a408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443a408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c443a408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c443a408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c443a408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c443a408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c443a408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c443a408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443a40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c443a40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c443a408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c443a408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c443a408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c443a408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c443a408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c443a40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c443a408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c443a408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c443a408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c443a408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c443a408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c443a408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443a408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443a408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c443a408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c443a40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c443a408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c443a408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Первый кроссвузовский хакатон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5"/>
            <a:ext cx="32517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ru" sz="5873">
                <a:solidFill>
                  <a:srgbClr val="18181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Классификация эмоций в текстовых расшифровках голосовых сообщений</a:t>
            </a:r>
            <a:endParaRPr sz="737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Печаль и интерес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5" y="1479325"/>
            <a:ext cx="4693474" cy="284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292" y="1479325"/>
            <a:ext cx="4617706" cy="28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Модели и результаты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0" y="1276463"/>
            <a:ext cx="4607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Логистическая регрессия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- простая модель, использующая TF-IDF-признаки.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 - подходит для текстов небольшого объема, но менее эффективна для данной задачи.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XGBoost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- модель градиентного бустинга, эффективная для структурированных данных.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 - легковесная версия градиентного бустинга.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MLP (Многослойный перцептрон)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- простой искусственный нейронный подход.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BERT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- предобученная трансформерная модель.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950" y="1276475"/>
            <a:ext cx="4279175" cy="27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BERT + Логистическая регрессия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61225" y="1248375"/>
            <a:ext cx="4711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Лучший результат показала комбинация BERT + Логистическая регрессия с точностью 0.8325, что значительно превышает все другие модели. </a:t>
            </a:r>
            <a:endParaRPr b="1" sz="16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 подтверждает высокую эффективность использования трансформеров (BERT) для обработки текстовых данных, особенно при работе с большими объемами информации, где модели, обученные на больших корпусах текста, могут извлекать более глубокие и точные признаки.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025" y="1311200"/>
            <a:ext cx="3966174" cy="235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TF-IDF + Логистическая регрессия с балансировкой классов</a:t>
            </a:r>
            <a:endParaRPr sz="6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25225"/>
            <a:ext cx="4515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Модель продемонстрировала хороший результат (0.7895), что указывает на способность классического подхода (TF-IDF) и логистической регрессии справляться с задачей классификации, особенно при применении техник балансировки классов для устранения дисбаланса в данных.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100" y="1299625"/>
            <a:ext cx="4012500" cy="24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TF-IDF + Логистическая регрессия / Многослойный перцептрон</a:t>
            </a:r>
            <a:endParaRPr sz="6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Модели </a:t>
            </a:r>
            <a:r>
              <a:rPr lang="ru" sz="14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показали идентичные результаты (0.7703), что говорит о схожей эффективности этих подходов в данной задаче. Несмотря на то, что многослойный перцептрон является более сложной моделью, его производительность не значительно превосходит более простую логистическую регрессию.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1725"/>
            <a:ext cx="3982500" cy="24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83" y="2291725"/>
            <a:ext cx="4100917" cy="249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61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Другие модели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230675" y="892575"/>
            <a:ext cx="8520600" cy="1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TF-IDF + Случайный лес (0.6746) и TF-IDF + XGBoost (0.6411) </a:t>
            </a: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имеют значительно более низкие результаты, что может свидетельствовать о том, что для данной задачи модели с деревьями решений не способны эффективно захватывать текстовые особенности в данных. 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TF-IDF + LightGBM</a:t>
            </a: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показал наименьший результат (0.5694), что указывает на его слабую способность эффективно работать с текстовыми признаками в рамках данной задачи, возможно, из-за неоптимальных гиперпараметров или недостаточной способности захватывать сложные взаимосвязи в тексте.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50" y="2571750"/>
            <a:ext cx="3568250" cy="212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750" y="2514700"/>
            <a:ext cx="3550421" cy="21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Выводы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25225"/>
            <a:ext cx="4445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Лучший результат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показала модель BERT + Логистическая регрессия (0.8325),  что подтверждает эффективность трансформеров для обработки текстовых данных.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TF-IDF + Логистическая регрессия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также продемонстрировала хорошие результаты (0.7895).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Модели на основе деревьев решений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(Random Forest, XGBoost, LightGBM) показали худшие результаты, что указывает на их неэффективность для задачи классификации эмоций в текстах.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854" y="975611"/>
            <a:ext cx="3215170" cy="3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Перспективы улучшения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707000" y="1283100"/>
            <a:ext cx="4125300" cy="3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Использование более сложных моделей, таких как BERT или другие трансформеры.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Тонкая настройка гиперпараметров.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Применение техник увеличения данных для улучшения классификации на менее представленных классах.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75" y="1406237"/>
            <a:ext cx="3320525" cy="32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59000" y="2051925"/>
            <a:ext cx="5985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07025" y="320600"/>
            <a:ext cx="2311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300">
                <a:latin typeface="Arial"/>
                <a:ea typeface="Arial"/>
                <a:cs typeface="Arial"/>
                <a:sym typeface="Arial"/>
              </a:rPr>
              <a:t>Дрим-тим №6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50" y="1151900"/>
            <a:ext cx="2118475" cy="319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825" y="448150"/>
            <a:ext cx="1184600" cy="14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8425" y="448150"/>
            <a:ext cx="1403230" cy="14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6875" y="452663"/>
            <a:ext cx="1356950" cy="147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6150" y="3073200"/>
            <a:ext cx="45148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 проекте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данном проекте разрабатывается модель для классификации эмоций в текстах с использованием различных методов машинного обучения. Цель — построить точную модель для распознавания эмоций в фразах на основе существующего датасета.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50" y="2821625"/>
            <a:ext cx="8183300" cy="19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Этапы проекта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478575" y="1147213"/>
            <a:ext cx="4745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Процесс можно разделить на несколько ключевых этапов: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Анализ задачи и данных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Предобработка данных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Разработка модели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Обучение и тестирование модели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8426"/>
            <a:ext cx="3700375" cy="27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Изучение данных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84375" y="1288050"/>
            <a:ext cx="4049100" cy="3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Датасет: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Содержит 1043 фразы, классифицированных по 8 эмоциональным окрасам.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Распределение классов: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Эмоции "Недовольство" объединяем с "Злостью", чтобы улучшить баланс классов.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650" y="1288050"/>
            <a:ext cx="4944401" cy="29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Предобработка данных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4051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Предобработка данных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Удаление лишних символов и строк с пропущенными значениями.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Приведение текста к нижнему регистру.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Очистка текста с использованием регулярных выражений.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4412"/>
            <a:ext cx="9144000" cy="106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2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Анализ текста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208600" y="1297700"/>
            <a:ext cx="3784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Измеряем длину текста для каждого объекта.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5" y="1223525"/>
            <a:ext cx="4942376" cy="30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Анализ текста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5" y="1434575"/>
            <a:ext cx="4705202" cy="28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275" y="1560575"/>
            <a:ext cx="4002925" cy="244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Зависть и Злость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500"/>
            <a:ext cx="4686352" cy="283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15337"/>
            <a:ext cx="4510100" cy="27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Сочувствие и Радость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5275"/>
            <a:ext cx="4546800" cy="275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050" y="1666050"/>
            <a:ext cx="4292400" cy="2689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