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77" r:id="rId4"/>
    <p:sldId id="283" r:id="rId5"/>
    <p:sldId id="284" r:id="rId6"/>
    <p:sldId id="285" r:id="rId7"/>
    <p:sldId id="291" r:id="rId8"/>
  </p:sldIdLst>
  <p:sldSz cx="24384000" cy="13716000"/>
  <p:notesSz cx="5143500" cy="9144000"/>
  <p:custDataLst>
    <p:tags r:id="rId1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0EF"/>
    <a:srgbClr val="FFBB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autoAdjust="0"/>
    <p:restoredTop sz="96327" autoAdjust="0"/>
  </p:normalViewPr>
  <p:slideViewPr>
    <p:cSldViewPr snapToGrid="0" snapToObjects="1">
      <p:cViewPr varScale="1">
        <p:scale>
          <a:sx n="45" d="100"/>
          <a:sy n="45" d="100"/>
        </p:scale>
        <p:origin x="1536" y="192"/>
      </p:cViewPr>
      <p:guideLst/>
    </p:cSldViewPr>
  </p:slideViewPr>
  <p:outlineViewPr>
    <p:cViewPr>
      <p:scale>
        <a:sx n="33" d="100"/>
        <a:sy n="33" d="100"/>
      </p:scale>
      <p:origin x="0" y="-52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937189DC-126A-44B5-A045-4788F408BC57}" type="datetimeFigureOut">
              <a:rPr lang="en-GB" smtClean="0"/>
              <a:t>13/12/2023</a:t>
            </a:fld>
            <a:endParaRPr lang="en-GB"/>
          </a:p>
        </p:txBody>
      </p:sp>
      <p:sp>
        <p:nvSpPr>
          <p:cNvPr id="4" name="幻灯片图像占位符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AC2F0606-3ED7-431E-960F-0DFEDFC47C6F}" type="slidenum">
              <a:rPr lang="en-GB" smtClean="0"/>
              <a:t>‹#›</a:t>
            </a:fld>
            <a:endParaRPr lang="en-GB"/>
          </a:p>
        </p:txBody>
      </p:sp>
    </p:spTree>
    <p:extLst>
      <p:ext uri="{BB962C8B-B14F-4D97-AF65-F5344CB8AC3E}">
        <p14:creationId xmlns:p14="http://schemas.microsoft.com/office/powerpoint/2010/main" val="1071597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GB" dirty="0"/>
          </a:p>
        </p:txBody>
      </p:sp>
      <p:sp>
        <p:nvSpPr>
          <p:cNvPr id="4" name="灯片编号占位符 3"/>
          <p:cNvSpPr>
            <a:spLocks noGrp="1"/>
          </p:cNvSpPr>
          <p:nvPr>
            <p:ph type="sldNum" sz="quarter" idx="5"/>
          </p:nvPr>
        </p:nvSpPr>
        <p:spPr/>
        <p:txBody>
          <a:bodyPr/>
          <a:lstStyle/>
          <a:p>
            <a:fld id="{AC2F0606-3ED7-431E-960F-0DFEDFC47C6F}" type="slidenum">
              <a:rPr lang="en-GB" smtClean="0"/>
              <a:t>2</a:t>
            </a:fld>
            <a:endParaRPr lang="en-GB"/>
          </a:p>
        </p:txBody>
      </p:sp>
    </p:spTree>
    <p:extLst>
      <p:ext uri="{BB962C8B-B14F-4D97-AF65-F5344CB8AC3E}">
        <p14:creationId xmlns:p14="http://schemas.microsoft.com/office/powerpoint/2010/main" val="75146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0275" cy="3381375"/>
          </a:xfrm>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428CBA8-7810-4766-B530-356872D47133}" type="slidenum">
              <a:rPr lang="zh-CN" altLang="en-US" smtClean="0"/>
              <a:t>7</a:t>
            </a:fld>
            <a:endParaRPr lang="zh-CN" altLang="en-US"/>
          </a:p>
        </p:txBody>
      </p:sp>
    </p:spTree>
    <p:extLst>
      <p:ext uri="{BB962C8B-B14F-4D97-AF65-F5344CB8AC3E}">
        <p14:creationId xmlns:p14="http://schemas.microsoft.com/office/powerpoint/2010/main" val="3326628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spTree>
      <p:nvGrpSpPr>
        <p:cNvPr id="1" name=""/>
        <p:cNvGrpSpPr/>
        <p:nvPr/>
      </p:nvGrpSpPr>
      <p:grpSpPr>
        <a:xfrm>
          <a:off x="0" y="0"/>
          <a:ext cx="0" cy="0"/>
          <a:chOff x="0" y="0"/>
          <a:chExt cx="0" cy="0"/>
        </a:xfrm>
      </p:grpSpPr>
      <p:pic>
        <p:nvPicPr>
          <p:cNvPr id="3" name="image 201">
            <a:extLst>
              <a:ext uri="{FF2B5EF4-FFF2-40B4-BE49-F238E27FC236}">
                <a16:creationId xmlns:a16="http://schemas.microsoft.com/office/drawing/2014/main" id="{45D4337A-D810-405C-B402-0B36C0F88638}"/>
              </a:ext>
            </a:extLst>
          </p:cNvPr>
          <p:cNvPicPr>
            <a:picLocks noChangeAspect="1"/>
          </p:cNvPicPr>
          <p:nvPr userDrawn="1"/>
        </p:nvPicPr>
        <p:blipFill>
          <a:blip r:embed="rId2"/>
          <a:srcRect/>
          <a:stretch>
            <a:fillRect/>
          </a:stretch>
        </p:blipFill>
        <p:spPr>
          <a:xfrm>
            <a:off x="0" y="0"/>
            <a:ext cx="24384000" cy="13716000"/>
          </a:xfrm>
          <a:prstGeom prst="rect">
            <a:avLst/>
          </a:prstGeom>
        </p:spPr>
      </p:pic>
      <p:sp>
        <p:nvSpPr>
          <p:cNvPr id="4" name="îṩļidê">
            <a:extLst>
              <a:ext uri="{FF2B5EF4-FFF2-40B4-BE49-F238E27FC236}">
                <a16:creationId xmlns:a16="http://schemas.microsoft.com/office/drawing/2014/main" id="{D50896C1-BD6B-4F9A-ACFF-BC39276AE82B}"/>
              </a:ext>
            </a:extLst>
          </p:cNvPr>
          <p:cNvSpPr/>
          <p:nvPr userDrawn="1"/>
        </p:nvSpPr>
        <p:spPr>
          <a:xfrm>
            <a:off x="2474158" y="3718493"/>
            <a:ext cx="19435685" cy="6816203"/>
          </a:xfrm>
          <a:prstGeom prst="roundRect">
            <a:avLst>
              <a:gd name="adj" fmla="val 11486"/>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image 102">
            <a:extLst>
              <a:ext uri="{FF2B5EF4-FFF2-40B4-BE49-F238E27FC236}">
                <a16:creationId xmlns:a16="http://schemas.microsoft.com/office/drawing/2014/main" id="{E2FABFFE-A0B1-4E29-A78C-429055596748}"/>
              </a:ext>
            </a:extLst>
          </p:cNvPr>
          <p:cNvPicPr>
            <a:picLocks noChangeAspect="1"/>
          </p:cNvPicPr>
          <p:nvPr userDrawn="1"/>
        </p:nvPicPr>
        <p:blipFill>
          <a:blip r:embed="rId3"/>
          <a:srcRect/>
          <a:stretch>
            <a:fillRect/>
          </a:stretch>
        </p:blipFill>
        <p:spPr>
          <a:xfrm>
            <a:off x="21995981" y="1399877"/>
            <a:ext cx="1003761" cy="1760575"/>
          </a:xfrm>
          <a:prstGeom prst="rect">
            <a:avLst/>
          </a:prstGeom>
        </p:spPr>
      </p:pic>
      <p:pic>
        <p:nvPicPr>
          <p:cNvPr id="6" name="image 202">
            <a:extLst>
              <a:ext uri="{FF2B5EF4-FFF2-40B4-BE49-F238E27FC236}">
                <a16:creationId xmlns:a16="http://schemas.microsoft.com/office/drawing/2014/main" id="{BA25F148-7889-45D8-8487-E4CC66D4A951}"/>
              </a:ext>
            </a:extLst>
          </p:cNvPr>
          <p:cNvPicPr>
            <a:picLocks noChangeAspect="1"/>
          </p:cNvPicPr>
          <p:nvPr userDrawn="1"/>
        </p:nvPicPr>
        <p:blipFill>
          <a:blip r:embed="rId4"/>
          <a:srcRect/>
          <a:stretch>
            <a:fillRect/>
          </a:stretch>
        </p:blipFill>
        <p:spPr>
          <a:xfrm>
            <a:off x="1168563" y="10853971"/>
            <a:ext cx="1004381" cy="176165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spTree>
      <p:nvGrpSpPr>
        <p:cNvPr id="1" name=""/>
        <p:cNvGrpSpPr/>
        <p:nvPr/>
      </p:nvGrpSpPr>
      <p:grpSpPr>
        <a:xfrm>
          <a:off x="0" y="0"/>
          <a:ext cx="0" cy="0"/>
          <a:chOff x="0" y="0"/>
          <a:chExt cx="0" cy="0"/>
        </a:xfrm>
      </p:grpSpPr>
      <p:pic>
        <p:nvPicPr>
          <p:cNvPr id="3" name="image 201">
            <a:extLst>
              <a:ext uri="{FF2B5EF4-FFF2-40B4-BE49-F238E27FC236}">
                <a16:creationId xmlns:a16="http://schemas.microsoft.com/office/drawing/2014/main" id="{7B5567CB-C513-4E3C-A0C0-D87C0918EB94}"/>
              </a:ext>
            </a:extLst>
          </p:cNvPr>
          <p:cNvPicPr>
            <a:picLocks noChangeAspect="1"/>
          </p:cNvPicPr>
          <p:nvPr userDrawn="1"/>
        </p:nvPicPr>
        <p:blipFill>
          <a:blip r:embed="rId2"/>
          <a:srcRect/>
          <a:stretch>
            <a:fillRect/>
          </a:stretch>
        </p:blipFill>
        <p:spPr>
          <a:xfrm>
            <a:off x="0" y="0"/>
            <a:ext cx="24384000" cy="13716000"/>
          </a:xfrm>
          <a:prstGeom prst="rect">
            <a:avLst/>
          </a:prstGeom>
        </p:spPr>
      </p:pic>
      <p:pic>
        <p:nvPicPr>
          <p:cNvPr id="6" name="image 202">
            <a:extLst>
              <a:ext uri="{FF2B5EF4-FFF2-40B4-BE49-F238E27FC236}">
                <a16:creationId xmlns:a16="http://schemas.microsoft.com/office/drawing/2014/main" id="{8DAC89BA-C543-4018-BF97-F9E3B3E08F4C}"/>
              </a:ext>
            </a:extLst>
          </p:cNvPr>
          <p:cNvPicPr>
            <a:picLocks noChangeAspect="1"/>
          </p:cNvPicPr>
          <p:nvPr userDrawn="1"/>
        </p:nvPicPr>
        <p:blipFill>
          <a:blip r:embed="rId3"/>
          <a:srcRect/>
          <a:stretch>
            <a:fillRect/>
          </a:stretch>
        </p:blipFill>
        <p:spPr>
          <a:xfrm>
            <a:off x="1168563" y="10853971"/>
            <a:ext cx="1004381" cy="1761657"/>
          </a:xfrm>
          <a:prstGeom prst="rect">
            <a:avLst/>
          </a:prstGeom>
        </p:spPr>
      </p:pic>
    </p:spTree>
    <p:extLst>
      <p:ext uri="{BB962C8B-B14F-4D97-AF65-F5344CB8AC3E}">
        <p14:creationId xmlns:p14="http://schemas.microsoft.com/office/powerpoint/2010/main" val="36105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度页">
    <p:spTree>
      <p:nvGrpSpPr>
        <p:cNvPr id="1" name=""/>
        <p:cNvGrpSpPr/>
        <p:nvPr/>
      </p:nvGrpSpPr>
      <p:grpSpPr>
        <a:xfrm>
          <a:off x="0" y="0"/>
          <a:ext cx="0" cy="0"/>
          <a:chOff x="0" y="0"/>
          <a:chExt cx="0" cy="0"/>
        </a:xfrm>
      </p:grpSpPr>
      <p:pic>
        <p:nvPicPr>
          <p:cNvPr id="2" name="image 301">
            <a:extLst>
              <a:ext uri="{FF2B5EF4-FFF2-40B4-BE49-F238E27FC236}">
                <a16:creationId xmlns:a16="http://schemas.microsoft.com/office/drawing/2014/main" id="{2C270DC9-8D39-4C38-9155-6C276B91BA10}"/>
              </a:ext>
            </a:extLst>
          </p:cNvPr>
          <p:cNvPicPr>
            <a:picLocks noChangeAspect="1"/>
          </p:cNvPicPr>
          <p:nvPr userDrawn="1"/>
        </p:nvPicPr>
        <p:blipFill>
          <a:blip r:embed="rId2"/>
          <a:srcRect/>
          <a:stretch>
            <a:fillRect/>
          </a:stretch>
        </p:blipFill>
        <p:spPr>
          <a:xfrm>
            <a:off x="0" y="0"/>
            <a:ext cx="24384000" cy="13716000"/>
          </a:xfrm>
          <a:prstGeom prst="rect">
            <a:avLst/>
          </a:prstGeom>
        </p:spPr>
      </p:pic>
      <p:pic>
        <p:nvPicPr>
          <p:cNvPr id="3" name="image 202">
            <a:extLst>
              <a:ext uri="{FF2B5EF4-FFF2-40B4-BE49-F238E27FC236}">
                <a16:creationId xmlns:a16="http://schemas.microsoft.com/office/drawing/2014/main" id="{0C176435-6F8C-421C-BCD3-3F4033E2CF16}"/>
              </a:ext>
            </a:extLst>
          </p:cNvPr>
          <p:cNvPicPr>
            <a:picLocks noChangeAspect="1"/>
          </p:cNvPicPr>
          <p:nvPr userDrawn="1"/>
        </p:nvPicPr>
        <p:blipFill>
          <a:blip r:embed="rId3"/>
          <a:srcRect/>
          <a:stretch>
            <a:fillRect/>
          </a:stretch>
        </p:blipFill>
        <p:spPr>
          <a:xfrm>
            <a:off x="1168563" y="10853971"/>
            <a:ext cx="1004381" cy="1761657"/>
          </a:xfrm>
          <a:prstGeom prst="rect">
            <a:avLst/>
          </a:prstGeom>
        </p:spPr>
      </p:pic>
      <p:pic>
        <p:nvPicPr>
          <p:cNvPr id="4" name="image 202">
            <a:extLst>
              <a:ext uri="{FF2B5EF4-FFF2-40B4-BE49-F238E27FC236}">
                <a16:creationId xmlns:a16="http://schemas.microsoft.com/office/drawing/2014/main" id="{671BEC53-282C-48AE-B8F9-504579C9FAE4}"/>
              </a:ext>
            </a:extLst>
          </p:cNvPr>
          <p:cNvPicPr>
            <a:picLocks noChangeAspect="1"/>
          </p:cNvPicPr>
          <p:nvPr userDrawn="1"/>
        </p:nvPicPr>
        <p:blipFill>
          <a:blip r:embed="rId3"/>
          <a:srcRect/>
          <a:stretch>
            <a:fillRect/>
          </a:stretch>
        </p:blipFill>
        <p:spPr>
          <a:xfrm flipV="1">
            <a:off x="22192388" y="1208526"/>
            <a:ext cx="1004381" cy="1761657"/>
          </a:xfrm>
          <a:prstGeom prst="rect">
            <a:avLst/>
          </a:prstGeom>
        </p:spPr>
      </p:pic>
      <p:sp>
        <p:nvSpPr>
          <p:cNvPr id="5" name="íŝ1ídé">
            <a:extLst>
              <a:ext uri="{FF2B5EF4-FFF2-40B4-BE49-F238E27FC236}">
                <a16:creationId xmlns:a16="http://schemas.microsoft.com/office/drawing/2014/main" id="{AC5C0360-6B10-4C86-B6D3-59C60770FBEA}"/>
              </a:ext>
            </a:extLst>
          </p:cNvPr>
          <p:cNvSpPr/>
          <p:nvPr userDrawn="1"/>
        </p:nvSpPr>
        <p:spPr>
          <a:xfrm>
            <a:off x="10632426" y="2708979"/>
            <a:ext cx="3119147" cy="3119147"/>
          </a:xfrm>
          <a:prstGeom prst="roundRect">
            <a:avLst>
              <a:gd name="adj" fmla="val 27145"/>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8" name="文本占位符 7">
            <a:extLst>
              <a:ext uri="{FF2B5EF4-FFF2-40B4-BE49-F238E27FC236}">
                <a16:creationId xmlns:a16="http://schemas.microsoft.com/office/drawing/2014/main" id="{40BA17EC-BFA3-454D-BE3E-C54BA52E474C}"/>
              </a:ext>
            </a:extLst>
          </p:cNvPr>
          <p:cNvSpPr>
            <a:spLocks noGrp="1"/>
          </p:cNvSpPr>
          <p:nvPr>
            <p:ph type="body" sz="quarter" idx="10" hasCustomPrompt="1"/>
          </p:nvPr>
        </p:nvSpPr>
        <p:spPr>
          <a:xfrm>
            <a:off x="10915047" y="2945113"/>
            <a:ext cx="2553904" cy="2646878"/>
          </a:xfrm>
          <a:prstGeom prst="rect">
            <a:avLst/>
          </a:prstGeom>
        </p:spPr>
        <p:txBody>
          <a:bodyPr wrap="none">
            <a:spAutoFit/>
          </a:bodyPr>
          <a:lstStyle>
            <a:lvl1pPr marL="0" indent="0" algn="ctr">
              <a:spcBef>
                <a:spcPts val="0"/>
              </a:spcBef>
              <a:buFontTx/>
              <a:buNone/>
              <a:defRPr sz="16600" b="1">
                <a:solidFill>
                  <a:schemeClr val="accent1"/>
                </a:solidFill>
              </a:defRPr>
            </a:lvl1pPr>
            <a:lvl2pPr marL="457200" indent="0">
              <a:spcBef>
                <a:spcPts val="0"/>
              </a:spcBef>
              <a:buFontTx/>
              <a:buNone/>
              <a:defRPr/>
            </a:lvl2pPr>
            <a:lvl3pPr marL="914400" indent="0">
              <a:spcBef>
                <a:spcPts val="0"/>
              </a:spcBef>
              <a:buFontTx/>
              <a:buNone/>
              <a:defRPr/>
            </a:lvl3pPr>
            <a:lvl4pPr marL="1371600" indent="0">
              <a:spcBef>
                <a:spcPts val="0"/>
              </a:spcBef>
              <a:buFontTx/>
              <a:buNone/>
              <a:defRPr/>
            </a:lvl4pPr>
            <a:lvl5pPr marL="1828800" indent="0">
              <a:spcBef>
                <a:spcPts val="0"/>
              </a:spcBef>
              <a:buFontTx/>
              <a:buNone/>
              <a:defRPr/>
            </a:lvl5pPr>
          </a:lstStyle>
          <a:p>
            <a:pPr lvl="0"/>
            <a:r>
              <a:rPr lang="en-GB" altLang="zh-CN" dirty="0"/>
              <a:t>01</a:t>
            </a:r>
            <a:endParaRPr lang="en-GB" dirty="0"/>
          </a:p>
        </p:txBody>
      </p:sp>
      <p:sp>
        <p:nvSpPr>
          <p:cNvPr id="10" name="文本占位符 9">
            <a:extLst>
              <a:ext uri="{FF2B5EF4-FFF2-40B4-BE49-F238E27FC236}">
                <a16:creationId xmlns:a16="http://schemas.microsoft.com/office/drawing/2014/main" id="{6922EA87-FC85-43C8-A3DB-B0B69402E9FC}"/>
              </a:ext>
            </a:extLst>
          </p:cNvPr>
          <p:cNvSpPr>
            <a:spLocks noGrp="1"/>
          </p:cNvSpPr>
          <p:nvPr>
            <p:ph type="body" sz="quarter" idx="11"/>
          </p:nvPr>
        </p:nvSpPr>
        <p:spPr>
          <a:xfrm>
            <a:off x="1235315" y="6838816"/>
            <a:ext cx="21913371" cy="2215991"/>
          </a:xfrm>
          <a:prstGeom prst="rect">
            <a:avLst/>
          </a:prstGeom>
        </p:spPr>
        <p:txBody>
          <a:bodyPr wrap="none">
            <a:spAutoFit/>
          </a:bodyPr>
          <a:lstStyle>
            <a:lvl1pPr marL="0" indent="0" algn="ctr">
              <a:spcBef>
                <a:spcPts val="0"/>
              </a:spcBef>
              <a:buFontTx/>
              <a:buNone/>
              <a:defRPr sz="13800">
                <a:solidFill>
                  <a:schemeClr val="accent4">
                    <a:alpha val="1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12" name="文本占位符 11">
            <a:extLst>
              <a:ext uri="{FF2B5EF4-FFF2-40B4-BE49-F238E27FC236}">
                <a16:creationId xmlns:a16="http://schemas.microsoft.com/office/drawing/2014/main" id="{42C19A22-CEFA-4F2B-B621-9C9613358201}"/>
              </a:ext>
            </a:extLst>
          </p:cNvPr>
          <p:cNvSpPr>
            <a:spLocks noGrp="1"/>
          </p:cNvSpPr>
          <p:nvPr>
            <p:ph type="body" sz="quarter" idx="12"/>
          </p:nvPr>
        </p:nvSpPr>
        <p:spPr>
          <a:xfrm>
            <a:off x="2866370" y="7805300"/>
            <a:ext cx="18651260" cy="1938992"/>
          </a:xfrm>
          <a:prstGeom prst="rect">
            <a:avLst/>
          </a:prstGeom>
        </p:spPr>
        <p:txBody>
          <a:bodyPr wrap="none">
            <a:spAutoFit/>
          </a:bodyPr>
          <a:lstStyle>
            <a:lvl1pPr marL="0" indent="0" algn="ctr">
              <a:buFontTx/>
              <a:buNone/>
              <a:defRPr sz="12000" b="1">
                <a:solidFill>
                  <a:schemeClr val="accent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cxnSp>
        <p:nvCxnSpPr>
          <p:cNvPr id="13" name="直接连接符 12">
            <a:extLst>
              <a:ext uri="{FF2B5EF4-FFF2-40B4-BE49-F238E27FC236}">
                <a16:creationId xmlns:a16="http://schemas.microsoft.com/office/drawing/2014/main" id="{CDC9B410-8F43-4731-9554-D252BE820873}"/>
              </a:ext>
            </a:extLst>
          </p:cNvPr>
          <p:cNvCxnSpPr>
            <a:cxnSpLocks/>
          </p:cNvCxnSpPr>
          <p:nvPr userDrawn="1"/>
        </p:nvCxnSpPr>
        <p:spPr>
          <a:xfrm>
            <a:off x="11168353" y="10117394"/>
            <a:ext cx="2047295" cy="0"/>
          </a:xfrm>
          <a:prstGeom prst="line">
            <a:avLst/>
          </a:prstGeom>
          <a:solidFill>
            <a:schemeClr val="accent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cxnSp>
      <p:sp>
        <p:nvSpPr>
          <p:cNvPr id="15" name="文本占位符 14">
            <a:extLst>
              <a:ext uri="{FF2B5EF4-FFF2-40B4-BE49-F238E27FC236}">
                <a16:creationId xmlns:a16="http://schemas.microsoft.com/office/drawing/2014/main" id="{F593EFFD-1EE9-4729-BC89-8141A90D4BA4}"/>
              </a:ext>
            </a:extLst>
          </p:cNvPr>
          <p:cNvSpPr>
            <a:spLocks noGrp="1"/>
          </p:cNvSpPr>
          <p:nvPr>
            <p:ph type="body" sz="quarter" idx="13"/>
          </p:nvPr>
        </p:nvSpPr>
        <p:spPr>
          <a:xfrm>
            <a:off x="2866371" y="12010939"/>
            <a:ext cx="18651259" cy="584775"/>
          </a:xfrm>
          <a:prstGeom prst="rect">
            <a:avLst/>
          </a:prstGeom>
        </p:spPr>
        <p:txBody>
          <a:bodyPr wrap="square">
            <a:spAutoFit/>
          </a:bodyPr>
          <a:lstStyle>
            <a:lvl1pPr marL="0" indent="0" algn="ctr">
              <a:spcBef>
                <a:spcPts val="0"/>
              </a:spcBef>
              <a:buFontTx/>
              <a:buNone/>
              <a:defRPr>
                <a:solidFill>
                  <a:schemeClr val="accent4"/>
                </a:solidFill>
              </a:defRPr>
            </a:lvl1pPr>
            <a:lvl2pPr marL="457200" indent="0">
              <a:spcBef>
                <a:spcPts val="0"/>
              </a:spcBef>
              <a:buFontTx/>
              <a:buNone/>
              <a:defRPr/>
            </a:lvl2pPr>
            <a:lvl3pPr marL="914400" indent="0">
              <a:spcBef>
                <a:spcPts val="0"/>
              </a:spcBef>
              <a:buFontTx/>
              <a:buNone/>
              <a:defRPr/>
            </a:lvl3pPr>
            <a:lvl4pPr marL="1371600" indent="0">
              <a:spcBef>
                <a:spcPts val="0"/>
              </a:spcBef>
              <a:buFontTx/>
              <a:buNone/>
              <a:defRPr/>
            </a:lvl4pPr>
            <a:lvl5pPr marL="1828800" indent="0">
              <a:spcBef>
                <a:spcPts val="0"/>
              </a:spcBef>
              <a:buFontTx/>
              <a:buNone/>
              <a:defRPr/>
            </a:lvl5pPr>
          </a:lstStyle>
          <a:p>
            <a:pPr lvl="0"/>
            <a:r>
              <a:rPr lang="zh-CN" altLang="en-US"/>
              <a:t>单击此处编辑母版文本样式</a:t>
            </a:r>
          </a:p>
        </p:txBody>
      </p:sp>
    </p:spTree>
    <p:extLst>
      <p:ext uri="{BB962C8B-B14F-4D97-AF65-F5344CB8AC3E}">
        <p14:creationId xmlns:p14="http://schemas.microsoft.com/office/powerpoint/2010/main" val="233212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pic>
        <p:nvPicPr>
          <p:cNvPr id="2" name="image 101">
            <a:extLst>
              <a:ext uri="{FF2B5EF4-FFF2-40B4-BE49-F238E27FC236}">
                <a16:creationId xmlns:a16="http://schemas.microsoft.com/office/drawing/2014/main" id="{23DD8B9D-4AAA-461A-8732-9A304E5C52F6}"/>
              </a:ext>
            </a:extLst>
          </p:cNvPr>
          <p:cNvPicPr>
            <a:picLocks noChangeAspect="1"/>
          </p:cNvPicPr>
          <p:nvPr userDrawn="1"/>
        </p:nvPicPr>
        <p:blipFill>
          <a:blip r:embed="rId2"/>
          <a:srcRect/>
          <a:stretch>
            <a:fillRect/>
          </a:stretch>
        </p:blipFill>
        <p:spPr>
          <a:xfrm>
            <a:off x="0" y="0"/>
            <a:ext cx="24384000" cy="13716000"/>
          </a:xfrm>
          <a:prstGeom prst="rect">
            <a:avLst/>
          </a:prstGeom>
        </p:spPr>
      </p:pic>
      <p:pic>
        <p:nvPicPr>
          <p:cNvPr id="8" name="image 202">
            <a:extLst>
              <a:ext uri="{FF2B5EF4-FFF2-40B4-BE49-F238E27FC236}">
                <a16:creationId xmlns:a16="http://schemas.microsoft.com/office/drawing/2014/main" id="{CA838A29-28FE-4FA6-9E42-8DA101F87BB7}"/>
              </a:ext>
            </a:extLst>
          </p:cNvPr>
          <p:cNvPicPr>
            <a:picLocks noChangeAspect="1"/>
          </p:cNvPicPr>
          <p:nvPr userDrawn="1"/>
        </p:nvPicPr>
        <p:blipFill>
          <a:blip r:embed="rId3"/>
          <a:srcRect/>
          <a:stretch>
            <a:fillRect/>
          </a:stretch>
        </p:blipFill>
        <p:spPr>
          <a:xfrm rot="16200000" flipV="1">
            <a:off x="1065561" y="608361"/>
            <a:ext cx="1004381" cy="1761657"/>
          </a:xfrm>
          <a:prstGeom prst="rect">
            <a:avLst/>
          </a:prstGeom>
        </p:spPr>
      </p:pic>
      <p:sp>
        <p:nvSpPr>
          <p:cNvPr id="4" name="文本占位符 3">
            <a:extLst>
              <a:ext uri="{FF2B5EF4-FFF2-40B4-BE49-F238E27FC236}">
                <a16:creationId xmlns:a16="http://schemas.microsoft.com/office/drawing/2014/main" id="{7C969250-A990-40D5-955D-809F85D35F9E}"/>
              </a:ext>
            </a:extLst>
          </p:cNvPr>
          <p:cNvSpPr>
            <a:spLocks noGrp="1"/>
          </p:cNvSpPr>
          <p:nvPr>
            <p:ph type="body" sz="quarter" idx="10"/>
          </p:nvPr>
        </p:nvSpPr>
        <p:spPr>
          <a:xfrm>
            <a:off x="2772697" y="889024"/>
            <a:ext cx="20269566" cy="1200329"/>
          </a:xfrm>
          <a:prstGeom prst="rect">
            <a:avLst/>
          </a:prstGeom>
        </p:spPr>
        <p:txBody>
          <a:bodyPr wrap="square">
            <a:spAutoFit/>
          </a:bodyPr>
          <a:lstStyle>
            <a:lvl1pPr marL="0" indent="0">
              <a:buFontTx/>
              <a:buNone/>
              <a:defRPr sz="7200">
                <a:solidFill>
                  <a:schemeClr val="accent1"/>
                </a:solidFill>
              </a:defRPr>
            </a:lvl1pPr>
            <a:lvl2pPr marL="457200" indent="0">
              <a:buFontTx/>
              <a:buNone/>
              <a:defRPr>
                <a:solidFill>
                  <a:schemeClr val="accent1"/>
                </a:solidFill>
              </a:defRPr>
            </a:lvl2pPr>
            <a:lvl3pPr marL="914400" indent="0">
              <a:buFontTx/>
              <a:buNone/>
              <a:defRPr>
                <a:solidFill>
                  <a:schemeClr val="accent1"/>
                </a:solidFill>
              </a:defRPr>
            </a:lvl3pPr>
            <a:lvl4pPr marL="1371600" indent="0">
              <a:buFontTx/>
              <a:buNone/>
              <a:defRPr>
                <a:solidFill>
                  <a:schemeClr val="accent1"/>
                </a:solidFill>
              </a:defRPr>
            </a:lvl4pPr>
            <a:lvl5pPr marL="1828800" indent="0">
              <a:buFontTx/>
              <a:buNone/>
              <a:defRPr>
                <a:solidFill>
                  <a:schemeClr val="accent1"/>
                </a:solidFill>
              </a:defRPr>
            </a:lvl5pPr>
          </a:lstStyle>
          <a:p>
            <a:pPr lvl="0"/>
            <a:r>
              <a:rPr lang="zh-CN" altLang="en-US"/>
              <a:t>单击此处编辑母版文本样式</a:t>
            </a:r>
          </a:p>
        </p:txBody>
      </p:sp>
      <p:pic>
        <p:nvPicPr>
          <p:cNvPr id="9" name="image 1402">
            <a:extLst>
              <a:ext uri="{FF2B5EF4-FFF2-40B4-BE49-F238E27FC236}">
                <a16:creationId xmlns:a16="http://schemas.microsoft.com/office/drawing/2014/main" id="{33349BC9-3079-4A73-AAC8-E453C28891CA}"/>
              </a:ext>
            </a:extLst>
          </p:cNvPr>
          <p:cNvPicPr>
            <a:picLocks noChangeAspect="1"/>
          </p:cNvPicPr>
          <p:nvPr userDrawn="1"/>
        </p:nvPicPr>
        <p:blipFill>
          <a:blip r:embed="rId4"/>
          <a:srcRect/>
          <a:stretch>
            <a:fillRect/>
          </a:stretch>
        </p:blipFill>
        <p:spPr>
          <a:xfrm>
            <a:off x="22786552" y="11549790"/>
            <a:ext cx="728175" cy="1277186"/>
          </a:xfrm>
          <a:prstGeom prst="rect">
            <a:avLst/>
          </a:prstGeom>
        </p:spPr>
      </p:pic>
    </p:spTree>
    <p:extLst>
      <p:ext uri="{BB962C8B-B14F-4D97-AF65-F5344CB8AC3E}">
        <p14:creationId xmlns:p14="http://schemas.microsoft.com/office/powerpoint/2010/main" val="2249126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18EE87-E84D-4794-AAE5-5EBFA06D5749}" type="datetimeFigureOut">
              <a:rPr lang="zh-CN" altLang="en-US" smtClean="0"/>
              <a:t>2023/12/13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FD9163-3264-45B9-8805-38B3DB57BD34}" type="slidenum">
              <a:rPr lang="zh-CN" altLang="en-US" smtClean="0"/>
              <a:t>‹#›</a:t>
            </a:fld>
            <a:endParaRPr lang="zh-CN" altLang="en-US"/>
          </a:p>
        </p:txBody>
      </p:sp>
    </p:spTree>
    <p:extLst>
      <p:ext uri="{BB962C8B-B14F-4D97-AF65-F5344CB8AC3E}">
        <p14:creationId xmlns:p14="http://schemas.microsoft.com/office/powerpoint/2010/main" val="29171304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hyperlink" Target="http://www.islide.cc/"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íṧļíḓe"/>
        <p:cNvGrpSpPr/>
        <p:nvPr/>
      </p:nvGrpSpPr>
      <p:grpSpPr>
        <a:xfrm>
          <a:off x="0" y="0"/>
          <a:ext cx="0" cy="0"/>
          <a:chOff x="0" y="0"/>
          <a:chExt cx="0" cy="0"/>
        </a:xfrm>
      </p:grpSpPr>
      <p:sp>
        <p:nvSpPr>
          <p:cNvPr id="106" name="íṣľïḍê"/>
          <p:cNvSpPr txBox="1"/>
          <p:nvPr/>
        </p:nvSpPr>
        <p:spPr>
          <a:xfrm>
            <a:off x="8275723" y="12193454"/>
            <a:ext cx="7832555" cy="523220"/>
          </a:xfrm>
          <a:prstGeom prst="rect">
            <a:avLst/>
          </a:prstGeom>
        </p:spPr>
        <p:txBody>
          <a:bodyPr vert="horz" rtlCol="0" anchor="t" anchorCtr="0">
            <a:spAutoFit/>
          </a:bodyPr>
          <a:lstStyle/>
          <a:p>
            <a:pPr algn="ctr">
              <a:lnSpc>
                <a:spcPct val="100000"/>
              </a:lnSpc>
            </a:pPr>
            <a:r>
              <a:rPr lang="zh-CN" altLang="en-US" sz="2800" dirty="0">
                <a:solidFill>
                  <a:schemeClr val="accent4"/>
                </a:solidFill>
                <a:latin typeface="Arial" panose="020B0604020202020204" pitchFamily="34" charset="0"/>
                <a:ea typeface="微软雅黑" panose="020B0503020204020204" pitchFamily="34" charset="-122"/>
                <a:sym typeface="Arial" panose="020B0604020202020204" pitchFamily="34" charset="0"/>
              </a:rPr>
              <a:t>汇报人：谭芮、张田越、王子扬</a:t>
            </a:r>
            <a:endParaRPr lang="zh-CN" altLang="en-US" sz="1200" dirty="0">
              <a:solidFill>
                <a:schemeClr val="accent4"/>
              </a:solidFill>
              <a:latin typeface="Arial" panose="020B0604020202020204" pitchFamily="34" charset="0"/>
              <a:ea typeface="微软雅黑" panose="020B0503020204020204" pitchFamily="34" charset="-122"/>
              <a:sym typeface="Arial" panose="020B0604020202020204" pitchFamily="34" charset="0"/>
            </a:endParaRPr>
          </a:p>
        </p:txBody>
      </p:sp>
      <p:sp>
        <p:nvSpPr>
          <p:cNvPr id="1011" name="ïṣḷídê"/>
          <p:cNvSpPr txBox="1"/>
          <p:nvPr/>
        </p:nvSpPr>
        <p:spPr>
          <a:xfrm>
            <a:off x="2060864" y="3865418"/>
            <a:ext cx="20262272" cy="5786199"/>
          </a:xfrm>
          <a:prstGeom prst="rect">
            <a:avLst/>
          </a:prstGeom>
        </p:spPr>
        <p:txBody>
          <a:bodyPr vert="horz" wrap="square" rtlCol="0" anchor="t" anchorCtr="0">
            <a:spAutoFit/>
          </a:bodyPr>
          <a:lstStyle/>
          <a:p>
            <a:pPr algn="ctr">
              <a:lnSpc>
                <a:spcPct val="100000"/>
              </a:lnSpc>
            </a:pPr>
            <a:r>
              <a:rPr lang="en-US" altLang="zh-CN" sz="20000" b="1" i="0" dirty="0" err="1">
                <a:solidFill>
                  <a:schemeClr val="accent2"/>
                </a:solidFill>
                <a:latin typeface="+mj-ea"/>
                <a:ea typeface="+mj-ea"/>
                <a:sym typeface="Arial" panose="020B0604020202020204" pitchFamily="34" charset="0"/>
              </a:rPr>
              <a:t>InfiniteMusic</a:t>
            </a:r>
            <a:endParaRPr lang="en-US" altLang="zh-CN" sz="20000" b="1" i="0" dirty="0">
              <a:solidFill>
                <a:schemeClr val="accent2"/>
              </a:solidFill>
              <a:latin typeface="+mj-ea"/>
              <a:ea typeface="+mj-ea"/>
              <a:sym typeface="Arial" panose="020B0604020202020204" pitchFamily="34" charset="0"/>
            </a:endParaRPr>
          </a:p>
          <a:p>
            <a:pPr algn="ctr">
              <a:lnSpc>
                <a:spcPct val="100000"/>
              </a:lnSpc>
            </a:pPr>
            <a:r>
              <a:rPr lang="zh-CN" altLang="en-US" sz="17000" b="1" i="0" dirty="0">
                <a:solidFill>
                  <a:srgbClr val="00B050"/>
                </a:solidFill>
                <a:latin typeface="+mj-ea"/>
                <a:ea typeface="+mj-ea"/>
                <a:sym typeface="Arial" panose="020B0604020202020204" pitchFamily="34" charset="0"/>
              </a:rPr>
              <a:t>让音乐随心而动</a:t>
            </a:r>
            <a:endParaRPr lang="en-US" altLang="zh-CN" sz="17000" b="1" i="0" dirty="0">
              <a:solidFill>
                <a:srgbClr val="00B050"/>
              </a:solidFill>
              <a:latin typeface="+mj-ea"/>
              <a:ea typeface="+mj-ea"/>
              <a:sym typeface="Arial" panose="020B0604020202020204" pitchFamily="34" charset="0"/>
            </a:endParaRPr>
          </a:p>
        </p:txBody>
      </p:sp>
      <p:sp>
        <p:nvSpPr>
          <p:cNvPr id="1013" name="íṣḻidê"/>
          <p:cNvSpPr txBox="1"/>
          <p:nvPr/>
        </p:nvSpPr>
        <p:spPr>
          <a:xfrm>
            <a:off x="6775678" y="9580676"/>
            <a:ext cx="10832644" cy="369332"/>
          </a:xfrm>
          <a:prstGeom prst="rect">
            <a:avLst/>
          </a:prstGeom>
        </p:spPr>
        <p:txBody>
          <a:bodyPr vert="horz" wrap="square" rtlCol="0" anchor="t" anchorCtr="0">
            <a:spAutoFit/>
          </a:bodyPr>
          <a:lstStyle/>
          <a:p>
            <a:pPr algn="dist">
              <a:lnSpc>
                <a:spcPct val="100000"/>
              </a:lnSpc>
            </a:pPr>
            <a:r>
              <a:rPr lang="en-US" altLang="zh-CN" b="0" i="0" spc="1260" dirty="0">
                <a:solidFill>
                  <a:schemeClr val="tx1">
                    <a:lumMod val="65000"/>
                    <a:lumOff val="35000"/>
                    <a:alpha val="50000"/>
                  </a:schemeClr>
                </a:solidFill>
                <a:latin typeface="Arial" panose="020B0604020202020204" pitchFamily="34" charset="0"/>
                <a:ea typeface="微软雅黑" panose="020B0503020204020204" pitchFamily="34" charset="-122"/>
                <a:sym typeface="Arial" panose="020B0604020202020204" pitchFamily="34" charset="0"/>
              </a:rPr>
              <a:t>LIMITLESS</a:t>
            </a:r>
            <a:endParaRPr lang="zh-CN" altLang="en-US" sz="1200" dirty="0">
              <a:solidFill>
                <a:schemeClr val="tx1">
                  <a:lumMod val="65000"/>
                  <a:lumOff val="35000"/>
                  <a:alpha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išļîḋê"/>
        <p:cNvGrpSpPr/>
        <p:nvPr/>
      </p:nvGrpSpPr>
      <p:grpSpPr>
        <a:xfrm>
          <a:off x="0" y="0"/>
          <a:ext cx="0" cy="0"/>
          <a:chOff x="0" y="0"/>
          <a:chExt cx="0" cy="0"/>
        </a:xfrm>
      </p:grpSpPr>
      <p:grpSp>
        <p:nvGrpSpPr>
          <p:cNvPr id="205" name="íSļíḍe"/>
          <p:cNvGrpSpPr/>
          <p:nvPr/>
        </p:nvGrpSpPr>
        <p:grpSpPr>
          <a:xfrm>
            <a:off x="1892863" y="4880599"/>
            <a:ext cx="6398306" cy="3701506"/>
            <a:chOff x="2326251" y="4880599"/>
            <a:chExt cx="6398306" cy="3701506"/>
          </a:xfrm>
        </p:grpSpPr>
        <p:sp>
          <p:nvSpPr>
            <p:cNvPr id="206" name="îsľîdê"/>
            <p:cNvSpPr txBox="1"/>
            <p:nvPr/>
          </p:nvSpPr>
          <p:spPr>
            <a:xfrm>
              <a:off x="2326251" y="4880599"/>
              <a:ext cx="6398306" cy="2527300"/>
            </a:xfrm>
            <a:prstGeom prst="rect">
              <a:avLst/>
            </a:prstGeom>
          </p:spPr>
          <p:txBody>
            <a:bodyPr vert="horz" rtlCol="0" anchor="t" anchorCtr="0">
              <a:noAutofit/>
            </a:bodyPr>
            <a:lstStyle/>
            <a:p>
              <a:pPr algn="l">
                <a:lnSpc>
                  <a:spcPct val="100000"/>
                </a:lnSpc>
              </a:pPr>
              <a:r>
                <a:rPr lang="zh-CN" sz="16600" b="1" i="0" dirty="0">
                  <a:solidFill>
                    <a:schemeClr val="accent2"/>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7" name="îS1iḍè"/>
            <p:cNvSpPr txBox="1"/>
            <p:nvPr/>
          </p:nvSpPr>
          <p:spPr>
            <a:xfrm>
              <a:off x="2509245" y="7388305"/>
              <a:ext cx="6215312" cy="1193800"/>
            </a:xfrm>
            <a:prstGeom prst="rect">
              <a:avLst/>
            </a:prstGeom>
          </p:spPr>
          <p:txBody>
            <a:bodyPr vert="horz" rtlCol="0" anchor="t" anchorCtr="0">
              <a:noAutofit/>
            </a:bodyPr>
            <a:lstStyle/>
            <a:p>
              <a:pPr algn="l">
                <a:lnSpc>
                  <a:spcPct val="100000"/>
                </a:lnSpc>
              </a:pPr>
              <a:r>
                <a:rPr lang="zh-CN" sz="7800" b="0" i="0" dirty="0">
                  <a:solidFill>
                    <a:schemeClr val="accent2"/>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ïsḷïḑê">
            <a:extLst>
              <a:ext uri="{FF2B5EF4-FFF2-40B4-BE49-F238E27FC236}">
                <a16:creationId xmlns:a16="http://schemas.microsoft.com/office/drawing/2014/main" id="{818626AB-F1D2-454E-B460-EE10FF733713}"/>
              </a:ext>
            </a:extLst>
          </p:cNvPr>
          <p:cNvGrpSpPr/>
          <p:nvPr/>
        </p:nvGrpSpPr>
        <p:grpSpPr>
          <a:xfrm>
            <a:off x="9954959" y="2492131"/>
            <a:ext cx="13237550" cy="6576683"/>
            <a:chOff x="9954959" y="2753768"/>
            <a:chExt cx="12839702" cy="7392963"/>
          </a:xfrm>
        </p:grpSpPr>
        <p:grpSp>
          <p:nvGrpSpPr>
            <p:cNvPr id="2" name="îṣḻîḓé">
              <a:extLst>
                <a:ext uri="{FF2B5EF4-FFF2-40B4-BE49-F238E27FC236}">
                  <a16:creationId xmlns:a16="http://schemas.microsoft.com/office/drawing/2014/main" id="{E947502F-E114-4132-A4C7-5603A8F55BA2}"/>
                </a:ext>
              </a:extLst>
            </p:cNvPr>
            <p:cNvGrpSpPr/>
            <p:nvPr/>
          </p:nvGrpSpPr>
          <p:grpSpPr>
            <a:xfrm>
              <a:off x="9954959" y="2753768"/>
              <a:ext cx="12839702" cy="1892479"/>
              <a:chOff x="9954959" y="-2467161"/>
              <a:chExt cx="12839702" cy="1892479"/>
            </a:xfrm>
          </p:grpSpPr>
          <p:sp>
            <p:nvSpPr>
              <p:cNvPr id="25" name="ísľïde">
                <a:extLst>
                  <a:ext uri="{FF2B5EF4-FFF2-40B4-BE49-F238E27FC236}">
                    <a16:creationId xmlns:a16="http://schemas.microsoft.com/office/drawing/2014/main" id="{98E88273-9168-49AE-832F-2364AB375893}"/>
                  </a:ext>
                </a:extLst>
              </p:cNvPr>
              <p:cNvSpPr txBox="1"/>
              <p:nvPr/>
            </p:nvSpPr>
            <p:spPr>
              <a:xfrm>
                <a:off x="9954959" y="-2467161"/>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2010" name="íşlîḑê"/>
              <p:cNvSpPr txBox="1"/>
              <p:nvPr/>
            </p:nvSpPr>
            <p:spPr>
              <a:xfrm>
                <a:off x="10803960" y="-1813521"/>
                <a:ext cx="3392019" cy="861774"/>
              </a:xfrm>
              <a:prstGeom prst="rect">
                <a:avLst/>
              </a:prstGeom>
            </p:spPr>
            <p:txBody>
              <a:bodyPr vert="horz" wrap="none" rtlCol="0" anchor="t" anchorCtr="0">
                <a:spAutoFit/>
              </a:bodyPr>
              <a:lstStyle/>
              <a:p>
                <a:pPr>
                  <a:lnSpc>
                    <a:spcPct val="100000"/>
                  </a:lnSpc>
                </a:pPr>
                <a:r>
                  <a:rPr 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ONE</a:t>
                </a:r>
                <a:endParaRPr lang="zh-CN" altLang="en-US"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11" name="í$ḻîḋé"/>
              <p:cNvSpPr txBox="1"/>
              <p:nvPr/>
            </p:nvSpPr>
            <p:spPr>
              <a:xfrm>
                <a:off x="18459449" y="-1921243"/>
                <a:ext cx="3467616" cy="1077218"/>
              </a:xfrm>
              <a:prstGeom prst="rect">
                <a:avLst/>
              </a:prstGeom>
            </p:spPr>
            <p:txBody>
              <a:bodyPr vert="horz" wrap="none" rtlCol="0" anchor="t" anchorCtr="0">
                <a:spAutoFit/>
              </a:bodyPr>
              <a:lstStyle/>
              <a:p>
                <a:pPr>
                  <a:lnSpc>
                    <a:spcPct val="100000"/>
                  </a:lnSpc>
                </a:pP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选题动机</a:t>
                </a:r>
                <a:endParaRPr lang="zh-CN" altLang="en-US"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îSļíďe">
              <a:extLst>
                <a:ext uri="{FF2B5EF4-FFF2-40B4-BE49-F238E27FC236}">
                  <a16:creationId xmlns:a16="http://schemas.microsoft.com/office/drawing/2014/main" id="{51A69B98-3DA9-4827-886E-0C5303F4B75E}"/>
                </a:ext>
              </a:extLst>
            </p:cNvPr>
            <p:cNvGrpSpPr/>
            <p:nvPr/>
          </p:nvGrpSpPr>
          <p:grpSpPr>
            <a:xfrm>
              <a:off x="9954959" y="5573154"/>
              <a:ext cx="12839702" cy="1892479"/>
              <a:chOff x="9954959" y="-2328873"/>
              <a:chExt cx="12839702" cy="1892479"/>
            </a:xfrm>
          </p:grpSpPr>
          <p:sp>
            <p:nvSpPr>
              <p:cNvPr id="28" name="íṥľïḓê">
                <a:extLst>
                  <a:ext uri="{FF2B5EF4-FFF2-40B4-BE49-F238E27FC236}">
                    <a16:creationId xmlns:a16="http://schemas.microsoft.com/office/drawing/2014/main" id="{B62F8AB3-C9F9-4E77-A669-4D13D6BD40BD}"/>
                  </a:ext>
                </a:extLst>
              </p:cNvPr>
              <p:cNvSpPr txBox="1"/>
              <p:nvPr/>
            </p:nvSpPr>
            <p:spPr>
              <a:xfrm>
                <a:off x="9954959" y="-2328873"/>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29" name="íSľïḍê">
                <a:extLst>
                  <a:ext uri="{FF2B5EF4-FFF2-40B4-BE49-F238E27FC236}">
                    <a16:creationId xmlns:a16="http://schemas.microsoft.com/office/drawing/2014/main" id="{532ACD2E-2474-4A1E-809B-647ECECEC52A}"/>
                  </a:ext>
                </a:extLst>
              </p:cNvPr>
              <p:cNvSpPr txBox="1"/>
              <p:nvPr/>
            </p:nvSpPr>
            <p:spPr>
              <a:xfrm>
                <a:off x="10803960" y="-1813521"/>
                <a:ext cx="3486212"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TWO</a:t>
                </a:r>
              </a:p>
            </p:txBody>
          </p:sp>
          <p:sp>
            <p:nvSpPr>
              <p:cNvPr id="30" name="íŝ1iḓè">
                <a:extLst>
                  <a:ext uri="{FF2B5EF4-FFF2-40B4-BE49-F238E27FC236}">
                    <a16:creationId xmlns:a16="http://schemas.microsoft.com/office/drawing/2014/main" id="{C642042E-113E-4056-9E72-F563CF1BC271}"/>
                  </a:ext>
                </a:extLst>
              </p:cNvPr>
              <p:cNvSpPr txBox="1"/>
              <p:nvPr/>
            </p:nvSpPr>
            <p:spPr>
              <a:xfrm>
                <a:off x="18459449" y="-1921243"/>
                <a:ext cx="3467616" cy="1077218"/>
              </a:xfrm>
              <a:prstGeom prst="rect">
                <a:avLst/>
              </a:prstGeom>
            </p:spPr>
            <p:txBody>
              <a:bodyPr vert="horz" wrap="none" rtlCol="0" anchor="t" anchorCtr="0">
                <a:spAutoFit/>
              </a:bodyPr>
              <a:lstStyle/>
              <a:p>
                <a:pPr>
                  <a:lnSpc>
                    <a:spcPct val="100000"/>
                  </a:lnSpc>
                </a:pP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软件功能</a:t>
                </a:r>
                <a:endParaRPr lang="zh-CN" altLang="en-US"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1" name="isļïḍè">
              <a:extLst>
                <a:ext uri="{FF2B5EF4-FFF2-40B4-BE49-F238E27FC236}">
                  <a16:creationId xmlns:a16="http://schemas.microsoft.com/office/drawing/2014/main" id="{284EA3DF-5F6F-47AB-BBD8-DADAFF08017C}"/>
                </a:ext>
              </a:extLst>
            </p:cNvPr>
            <p:cNvGrpSpPr/>
            <p:nvPr/>
          </p:nvGrpSpPr>
          <p:grpSpPr>
            <a:xfrm>
              <a:off x="9954959" y="8254252"/>
              <a:ext cx="12839702" cy="1892479"/>
              <a:chOff x="9954959" y="-2328873"/>
              <a:chExt cx="12839702" cy="1892479"/>
            </a:xfrm>
          </p:grpSpPr>
          <p:sp>
            <p:nvSpPr>
              <p:cNvPr id="32" name="ïşľidé">
                <a:extLst>
                  <a:ext uri="{FF2B5EF4-FFF2-40B4-BE49-F238E27FC236}">
                    <a16:creationId xmlns:a16="http://schemas.microsoft.com/office/drawing/2014/main" id="{B05A1C3C-200E-4121-B975-5D9B275056A5}"/>
                  </a:ext>
                </a:extLst>
              </p:cNvPr>
              <p:cNvSpPr txBox="1"/>
              <p:nvPr/>
            </p:nvSpPr>
            <p:spPr>
              <a:xfrm>
                <a:off x="9954959" y="-2328873"/>
                <a:ext cx="12839702" cy="1892479"/>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33" name="işlíḑè">
                <a:extLst>
                  <a:ext uri="{FF2B5EF4-FFF2-40B4-BE49-F238E27FC236}">
                    <a16:creationId xmlns:a16="http://schemas.microsoft.com/office/drawing/2014/main" id="{7226F8AC-7765-4D56-9110-9BBFD3E73D3B}"/>
                  </a:ext>
                </a:extLst>
              </p:cNvPr>
              <p:cNvSpPr txBox="1"/>
              <p:nvPr/>
            </p:nvSpPr>
            <p:spPr>
              <a:xfrm>
                <a:off x="10803960" y="-1813521"/>
                <a:ext cx="4164282"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THREE</a:t>
                </a:r>
              </a:p>
            </p:txBody>
          </p:sp>
          <p:sp>
            <p:nvSpPr>
              <p:cNvPr id="34" name="îṩlíḋè">
                <a:extLst>
                  <a:ext uri="{FF2B5EF4-FFF2-40B4-BE49-F238E27FC236}">
                    <a16:creationId xmlns:a16="http://schemas.microsoft.com/office/drawing/2014/main" id="{64441696-EDDD-4211-B76D-06C3EFEEA321}"/>
                  </a:ext>
                </a:extLst>
              </p:cNvPr>
              <p:cNvSpPr txBox="1"/>
              <p:nvPr/>
            </p:nvSpPr>
            <p:spPr>
              <a:xfrm>
                <a:off x="18459449" y="-1921243"/>
                <a:ext cx="3467616" cy="1077218"/>
              </a:xfrm>
              <a:prstGeom prst="rect">
                <a:avLst/>
              </a:prstGeom>
            </p:spPr>
            <p:txBody>
              <a:bodyPr vert="horz" wrap="none" rtlCol="0" anchor="t" anchorCtr="0">
                <a:spAutoFit/>
              </a:bodyPr>
              <a:lstStyle/>
              <a:p>
                <a:pPr>
                  <a:lnSpc>
                    <a:spcPct val="100000"/>
                  </a:lnSpc>
                </a:pPr>
                <a:r>
                  <a:rPr lang="zh-CN" altLang="en-US" sz="64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技术路线</a:t>
                </a:r>
                <a:endParaRPr lang="zh-CN" altLang="en-US"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 name="íṥľïḓê">
            <a:extLst>
              <a:ext uri="{FF2B5EF4-FFF2-40B4-BE49-F238E27FC236}">
                <a16:creationId xmlns:a16="http://schemas.microsoft.com/office/drawing/2014/main" id="{1A89D0A2-BC78-2553-9966-701F832E60EA}"/>
              </a:ext>
            </a:extLst>
          </p:cNvPr>
          <p:cNvSpPr txBox="1"/>
          <p:nvPr/>
        </p:nvSpPr>
        <p:spPr>
          <a:xfrm>
            <a:off x="9954959" y="10095242"/>
            <a:ext cx="13237550" cy="1683525"/>
          </a:xfrm>
          <a:prstGeom prst="roundRect">
            <a:avLst>
              <a:gd name="adj" fmla="val 12593"/>
            </a:avLst>
          </a:prstGeom>
          <a:solidFill>
            <a:schemeClr val="accent4"/>
          </a:solidFill>
          <a:ln>
            <a:noFill/>
          </a:ln>
          <a:effectLst>
            <a:outerShdw blurRad="939800" dist="508000" dir="3360000" algn="ctr" rotWithShape="0">
              <a:schemeClr val="accent1">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sym typeface="Arial" panose="020B0604020202020204" pitchFamily="34" charset="0"/>
            </a:endParaRPr>
          </a:p>
        </p:txBody>
      </p:sp>
      <p:sp>
        <p:nvSpPr>
          <p:cNvPr id="5" name="işlíḑè">
            <a:extLst>
              <a:ext uri="{FF2B5EF4-FFF2-40B4-BE49-F238E27FC236}">
                <a16:creationId xmlns:a16="http://schemas.microsoft.com/office/drawing/2014/main" id="{D3FB14D6-E876-F72E-D22F-A6302C227F09}"/>
              </a:ext>
            </a:extLst>
          </p:cNvPr>
          <p:cNvSpPr txBox="1"/>
          <p:nvPr/>
        </p:nvSpPr>
        <p:spPr>
          <a:xfrm>
            <a:off x="10830267" y="10506118"/>
            <a:ext cx="3783152" cy="861774"/>
          </a:xfrm>
          <a:prstGeom prst="rect">
            <a:avLst/>
          </a:prstGeom>
        </p:spPr>
        <p:txBody>
          <a:bodyPr vert="horz" wrap="none" rtlCol="0" anchor="t" anchorCtr="0">
            <a:spAutoFit/>
          </a:bodyPr>
          <a:lstStyle/>
          <a:p>
            <a:pPr>
              <a:lnSpc>
                <a:spcPct val="100000"/>
              </a:lnSpc>
            </a:pPr>
            <a:r>
              <a:rPr lang="en-GB" altLang="zh-CN" sz="5000" b="0" i="0" dirty="0">
                <a:solidFill>
                  <a:schemeClr val="accent1"/>
                </a:solidFill>
                <a:latin typeface="Arial" panose="020B0604020202020204" pitchFamily="34" charset="0"/>
                <a:ea typeface="微软雅黑" panose="020B0503020204020204" pitchFamily="34" charset="-122"/>
                <a:sym typeface="Arial" panose="020B0604020202020204" pitchFamily="34" charset="0"/>
              </a:rPr>
              <a:t>PART FORE</a:t>
            </a:r>
          </a:p>
        </p:txBody>
      </p:sp>
      <p:sp>
        <p:nvSpPr>
          <p:cNvPr id="6" name="îṩlíḋè">
            <a:extLst>
              <a:ext uri="{FF2B5EF4-FFF2-40B4-BE49-F238E27FC236}">
                <a16:creationId xmlns:a16="http://schemas.microsoft.com/office/drawing/2014/main" id="{7BB12CD7-42AB-4956-BE2B-A001A1446A4E}"/>
              </a:ext>
            </a:extLst>
          </p:cNvPr>
          <p:cNvSpPr txBox="1"/>
          <p:nvPr/>
        </p:nvSpPr>
        <p:spPr>
          <a:xfrm>
            <a:off x="18083418" y="10290674"/>
            <a:ext cx="5109091" cy="1077218"/>
          </a:xfrm>
          <a:prstGeom prst="rect">
            <a:avLst/>
          </a:prstGeom>
        </p:spPr>
        <p:txBody>
          <a:bodyPr vert="horz" wrap="none" rtlCol="0" anchor="t" anchorCtr="0">
            <a:spAutoFit/>
          </a:bodyPr>
          <a:lstStyle/>
          <a:p>
            <a:pPr>
              <a:lnSpc>
                <a:spcPct val="100000"/>
              </a:lnSpc>
            </a:pPr>
            <a:r>
              <a:rPr lang="zh-CN" altLang="en-US" sz="6400" b="1" i="0" dirty="0">
                <a:solidFill>
                  <a:schemeClr val="accent1"/>
                </a:solidFill>
                <a:latin typeface="Arial" panose="020B0604020202020204" pitchFamily="34" charset="0"/>
                <a:ea typeface="微软雅黑" panose="020B0503020204020204" pitchFamily="34" charset="-122"/>
                <a:sym typeface="Arial" panose="020B0604020202020204" pitchFamily="34" charset="0"/>
              </a:rPr>
              <a:t>创新点和特色</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iṧḷiḋé"/>
        <p:cNvGrpSpPr/>
        <p:nvPr/>
      </p:nvGrpSpPr>
      <p:grpSpPr>
        <a:xfrm>
          <a:off x="0" y="0"/>
          <a:ext cx="0" cy="0"/>
          <a:chOff x="0" y="0"/>
          <a:chExt cx="0" cy="0"/>
        </a:xfrm>
      </p:grpSpPr>
      <p:sp>
        <p:nvSpPr>
          <p:cNvPr id="6" name="íṩľíḓe">
            <a:extLst>
              <a:ext uri="{FF2B5EF4-FFF2-40B4-BE49-F238E27FC236}">
                <a16:creationId xmlns:a16="http://schemas.microsoft.com/office/drawing/2014/main" id="{E7C6FAC5-32D9-47AF-9F81-B32AC0A5B70D}"/>
              </a:ext>
            </a:extLst>
          </p:cNvPr>
          <p:cNvSpPr/>
          <p:nvPr/>
        </p:nvSpPr>
        <p:spPr>
          <a:xfrm>
            <a:off x="2057400" y="3323428"/>
            <a:ext cx="20269200" cy="7830903"/>
          </a:xfrm>
          <a:prstGeom prst="roundRect">
            <a:avLst>
              <a:gd name="adj" fmla="val 8004"/>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文本占位符 4">
            <a:extLst>
              <a:ext uri="{FF2B5EF4-FFF2-40B4-BE49-F238E27FC236}">
                <a16:creationId xmlns:a16="http://schemas.microsoft.com/office/drawing/2014/main" id="{A1C7C234-14C9-815D-4E2B-53FBABF3AE74}"/>
              </a:ext>
            </a:extLst>
          </p:cNvPr>
          <p:cNvSpPr>
            <a:spLocks noGrp="1"/>
          </p:cNvSpPr>
          <p:nvPr>
            <p:ph type="body" sz="quarter" idx="10"/>
          </p:nvPr>
        </p:nvSpPr>
        <p:spPr/>
        <p:txBody>
          <a:bodyPr/>
          <a:lstStyle/>
          <a:p>
            <a:r>
              <a:rPr lang="zh-CN" altLang="en-US" dirty="0"/>
              <a:t>选题动机</a:t>
            </a:r>
          </a:p>
        </p:txBody>
      </p:sp>
      <p:sp>
        <p:nvSpPr>
          <p:cNvPr id="8" name="文本框 7">
            <a:extLst>
              <a:ext uri="{FF2B5EF4-FFF2-40B4-BE49-F238E27FC236}">
                <a16:creationId xmlns:a16="http://schemas.microsoft.com/office/drawing/2014/main" id="{D00246F6-F6A9-F4A3-F2DF-B0D7235D6F9D}"/>
              </a:ext>
            </a:extLst>
          </p:cNvPr>
          <p:cNvSpPr txBox="1"/>
          <p:nvPr/>
        </p:nvSpPr>
        <p:spPr>
          <a:xfrm>
            <a:off x="3138055" y="3906035"/>
            <a:ext cx="7161012" cy="707886"/>
          </a:xfrm>
          <a:prstGeom prst="rect">
            <a:avLst/>
          </a:prstGeom>
          <a:noFill/>
        </p:spPr>
        <p:txBody>
          <a:bodyPr wrap="square" rtlCol="0">
            <a:spAutoFit/>
          </a:bodyPr>
          <a:lstStyle/>
          <a:p>
            <a:r>
              <a:rPr kumimoji="1" lang="zh-CN" altLang="en-US" sz="4000" dirty="0">
                <a:latin typeface="+mn-ea"/>
              </a:rPr>
              <a:t>选题背景：</a:t>
            </a:r>
          </a:p>
        </p:txBody>
      </p:sp>
      <p:sp>
        <p:nvSpPr>
          <p:cNvPr id="10" name="文本框 9">
            <a:extLst>
              <a:ext uri="{FF2B5EF4-FFF2-40B4-BE49-F238E27FC236}">
                <a16:creationId xmlns:a16="http://schemas.microsoft.com/office/drawing/2014/main" id="{1CC551C2-662C-488E-FCA9-260EFAAE04C0}"/>
              </a:ext>
            </a:extLst>
          </p:cNvPr>
          <p:cNvSpPr txBox="1"/>
          <p:nvPr/>
        </p:nvSpPr>
        <p:spPr>
          <a:xfrm>
            <a:off x="3138055" y="4815143"/>
            <a:ext cx="14090072" cy="1569660"/>
          </a:xfrm>
          <a:prstGeom prst="rect">
            <a:avLst/>
          </a:prstGeom>
          <a:noFill/>
        </p:spPr>
        <p:txBody>
          <a:bodyPr wrap="square" rtlCol="0">
            <a:spAutoFit/>
          </a:bodyPr>
          <a:lstStyle/>
          <a:p>
            <a:r>
              <a:rPr lang="zh-CN" altLang="en-US" sz="2400" b="0" i="0" u="none" strike="noStrike" dirty="0">
                <a:solidFill>
                  <a:srgbClr val="374151"/>
                </a:solidFill>
                <a:effectLst/>
                <a:latin typeface="Söhne"/>
              </a:rPr>
              <a:t>传统音乐播放器通常采用基于流派、艺术家或专辑的推荐方式，而以心情为依据的推荐系统能够更细致地满足用户的个性化需求。用户可以根据他们当前的情感状态，更轻松地发现与其心情相符的音乐，提高推荐的精准度。心情标签的推荐使得用户更容易在音乐中找到与自己情感相匹配的歌曲。这种情感连接有助于用户更深入地投入音乐体验中，产生共鸣，增强用户对平台的黏性。</a:t>
            </a:r>
            <a:endParaRPr kumimoji="1" lang="zh-CN" altLang="en-US" sz="2400" dirty="0"/>
          </a:p>
        </p:txBody>
      </p:sp>
      <p:sp>
        <p:nvSpPr>
          <p:cNvPr id="11" name="文本框 10">
            <a:extLst>
              <a:ext uri="{FF2B5EF4-FFF2-40B4-BE49-F238E27FC236}">
                <a16:creationId xmlns:a16="http://schemas.microsoft.com/office/drawing/2014/main" id="{AD5B5F3B-FAF0-6F3E-180E-8C8A1292153A}"/>
              </a:ext>
            </a:extLst>
          </p:cNvPr>
          <p:cNvSpPr txBox="1"/>
          <p:nvPr/>
        </p:nvSpPr>
        <p:spPr>
          <a:xfrm>
            <a:off x="3138055" y="7338591"/>
            <a:ext cx="5216236" cy="707886"/>
          </a:xfrm>
          <a:prstGeom prst="rect">
            <a:avLst/>
          </a:prstGeom>
          <a:noFill/>
        </p:spPr>
        <p:txBody>
          <a:bodyPr wrap="square" rtlCol="0">
            <a:spAutoFit/>
          </a:bodyPr>
          <a:lstStyle/>
          <a:p>
            <a:r>
              <a:rPr kumimoji="1" lang="zh-CN" altLang="en-US" sz="4000" dirty="0"/>
              <a:t>选题意义：</a:t>
            </a:r>
          </a:p>
        </p:txBody>
      </p:sp>
      <p:sp>
        <p:nvSpPr>
          <p:cNvPr id="12" name="文本框 11">
            <a:extLst>
              <a:ext uri="{FF2B5EF4-FFF2-40B4-BE49-F238E27FC236}">
                <a16:creationId xmlns:a16="http://schemas.microsoft.com/office/drawing/2014/main" id="{C05A3689-FFDF-4872-B560-8A8755060FC7}"/>
              </a:ext>
            </a:extLst>
          </p:cNvPr>
          <p:cNvSpPr txBox="1"/>
          <p:nvPr/>
        </p:nvSpPr>
        <p:spPr>
          <a:xfrm>
            <a:off x="3138054" y="8234580"/>
            <a:ext cx="13799127" cy="1569660"/>
          </a:xfrm>
          <a:prstGeom prst="rect">
            <a:avLst/>
          </a:prstGeom>
          <a:noFill/>
        </p:spPr>
        <p:txBody>
          <a:bodyPr wrap="square" rtlCol="0">
            <a:spAutoFit/>
          </a:bodyPr>
          <a:lstStyle/>
          <a:p>
            <a:r>
              <a:rPr lang="zh-CN" altLang="en-US" sz="2400" b="0" i="0" u="none" strike="noStrike" dirty="0">
                <a:solidFill>
                  <a:srgbClr val="374151"/>
                </a:solidFill>
                <a:effectLst/>
                <a:latin typeface="Söhne"/>
              </a:rPr>
              <a:t>用户通过选择心情标签参与到音乐选择的过程中，这种互动性使得用户体验更加参与感强烈。用户可以更主动地定义他们的心情，从而获得更加个性化的音乐推荐。在竞争激烈的音乐市场中，提供独特的推荐方式可以帮助</a:t>
            </a:r>
            <a:r>
              <a:rPr lang="en" altLang="zh-CN" sz="2400" b="0" i="0" u="none" strike="noStrike" dirty="0" err="1">
                <a:solidFill>
                  <a:srgbClr val="374151"/>
                </a:solidFill>
                <a:effectLst/>
                <a:latin typeface="Söhne"/>
              </a:rPr>
              <a:t>InfinityMusic</a:t>
            </a:r>
            <a:r>
              <a:rPr lang="zh-CN" altLang="en-US" sz="2400" b="0" i="0" u="none" strike="noStrike" dirty="0">
                <a:solidFill>
                  <a:srgbClr val="374151"/>
                </a:solidFill>
                <a:effectLst/>
                <a:latin typeface="Söhne"/>
              </a:rPr>
              <a:t>在竞争对手中脱颖而出。心情标签作为推荐方式相对新颖，可能能够吸引更多用户尝试并留在这个平台上。</a:t>
            </a:r>
            <a:endParaRPr kumimoji="1" lang="zh-CN" altLang="en-US" sz="2400" dirty="0"/>
          </a:p>
        </p:txBody>
      </p:sp>
    </p:spTree>
    <p:extLst>
      <p:ext uri="{BB962C8B-B14F-4D97-AF65-F5344CB8AC3E}">
        <p14:creationId xmlns:p14="http://schemas.microsoft.com/office/powerpoint/2010/main" val="180440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ślíďé"/>
        <p:cNvGrpSpPr/>
        <p:nvPr/>
      </p:nvGrpSpPr>
      <p:grpSpPr>
        <a:xfrm>
          <a:off x="0" y="0"/>
          <a:ext cx="0" cy="0"/>
          <a:chOff x="0" y="0"/>
          <a:chExt cx="0" cy="0"/>
        </a:xfrm>
      </p:grpSpPr>
      <p:sp>
        <p:nvSpPr>
          <p:cNvPr id="2" name="ïṡlïḑe">
            <a:extLst>
              <a:ext uri="{FF2B5EF4-FFF2-40B4-BE49-F238E27FC236}">
                <a16:creationId xmlns:a16="http://schemas.microsoft.com/office/drawing/2014/main" id="{970A02E1-60F1-4147-B414-733F4CDF922E}"/>
              </a:ext>
            </a:extLst>
          </p:cNvPr>
          <p:cNvSpPr>
            <a:spLocks noGrp="1"/>
          </p:cNvSpPr>
          <p:nvPr>
            <p:ph type="body" sz="quarter" idx="10"/>
          </p:nvPr>
        </p:nvSpPr>
        <p:spPr>
          <a:xfrm>
            <a:off x="2772697" y="889024"/>
            <a:ext cx="20269566" cy="1200329"/>
          </a:xfrm>
        </p:spPr>
        <p:txBody>
          <a:bodyPr/>
          <a:lstStyle/>
          <a:p>
            <a:r>
              <a:rPr lang="zh-CN" altLang="en-US" dirty="0"/>
              <a:t>软件功能</a:t>
            </a:r>
          </a:p>
        </p:txBody>
      </p:sp>
      <p:grpSp>
        <p:nvGrpSpPr>
          <p:cNvPr id="12" name="iṧľïďé">
            <a:extLst>
              <a:ext uri="{FF2B5EF4-FFF2-40B4-BE49-F238E27FC236}">
                <a16:creationId xmlns:a16="http://schemas.microsoft.com/office/drawing/2014/main" id="{82E25011-AB03-4B1F-AB44-0A2E5D4210B5}"/>
              </a:ext>
            </a:extLst>
          </p:cNvPr>
          <p:cNvGrpSpPr/>
          <p:nvPr/>
        </p:nvGrpSpPr>
        <p:grpSpPr>
          <a:xfrm>
            <a:off x="2369203" y="3960306"/>
            <a:ext cx="19645593" cy="6185527"/>
            <a:chOff x="2369203" y="3932597"/>
            <a:chExt cx="19645593" cy="6185527"/>
          </a:xfrm>
        </p:grpSpPr>
        <p:sp>
          <p:nvSpPr>
            <p:cNvPr id="47" name="î$ļïḑé">
              <a:extLst>
                <a:ext uri="{FF2B5EF4-FFF2-40B4-BE49-F238E27FC236}">
                  <a16:creationId xmlns:a16="http://schemas.microsoft.com/office/drawing/2014/main" id="{97761EEF-DFEF-414D-8749-BFB31ECC9023}"/>
                </a:ext>
              </a:extLst>
            </p:cNvPr>
            <p:cNvSpPr/>
            <p:nvPr/>
          </p:nvSpPr>
          <p:spPr>
            <a:xfrm>
              <a:off x="2369203" y="3932597"/>
              <a:ext cx="19645593" cy="6185527"/>
            </a:xfrm>
            <a:prstGeom prst="roundRect">
              <a:avLst>
                <a:gd name="adj" fmla="val 8029"/>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iṡ1íḓê">
              <a:extLst>
                <a:ext uri="{FF2B5EF4-FFF2-40B4-BE49-F238E27FC236}">
                  <a16:creationId xmlns:a16="http://schemas.microsoft.com/office/drawing/2014/main" id="{F32DC54A-7A5B-4DB6-A0C9-884BAB3E80AD}"/>
                </a:ext>
              </a:extLst>
            </p:cNvPr>
            <p:cNvGrpSpPr/>
            <p:nvPr/>
          </p:nvGrpSpPr>
          <p:grpSpPr>
            <a:xfrm>
              <a:off x="4473283" y="4752086"/>
              <a:ext cx="16727048" cy="4156410"/>
              <a:chOff x="3894306" y="4752086"/>
              <a:chExt cx="16727048" cy="4156410"/>
            </a:xfrm>
          </p:grpSpPr>
          <p:grpSp>
            <p:nvGrpSpPr>
              <p:cNvPr id="95" name="iśļíḍê">
                <a:extLst>
                  <a:ext uri="{FF2B5EF4-FFF2-40B4-BE49-F238E27FC236}">
                    <a16:creationId xmlns:a16="http://schemas.microsoft.com/office/drawing/2014/main" id="{B8353B82-D4C8-4451-BB04-4341F80C93D5}"/>
                  </a:ext>
                </a:extLst>
              </p:cNvPr>
              <p:cNvGrpSpPr/>
              <p:nvPr/>
            </p:nvGrpSpPr>
            <p:grpSpPr>
              <a:xfrm>
                <a:off x="3894306" y="4752086"/>
                <a:ext cx="12692499" cy="4156410"/>
                <a:chOff x="3894306" y="1549643"/>
                <a:chExt cx="12692499" cy="4156410"/>
              </a:xfrm>
            </p:grpSpPr>
            <p:sp>
              <p:nvSpPr>
                <p:cNvPr id="96" name="i$ḷiďê">
                  <a:extLst>
                    <a:ext uri="{FF2B5EF4-FFF2-40B4-BE49-F238E27FC236}">
                      <a16:creationId xmlns:a16="http://schemas.microsoft.com/office/drawing/2014/main" id="{FDDB6DED-A3B2-4EF9-8FD9-6D9276800D44}"/>
                    </a:ext>
                  </a:extLst>
                </p:cNvPr>
                <p:cNvSpPr txBox="1"/>
                <p:nvPr/>
              </p:nvSpPr>
              <p:spPr>
                <a:xfrm>
                  <a:off x="4159613" y="4536503"/>
                  <a:ext cx="12427192" cy="584775"/>
                </a:xfrm>
                <a:prstGeom prst="rect">
                  <a:avLst/>
                </a:prstGeom>
              </p:spPr>
              <p:txBody>
                <a:bodyPr vert="horz" wrap="square" rtlCol="0" anchor="t" anchorCtr="0">
                  <a:spAutoFit/>
                </a:bodyPr>
                <a:lstStyle/>
                <a:p>
                  <a:r>
                    <a:rPr lang="zh-CN" altLang="en-US" sz="3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根据与</a:t>
                  </a:r>
                  <a:r>
                    <a:rPr lang="en-US" altLang="zh-CN" sz="3200"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longchain</a:t>
                  </a:r>
                  <a:r>
                    <a:rPr lang="zh-CN" altLang="en-US" sz="3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的对话，获取听歌建议，获取无限生成的播放列表</a:t>
                  </a:r>
                  <a:endParaRPr lang="zh-CN" altLang="en-US" sz="32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7" name="îślîḍè">
                  <a:extLst>
                    <a:ext uri="{FF2B5EF4-FFF2-40B4-BE49-F238E27FC236}">
                      <a16:creationId xmlns:a16="http://schemas.microsoft.com/office/drawing/2014/main" id="{995C6473-DAC7-46F7-A57F-13DD2974FD29}"/>
                    </a:ext>
                  </a:extLst>
                </p:cNvPr>
                <p:cNvSpPr txBox="1"/>
                <p:nvPr/>
              </p:nvSpPr>
              <p:spPr>
                <a:xfrm>
                  <a:off x="3894306" y="5121278"/>
                  <a:ext cx="184731" cy="584775"/>
                </a:xfrm>
                <a:prstGeom prst="rect">
                  <a:avLst/>
                </a:prstGeom>
                <a:noFill/>
              </p:spPr>
              <p:txBody>
                <a:bodyPr wrap="none" rtlCol="0">
                  <a:spAutoFit/>
                </a:bodyPr>
                <a:lstStyle/>
                <a:p>
                  <a:pPr algn="r"/>
                  <a:endParaRPr lang="en-GB" sz="3200" dirty="0">
                    <a:solidFill>
                      <a:schemeClr val="accent1"/>
                    </a:solidFill>
                  </a:endParaRPr>
                </a:p>
              </p:txBody>
            </p:sp>
            <p:sp>
              <p:nvSpPr>
                <p:cNvPr id="3" name="i$ḷiďê">
                  <a:extLst>
                    <a:ext uri="{FF2B5EF4-FFF2-40B4-BE49-F238E27FC236}">
                      <a16:creationId xmlns:a16="http://schemas.microsoft.com/office/drawing/2014/main" id="{AC77943A-2376-FEB2-AD91-B73A7D6A8660}"/>
                    </a:ext>
                  </a:extLst>
                </p:cNvPr>
                <p:cNvSpPr txBox="1"/>
                <p:nvPr/>
              </p:nvSpPr>
              <p:spPr>
                <a:xfrm>
                  <a:off x="4079037" y="1549643"/>
                  <a:ext cx="9702302" cy="584775"/>
                </a:xfrm>
                <a:prstGeom prst="rect">
                  <a:avLst/>
                </a:prstGeom>
              </p:spPr>
              <p:txBody>
                <a:bodyPr vert="horz" wrap="square" rtlCol="0" anchor="t" anchorCtr="0">
                  <a:spAutoFit/>
                </a:bodyPr>
                <a:lstStyle/>
                <a:p>
                  <a:r>
                    <a:rPr lang="zh-CN" altLang="en-US" sz="32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基本的音乐播放器功能，获取音乐信息，歌词滚动</a:t>
                  </a:r>
                </a:p>
              </p:txBody>
            </p:sp>
            <p:sp>
              <p:nvSpPr>
                <p:cNvPr id="4" name="i$ḷiďê">
                  <a:extLst>
                    <a:ext uri="{FF2B5EF4-FFF2-40B4-BE49-F238E27FC236}">
                      <a16:creationId xmlns:a16="http://schemas.microsoft.com/office/drawing/2014/main" id="{287F8CD8-682E-307F-F501-C54853490DF8}"/>
                    </a:ext>
                  </a:extLst>
                </p:cNvPr>
                <p:cNvSpPr txBox="1"/>
                <p:nvPr/>
              </p:nvSpPr>
              <p:spPr>
                <a:xfrm>
                  <a:off x="4159613" y="3043073"/>
                  <a:ext cx="11738841" cy="584775"/>
                </a:xfrm>
                <a:prstGeom prst="rect">
                  <a:avLst/>
                </a:prstGeom>
              </p:spPr>
              <p:txBody>
                <a:bodyPr vert="horz" wrap="square" rtlCol="0" anchor="t" anchorCtr="0">
                  <a:spAutoFit/>
                </a:bodyPr>
                <a:lstStyle/>
                <a:p>
                  <a:r>
                    <a:rPr lang="zh-CN" altLang="en-US" sz="32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根据歌曲情绪风格以及歌名等方式模糊搜索   获得歌曲</a:t>
                  </a:r>
                  <a:endParaRPr lang="zh-CN" altLang="en-US" sz="32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7" name="îšlíḓè">
                <a:extLst>
                  <a:ext uri="{FF2B5EF4-FFF2-40B4-BE49-F238E27FC236}">
                    <a16:creationId xmlns:a16="http://schemas.microsoft.com/office/drawing/2014/main" id="{44430C6C-FF87-43EF-A7ED-58249B89C723}"/>
                  </a:ext>
                </a:extLst>
              </p:cNvPr>
              <p:cNvGrpSpPr/>
              <p:nvPr/>
            </p:nvGrpSpPr>
            <p:grpSpPr>
              <a:xfrm>
                <a:off x="14832134" y="8323721"/>
                <a:ext cx="5789220" cy="584775"/>
                <a:chOff x="3894306" y="5121278"/>
                <a:chExt cx="5789220" cy="584775"/>
              </a:xfrm>
            </p:grpSpPr>
            <p:sp>
              <p:nvSpPr>
                <p:cNvPr id="108" name="îšlîdê">
                  <a:extLst>
                    <a:ext uri="{FF2B5EF4-FFF2-40B4-BE49-F238E27FC236}">
                      <a16:creationId xmlns:a16="http://schemas.microsoft.com/office/drawing/2014/main" id="{6FD3C166-81D5-4628-80CE-2F1FAD4CD295}"/>
                    </a:ext>
                  </a:extLst>
                </p:cNvPr>
                <p:cNvSpPr txBox="1"/>
                <p:nvPr/>
              </p:nvSpPr>
              <p:spPr>
                <a:xfrm>
                  <a:off x="4079038" y="5121278"/>
                  <a:ext cx="5604488" cy="584775"/>
                </a:xfrm>
                <a:prstGeom prst="rect">
                  <a:avLst/>
                </a:prstGeom>
              </p:spPr>
              <p:txBody>
                <a:bodyPr vert="horz" wrap="square" rtlCol="0" anchor="t" anchorCtr="0">
                  <a:spAutoFit/>
                </a:bodyPr>
                <a:lstStyle/>
                <a:p>
                  <a:endParaRPr lang="zh-CN" altLang="en-US" sz="32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9" name="îṩľidé">
                  <a:extLst>
                    <a:ext uri="{FF2B5EF4-FFF2-40B4-BE49-F238E27FC236}">
                      <a16:creationId xmlns:a16="http://schemas.microsoft.com/office/drawing/2014/main" id="{24F98280-87D7-41E4-9D3C-ACC7A4B519D3}"/>
                    </a:ext>
                  </a:extLst>
                </p:cNvPr>
                <p:cNvSpPr txBox="1"/>
                <p:nvPr/>
              </p:nvSpPr>
              <p:spPr>
                <a:xfrm>
                  <a:off x="3894306" y="5121278"/>
                  <a:ext cx="184731" cy="584775"/>
                </a:xfrm>
                <a:prstGeom prst="rect">
                  <a:avLst/>
                </a:prstGeom>
                <a:noFill/>
              </p:spPr>
              <p:txBody>
                <a:bodyPr wrap="none" rtlCol="0">
                  <a:spAutoFit/>
                </a:bodyPr>
                <a:lstStyle/>
                <a:p>
                  <a:pPr algn="r"/>
                  <a:endParaRPr lang="en-GB" sz="3200" dirty="0">
                    <a:solidFill>
                      <a:schemeClr val="accent1"/>
                    </a:solidFill>
                  </a:endParaRPr>
                </a:p>
              </p:txBody>
            </p:sp>
          </p:grpSp>
        </p:grpSp>
      </p:grpSp>
    </p:spTree>
    <p:extLst>
      <p:ext uri="{BB962C8B-B14F-4D97-AF65-F5344CB8AC3E}">
        <p14:creationId xmlns:p14="http://schemas.microsoft.com/office/powerpoint/2010/main" val="126053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iSḻídè"/>
        <p:cNvGrpSpPr/>
        <p:nvPr/>
      </p:nvGrpSpPr>
      <p:grpSpPr>
        <a:xfrm>
          <a:off x="0" y="0"/>
          <a:ext cx="0" cy="0"/>
          <a:chOff x="0" y="0"/>
          <a:chExt cx="0" cy="0"/>
        </a:xfrm>
      </p:grpSpPr>
      <p:sp>
        <p:nvSpPr>
          <p:cNvPr id="2" name="iṣļíḓé">
            <a:extLst>
              <a:ext uri="{FF2B5EF4-FFF2-40B4-BE49-F238E27FC236}">
                <a16:creationId xmlns:a16="http://schemas.microsoft.com/office/drawing/2014/main" id="{D8F18100-D838-43AF-A6A7-9D49AEC55681}"/>
              </a:ext>
            </a:extLst>
          </p:cNvPr>
          <p:cNvSpPr>
            <a:spLocks noGrp="1"/>
          </p:cNvSpPr>
          <p:nvPr>
            <p:ph type="body" sz="quarter" idx="10"/>
          </p:nvPr>
        </p:nvSpPr>
        <p:spPr>
          <a:xfrm>
            <a:off x="2772697" y="889024"/>
            <a:ext cx="20269566" cy="1200329"/>
          </a:xfrm>
        </p:spPr>
        <p:txBody>
          <a:bodyPr/>
          <a:lstStyle/>
          <a:p>
            <a:r>
              <a:rPr lang="zh-CN" altLang="en-US" dirty="0"/>
              <a:t>技术路线</a:t>
            </a:r>
          </a:p>
        </p:txBody>
      </p:sp>
      <p:grpSp>
        <p:nvGrpSpPr>
          <p:cNvPr id="9" name="ïṡḻiḓè">
            <a:extLst>
              <a:ext uri="{FF2B5EF4-FFF2-40B4-BE49-F238E27FC236}">
                <a16:creationId xmlns:a16="http://schemas.microsoft.com/office/drawing/2014/main" id="{13D7262D-B93B-4BAC-A536-82446D426491}"/>
              </a:ext>
            </a:extLst>
          </p:cNvPr>
          <p:cNvGrpSpPr/>
          <p:nvPr/>
        </p:nvGrpSpPr>
        <p:grpSpPr>
          <a:xfrm>
            <a:off x="1790344" y="4536809"/>
            <a:ext cx="20508345" cy="6359791"/>
            <a:chOff x="1790344" y="4536809"/>
            <a:chExt cx="20508345" cy="6359791"/>
          </a:xfrm>
        </p:grpSpPr>
        <p:sp>
          <p:nvSpPr>
            <p:cNvPr id="4" name="ïšľïďe">
              <a:extLst>
                <a:ext uri="{FF2B5EF4-FFF2-40B4-BE49-F238E27FC236}">
                  <a16:creationId xmlns:a16="http://schemas.microsoft.com/office/drawing/2014/main" id="{4D841BE2-0E66-4376-8242-3C98373C5037}"/>
                </a:ext>
              </a:extLst>
            </p:cNvPr>
            <p:cNvSpPr/>
            <p:nvPr/>
          </p:nvSpPr>
          <p:spPr>
            <a:xfrm>
              <a:off x="2477730" y="4666706"/>
              <a:ext cx="5525096" cy="1670103"/>
            </a:xfrm>
            <a:prstGeom prst="roundRect">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solidFill>
                    <a:schemeClr val="accent1"/>
                  </a:solidFill>
                  <a:latin typeface="Arial" panose="020B0604020202020204" pitchFamily="34" charset="0"/>
                  <a:ea typeface="微软雅黑" panose="020B0503020204020204" pitchFamily="34" charset="-122"/>
                  <a:sym typeface="Arial" panose="020B0604020202020204" pitchFamily="34" charset="0"/>
                </a:rPr>
                <a:t>前端</a:t>
              </a:r>
            </a:p>
          </p:txBody>
        </p:sp>
        <p:sp>
          <p:nvSpPr>
            <p:cNvPr id="39" name="iṧḻïdê">
              <a:extLst>
                <a:ext uri="{FF2B5EF4-FFF2-40B4-BE49-F238E27FC236}">
                  <a16:creationId xmlns:a16="http://schemas.microsoft.com/office/drawing/2014/main" id="{EAA426C4-693B-444D-B9E6-947082B218B7}"/>
                </a:ext>
              </a:extLst>
            </p:cNvPr>
            <p:cNvSpPr/>
            <p:nvPr/>
          </p:nvSpPr>
          <p:spPr>
            <a:xfrm>
              <a:off x="9763432" y="4666706"/>
              <a:ext cx="5387325" cy="1670103"/>
            </a:xfrm>
            <a:prstGeom prst="roundRect">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solidFill>
                    <a:schemeClr val="accent1"/>
                  </a:solidFill>
                  <a:latin typeface="Arial" panose="020B0604020202020204" pitchFamily="34" charset="0"/>
                  <a:ea typeface="微软雅黑" panose="020B0503020204020204" pitchFamily="34" charset="-122"/>
                  <a:sym typeface="Arial" panose="020B0604020202020204" pitchFamily="34" charset="0"/>
                </a:rPr>
                <a:t>后端</a:t>
              </a:r>
              <a:endParaRPr lang="en-US" altLang="zh-CN" sz="6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îṡľïdé">
              <a:extLst>
                <a:ext uri="{FF2B5EF4-FFF2-40B4-BE49-F238E27FC236}">
                  <a16:creationId xmlns:a16="http://schemas.microsoft.com/office/drawing/2014/main" id="{2725AD8C-EF1D-4C63-970D-6C69C1F2C97E}"/>
                </a:ext>
              </a:extLst>
            </p:cNvPr>
            <p:cNvSpPr/>
            <p:nvPr/>
          </p:nvSpPr>
          <p:spPr>
            <a:xfrm>
              <a:off x="1790344" y="4536809"/>
              <a:ext cx="1800000" cy="180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6000" b="1">
                  <a:solidFill>
                    <a:schemeClr val="accent1"/>
                  </a:solidFill>
                </a:rPr>
                <a:t>W</a:t>
              </a:r>
              <a:endParaRPr lang="en-GB" sz="6000" b="1" dirty="0">
                <a:solidFill>
                  <a:schemeClr val="accent1"/>
                </a:solidFill>
              </a:endParaRPr>
            </a:p>
          </p:txBody>
        </p:sp>
        <p:sp>
          <p:nvSpPr>
            <p:cNvPr id="37" name="íSḻïḑè">
              <a:extLst>
                <a:ext uri="{FF2B5EF4-FFF2-40B4-BE49-F238E27FC236}">
                  <a16:creationId xmlns:a16="http://schemas.microsoft.com/office/drawing/2014/main" id="{F59D8532-EADF-4810-A1B6-6244B10312CA}"/>
                </a:ext>
              </a:extLst>
            </p:cNvPr>
            <p:cNvSpPr/>
            <p:nvPr/>
          </p:nvSpPr>
          <p:spPr>
            <a:xfrm>
              <a:off x="2085312" y="6858000"/>
              <a:ext cx="5917513" cy="4038600"/>
            </a:xfrm>
            <a:prstGeom prst="roundRect">
              <a:avLst>
                <a:gd name="adj" fmla="val 10377"/>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使用</a:t>
              </a:r>
              <a:r>
                <a:rPr lang="en-US" altLang="zh-CN"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vue3</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框架</a:t>
              </a:r>
              <a:endParaRPr lang="en-GB" altLang="zh-CN" sz="36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isļîḋê">
              <a:extLst>
                <a:ext uri="{FF2B5EF4-FFF2-40B4-BE49-F238E27FC236}">
                  <a16:creationId xmlns:a16="http://schemas.microsoft.com/office/drawing/2014/main" id="{E6AE3522-2ECE-49EB-9A0C-EFE9052069D4}"/>
                </a:ext>
              </a:extLst>
            </p:cNvPr>
            <p:cNvSpPr/>
            <p:nvPr/>
          </p:nvSpPr>
          <p:spPr>
            <a:xfrm>
              <a:off x="8938276" y="4536809"/>
              <a:ext cx="1800000" cy="180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6000" b="1">
                  <a:solidFill>
                    <a:schemeClr val="accent1"/>
                  </a:solidFill>
                </a:rPr>
                <a:t>I</a:t>
              </a:r>
              <a:endParaRPr lang="en-GB" sz="6000" b="1" dirty="0">
                <a:solidFill>
                  <a:schemeClr val="accent1"/>
                </a:solidFill>
              </a:endParaRPr>
            </a:p>
          </p:txBody>
        </p:sp>
        <p:sp>
          <p:nvSpPr>
            <p:cNvPr id="41" name="îślïḍé">
              <a:extLst>
                <a:ext uri="{FF2B5EF4-FFF2-40B4-BE49-F238E27FC236}">
                  <a16:creationId xmlns:a16="http://schemas.microsoft.com/office/drawing/2014/main" id="{426247DC-B758-483F-95A4-E3828481DB4F}"/>
                </a:ext>
              </a:extLst>
            </p:cNvPr>
            <p:cNvSpPr/>
            <p:nvPr/>
          </p:nvSpPr>
          <p:spPr>
            <a:xfrm>
              <a:off x="9233244" y="6858000"/>
              <a:ext cx="5917513" cy="4038600"/>
            </a:xfrm>
            <a:prstGeom prst="roundRect">
              <a:avLst>
                <a:gd name="adj" fmla="val 10377"/>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利用</a:t>
              </a:r>
              <a:r>
                <a:rPr lang="en-US" altLang="zh-CN" sz="3600"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springboot</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框架完成后端编写，用户歌曲歌单的增删改查功能，</a:t>
              </a:r>
              <a:r>
                <a:rPr lang="en-US" altLang="zh-CN" sz="3600"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mongodb</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的模糊搜索处理</a:t>
              </a:r>
              <a:endParaRPr lang="en-GB" altLang="zh-CN" sz="36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ï$1ïḍe">
              <a:extLst>
                <a:ext uri="{FF2B5EF4-FFF2-40B4-BE49-F238E27FC236}">
                  <a16:creationId xmlns:a16="http://schemas.microsoft.com/office/drawing/2014/main" id="{D00298A7-0D70-42F7-A0BA-4E408A4198A8}"/>
                </a:ext>
              </a:extLst>
            </p:cNvPr>
            <p:cNvSpPr/>
            <p:nvPr/>
          </p:nvSpPr>
          <p:spPr>
            <a:xfrm>
              <a:off x="16695174" y="4666706"/>
              <a:ext cx="5550064" cy="1670103"/>
            </a:xfrm>
            <a:prstGeom prst="roundRect">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000" dirty="0">
                  <a:solidFill>
                    <a:schemeClr val="accent1"/>
                  </a:solidFill>
                  <a:latin typeface="Arial" panose="020B0604020202020204" pitchFamily="34" charset="0"/>
                  <a:ea typeface="微软雅黑" panose="020B0503020204020204" pitchFamily="34" charset="-122"/>
                  <a:sym typeface="Arial" panose="020B0604020202020204" pitchFamily="34" charset="0"/>
                </a:rPr>
                <a:t>大模型</a:t>
              </a:r>
            </a:p>
          </p:txBody>
        </p:sp>
        <p:sp>
          <p:nvSpPr>
            <p:cNvPr id="43" name="íṡļîďè">
              <a:extLst>
                <a:ext uri="{FF2B5EF4-FFF2-40B4-BE49-F238E27FC236}">
                  <a16:creationId xmlns:a16="http://schemas.microsoft.com/office/drawing/2014/main" id="{FFC68963-66E0-497C-BAA8-FC3F3E8926CC}"/>
                </a:ext>
              </a:extLst>
            </p:cNvPr>
            <p:cNvSpPr/>
            <p:nvPr/>
          </p:nvSpPr>
          <p:spPr>
            <a:xfrm>
              <a:off x="16086208" y="4536809"/>
              <a:ext cx="1800000" cy="180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GB" sz="6000" b="1">
                  <a:solidFill>
                    <a:schemeClr val="accent1"/>
                  </a:solidFill>
                </a:rPr>
                <a:t>N</a:t>
              </a:r>
              <a:endParaRPr lang="en-GB" sz="6000" b="1" dirty="0">
                <a:solidFill>
                  <a:schemeClr val="accent1"/>
                </a:solidFill>
              </a:endParaRPr>
            </a:p>
          </p:txBody>
        </p:sp>
        <p:sp>
          <p:nvSpPr>
            <p:cNvPr id="44" name="išliḓê">
              <a:extLst>
                <a:ext uri="{FF2B5EF4-FFF2-40B4-BE49-F238E27FC236}">
                  <a16:creationId xmlns:a16="http://schemas.microsoft.com/office/drawing/2014/main" id="{1B836A15-BCC1-44F3-A125-C8C0BA947717}"/>
                </a:ext>
              </a:extLst>
            </p:cNvPr>
            <p:cNvSpPr/>
            <p:nvPr/>
          </p:nvSpPr>
          <p:spPr>
            <a:xfrm>
              <a:off x="16381176" y="6858000"/>
              <a:ext cx="5917513" cy="4038600"/>
            </a:xfrm>
            <a:prstGeom prst="roundRect">
              <a:avLst>
                <a:gd name="adj" fmla="val 10377"/>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ltLang="zh-CN"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Python</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爬取到的数据进行</a:t>
              </a:r>
              <a:r>
                <a:rPr lang="en-US" altLang="zh-CN" sz="3600" dirty="0" err="1">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longchain</a:t>
              </a:r>
              <a:r>
                <a:rPr lang="zh-CN" altLang="en-US" sz="36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的训练，获得基于情绪的推荐</a:t>
              </a:r>
              <a:endParaRPr lang="zh-CN" altLang="en-US" sz="3600" b="0" i="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67143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Sliḓê"/>
        <p:cNvGrpSpPr/>
        <p:nvPr/>
      </p:nvGrpSpPr>
      <p:grpSpPr>
        <a:xfrm>
          <a:off x="0" y="0"/>
          <a:ext cx="0" cy="0"/>
          <a:chOff x="0" y="0"/>
          <a:chExt cx="0" cy="0"/>
        </a:xfrm>
      </p:grpSpPr>
      <p:sp>
        <p:nvSpPr>
          <p:cNvPr id="2" name="íśľidé">
            <a:extLst>
              <a:ext uri="{FF2B5EF4-FFF2-40B4-BE49-F238E27FC236}">
                <a16:creationId xmlns:a16="http://schemas.microsoft.com/office/drawing/2014/main" id="{F63FA12A-ECEC-4FD2-A9A3-9FF60C76FC84}"/>
              </a:ext>
            </a:extLst>
          </p:cNvPr>
          <p:cNvSpPr>
            <a:spLocks noGrp="1"/>
          </p:cNvSpPr>
          <p:nvPr>
            <p:ph type="body" sz="quarter" idx="10"/>
          </p:nvPr>
        </p:nvSpPr>
        <p:spPr>
          <a:xfrm>
            <a:off x="2772697" y="889024"/>
            <a:ext cx="20269566" cy="1200329"/>
          </a:xfrm>
        </p:spPr>
        <p:txBody>
          <a:bodyPr/>
          <a:lstStyle/>
          <a:p>
            <a:r>
              <a:rPr lang="zh-CN" altLang="en-US" dirty="0"/>
              <a:t>创新点和特色</a:t>
            </a:r>
          </a:p>
        </p:txBody>
      </p:sp>
      <p:grpSp>
        <p:nvGrpSpPr>
          <p:cNvPr id="15" name="îṣḻïdê">
            <a:extLst>
              <a:ext uri="{FF2B5EF4-FFF2-40B4-BE49-F238E27FC236}">
                <a16:creationId xmlns:a16="http://schemas.microsoft.com/office/drawing/2014/main" id="{B1826A20-FFC6-4E12-8488-3A94C3FCC8AF}"/>
              </a:ext>
            </a:extLst>
          </p:cNvPr>
          <p:cNvGrpSpPr/>
          <p:nvPr/>
        </p:nvGrpSpPr>
        <p:grpSpPr>
          <a:xfrm>
            <a:off x="3179435" y="5102401"/>
            <a:ext cx="16176416" cy="5061358"/>
            <a:chOff x="2057217" y="5060838"/>
            <a:chExt cx="16176416" cy="5061358"/>
          </a:xfrm>
        </p:grpSpPr>
        <p:sp>
          <p:nvSpPr>
            <p:cNvPr id="34" name="îṩļîḍe">
              <a:extLst>
                <a:ext uri="{FF2B5EF4-FFF2-40B4-BE49-F238E27FC236}">
                  <a16:creationId xmlns:a16="http://schemas.microsoft.com/office/drawing/2014/main" id="{1721845F-4658-4077-9A75-C473D65F4652}"/>
                </a:ext>
              </a:extLst>
            </p:cNvPr>
            <p:cNvSpPr/>
            <p:nvPr/>
          </p:nvSpPr>
          <p:spPr>
            <a:xfrm>
              <a:off x="2057217" y="5533850"/>
              <a:ext cx="3896963" cy="4588346"/>
            </a:xfrm>
            <a:prstGeom prst="roundRect">
              <a:avLst>
                <a:gd name="adj" fmla="val 8110"/>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ïṣliḑè">
              <a:extLst>
                <a:ext uri="{FF2B5EF4-FFF2-40B4-BE49-F238E27FC236}">
                  <a16:creationId xmlns:a16="http://schemas.microsoft.com/office/drawing/2014/main" id="{EECB398C-62F9-4672-A40B-8D5597AAE216}"/>
                </a:ext>
              </a:extLst>
            </p:cNvPr>
            <p:cNvSpPr txBox="1"/>
            <p:nvPr/>
          </p:nvSpPr>
          <p:spPr>
            <a:xfrm>
              <a:off x="2825956" y="7170459"/>
              <a:ext cx="2359484" cy="1478418"/>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lvl1pPr algn="ctr">
                <a:lnSpc>
                  <a:spcPct val="150000"/>
                </a:lnSpc>
                <a:defRPr sz="3600" b="0" i="0">
                  <a:solidFill>
                    <a:schemeClr val="tx1">
                      <a:lumMod val="65000"/>
                      <a:lumOff val="35000"/>
                    </a:schemeClr>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200" dirty="0">
                  <a:sym typeface="Arial" panose="020B0604020202020204" pitchFamily="34" charset="0"/>
                </a:rPr>
                <a:t>无限生成歌单</a:t>
              </a:r>
            </a:p>
          </p:txBody>
        </p:sp>
        <p:sp>
          <p:nvSpPr>
            <p:cNvPr id="36" name="îṥļîḍè">
              <a:extLst>
                <a:ext uri="{FF2B5EF4-FFF2-40B4-BE49-F238E27FC236}">
                  <a16:creationId xmlns:a16="http://schemas.microsoft.com/office/drawing/2014/main" id="{CE94888E-2E5A-4B44-9FD9-3EC53FCB29F0}"/>
                </a:ext>
              </a:extLst>
            </p:cNvPr>
            <p:cNvSpPr txBox="1"/>
            <p:nvPr/>
          </p:nvSpPr>
          <p:spPr>
            <a:xfrm>
              <a:off x="3195698" y="5060838"/>
              <a:ext cx="1620000" cy="162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zh-CN" sz="4400" b="1" dirty="0">
                  <a:solidFill>
                    <a:schemeClr val="accent1"/>
                  </a:solidFill>
                  <a:sym typeface="Arial" panose="020B0604020202020204" pitchFamily="34" charset="0"/>
                </a:rPr>
                <a:t>01</a:t>
              </a:r>
              <a:endParaRPr lang="zh-CN" altLang="en-US" sz="4400" b="1" dirty="0">
                <a:solidFill>
                  <a:schemeClr val="accent1"/>
                </a:solidFill>
                <a:sym typeface="Arial" panose="020B0604020202020204" pitchFamily="34" charset="0"/>
              </a:endParaRPr>
            </a:p>
          </p:txBody>
        </p:sp>
        <p:sp>
          <p:nvSpPr>
            <p:cNvPr id="37" name="íšľiḍe">
              <a:extLst>
                <a:ext uri="{FF2B5EF4-FFF2-40B4-BE49-F238E27FC236}">
                  <a16:creationId xmlns:a16="http://schemas.microsoft.com/office/drawing/2014/main" id="{C0E7F444-DB3C-43A8-854C-881A5E2D44E4}"/>
                </a:ext>
              </a:extLst>
            </p:cNvPr>
            <p:cNvSpPr/>
            <p:nvPr/>
          </p:nvSpPr>
          <p:spPr>
            <a:xfrm>
              <a:off x="6150368" y="5533850"/>
              <a:ext cx="3896963" cy="4588346"/>
            </a:xfrm>
            <a:prstGeom prst="roundRect">
              <a:avLst>
                <a:gd name="adj" fmla="val 8110"/>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î$ľïďè">
              <a:extLst>
                <a:ext uri="{FF2B5EF4-FFF2-40B4-BE49-F238E27FC236}">
                  <a16:creationId xmlns:a16="http://schemas.microsoft.com/office/drawing/2014/main" id="{58707696-0645-423D-83FF-DD1FC1B4A16C}"/>
                </a:ext>
              </a:extLst>
            </p:cNvPr>
            <p:cNvSpPr txBox="1"/>
            <p:nvPr/>
          </p:nvSpPr>
          <p:spPr>
            <a:xfrm>
              <a:off x="6919107" y="7168760"/>
              <a:ext cx="2359484" cy="148181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lvl1pPr algn="ctr">
                <a:lnSpc>
                  <a:spcPct val="150000"/>
                </a:lnSpc>
                <a:defRPr sz="3600" b="0" i="0">
                  <a:solidFill>
                    <a:schemeClr val="tx1">
                      <a:lumMod val="65000"/>
                      <a:lumOff val="35000"/>
                    </a:schemeClr>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200" dirty="0">
                  <a:sym typeface="Arial" panose="020B0604020202020204" pitchFamily="34" charset="0"/>
                </a:rPr>
                <a:t>和</a:t>
              </a:r>
              <a:r>
                <a:rPr lang="en-US" altLang="zh-CN" sz="3200" dirty="0" err="1">
                  <a:sym typeface="Arial" panose="020B0604020202020204" pitchFamily="34" charset="0"/>
                </a:rPr>
                <a:t>assiatant</a:t>
              </a:r>
              <a:r>
                <a:rPr lang="zh-CN" altLang="en-US" sz="3200" dirty="0">
                  <a:sym typeface="Arial" panose="020B0604020202020204" pitchFamily="34" charset="0"/>
                </a:rPr>
                <a:t>的对话功能</a:t>
              </a:r>
            </a:p>
          </p:txBody>
        </p:sp>
        <p:sp>
          <p:nvSpPr>
            <p:cNvPr id="39" name="îṩḷîḑè">
              <a:extLst>
                <a:ext uri="{FF2B5EF4-FFF2-40B4-BE49-F238E27FC236}">
                  <a16:creationId xmlns:a16="http://schemas.microsoft.com/office/drawing/2014/main" id="{A99A47CB-5856-4E1C-A0F4-BFD7153BA945}"/>
                </a:ext>
              </a:extLst>
            </p:cNvPr>
            <p:cNvSpPr txBox="1"/>
            <p:nvPr/>
          </p:nvSpPr>
          <p:spPr>
            <a:xfrm>
              <a:off x="7288849" y="5060838"/>
              <a:ext cx="1620000" cy="1620000"/>
            </a:xfrm>
            <a:prstGeom prst="ellipse">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zh-CN" sz="4400" b="1" dirty="0">
                  <a:solidFill>
                    <a:schemeClr val="accent2"/>
                  </a:solidFill>
                  <a:sym typeface="Arial" panose="020B0604020202020204" pitchFamily="34" charset="0"/>
                </a:rPr>
                <a:t>02</a:t>
              </a:r>
              <a:endParaRPr lang="zh-CN" altLang="en-US" sz="4400" b="1" dirty="0">
                <a:solidFill>
                  <a:schemeClr val="accent2"/>
                </a:solidFill>
                <a:sym typeface="Arial" panose="020B0604020202020204" pitchFamily="34" charset="0"/>
              </a:endParaRPr>
            </a:p>
          </p:txBody>
        </p:sp>
        <p:sp>
          <p:nvSpPr>
            <p:cNvPr id="40" name="iṧļiḋe">
              <a:extLst>
                <a:ext uri="{FF2B5EF4-FFF2-40B4-BE49-F238E27FC236}">
                  <a16:creationId xmlns:a16="http://schemas.microsoft.com/office/drawing/2014/main" id="{D68EF4BD-C009-4EB5-96CE-A817C8FC0066}"/>
                </a:ext>
              </a:extLst>
            </p:cNvPr>
            <p:cNvSpPr/>
            <p:nvPr/>
          </p:nvSpPr>
          <p:spPr>
            <a:xfrm>
              <a:off x="10243519" y="5533850"/>
              <a:ext cx="3896963" cy="4588346"/>
            </a:xfrm>
            <a:prstGeom prst="roundRect">
              <a:avLst>
                <a:gd name="adj" fmla="val 8110"/>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î$ḷiḓè">
              <a:extLst>
                <a:ext uri="{FF2B5EF4-FFF2-40B4-BE49-F238E27FC236}">
                  <a16:creationId xmlns:a16="http://schemas.microsoft.com/office/drawing/2014/main" id="{E674677D-212E-4FAF-B3A5-F24AE53865ED}"/>
                </a:ext>
              </a:extLst>
            </p:cNvPr>
            <p:cNvSpPr txBox="1"/>
            <p:nvPr/>
          </p:nvSpPr>
          <p:spPr>
            <a:xfrm>
              <a:off x="11012258" y="6801127"/>
              <a:ext cx="2359484" cy="221708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lvl1pPr algn="ctr">
                <a:lnSpc>
                  <a:spcPct val="150000"/>
                </a:lnSpc>
                <a:defRPr sz="3600" b="0" i="0">
                  <a:solidFill>
                    <a:schemeClr val="tx1">
                      <a:lumMod val="65000"/>
                      <a:lumOff val="35000"/>
                    </a:schemeClr>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200" dirty="0">
                  <a:sym typeface="Arial" panose="020B0604020202020204" pitchFamily="34" charset="0"/>
                </a:rPr>
                <a:t>情绪标签背景下的模糊搜索</a:t>
              </a:r>
            </a:p>
          </p:txBody>
        </p:sp>
        <p:sp>
          <p:nvSpPr>
            <p:cNvPr id="47" name="i$1îḍe">
              <a:extLst>
                <a:ext uri="{FF2B5EF4-FFF2-40B4-BE49-F238E27FC236}">
                  <a16:creationId xmlns:a16="http://schemas.microsoft.com/office/drawing/2014/main" id="{C9A7C026-F9BA-47DB-AF11-691B4257B062}"/>
                </a:ext>
              </a:extLst>
            </p:cNvPr>
            <p:cNvSpPr txBox="1"/>
            <p:nvPr/>
          </p:nvSpPr>
          <p:spPr>
            <a:xfrm>
              <a:off x="11382000" y="5060838"/>
              <a:ext cx="1620000" cy="1620000"/>
            </a:xfrm>
            <a:prstGeom prst="ellipse">
              <a:avLst/>
            </a:prstGeom>
            <a:solidFill>
              <a:schemeClr val="accent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zh-CN" sz="4400" b="1" dirty="0">
                  <a:solidFill>
                    <a:schemeClr val="accent1"/>
                  </a:solidFill>
                  <a:sym typeface="Arial" panose="020B0604020202020204" pitchFamily="34" charset="0"/>
                </a:rPr>
                <a:t>03</a:t>
              </a:r>
              <a:endParaRPr lang="zh-CN" altLang="en-US" sz="4400" b="1" dirty="0">
                <a:solidFill>
                  <a:schemeClr val="accent1"/>
                </a:solidFill>
                <a:sym typeface="Arial" panose="020B0604020202020204" pitchFamily="34" charset="0"/>
              </a:endParaRPr>
            </a:p>
          </p:txBody>
        </p:sp>
        <p:sp>
          <p:nvSpPr>
            <p:cNvPr id="48" name="íṡ1íďè">
              <a:extLst>
                <a:ext uri="{FF2B5EF4-FFF2-40B4-BE49-F238E27FC236}">
                  <a16:creationId xmlns:a16="http://schemas.microsoft.com/office/drawing/2014/main" id="{4C9928B2-7B80-4BAB-9031-67760E7C6714}"/>
                </a:ext>
              </a:extLst>
            </p:cNvPr>
            <p:cNvSpPr/>
            <p:nvPr/>
          </p:nvSpPr>
          <p:spPr>
            <a:xfrm>
              <a:off x="14336670" y="5533850"/>
              <a:ext cx="3896963" cy="4588346"/>
            </a:xfrm>
            <a:prstGeom prst="roundRect">
              <a:avLst>
                <a:gd name="adj" fmla="val 8110"/>
              </a:avLst>
            </a:prstGeom>
            <a:solidFill>
              <a:schemeClr val="accent4"/>
            </a:solidFill>
            <a:ln>
              <a:noFill/>
            </a:ln>
            <a:effectLst>
              <a:outerShdw blurRad="939800" dist="508000" dir="3360000" algn="ctr" rotWithShape="0">
                <a:schemeClr val="accent4">
                  <a:lumMod val="50000"/>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ïšḷïḓe">
              <a:extLst>
                <a:ext uri="{FF2B5EF4-FFF2-40B4-BE49-F238E27FC236}">
                  <a16:creationId xmlns:a16="http://schemas.microsoft.com/office/drawing/2014/main" id="{A809A1EC-CED2-4AAA-856F-39550C64C038}"/>
                </a:ext>
              </a:extLst>
            </p:cNvPr>
            <p:cNvSpPr txBox="1"/>
            <p:nvPr/>
          </p:nvSpPr>
          <p:spPr>
            <a:xfrm>
              <a:off x="15105409" y="6801127"/>
              <a:ext cx="2359484" cy="221708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lvl1pPr algn="ctr">
                <a:lnSpc>
                  <a:spcPct val="150000"/>
                </a:lnSpc>
                <a:defRPr sz="3600" b="0" i="0">
                  <a:solidFill>
                    <a:schemeClr val="tx1">
                      <a:lumMod val="65000"/>
                      <a:lumOff val="35000"/>
                    </a:schemeClr>
                  </a:solidFill>
                  <a:latin typeface="Arial" panose="020B0604020202020204" pitchFamily="34" charset="0"/>
                  <a:ea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3200" dirty="0">
                  <a:sym typeface="Arial" panose="020B0604020202020204" pitchFamily="34" charset="0"/>
                </a:rPr>
                <a:t>完备的音乐软件基本功能</a:t>
              </a:r>
            </a:p>
          </p:txBody>
        </p:sp>
        <p:sp>
          <p:nvSpPr>
            <p:cNvPr id="50" name="îşḻíḋé">
              <a:extLst>
                <a:ext uri="{FF2B5EF4-FFF2-40B4-BE49-F238E27FC236}">
                  <a16:creationId xmlns:a16="http://schemas.microsoft.com/office/drawing/2014/main" id="{218B2F23-3C8A-47C7-8F43-E7FF3CA7B2D4}"/>
                </a:ext>
              </a:extLst>
            </p:cNvPr>
            <p:cNvSpPr txBox="1"/>
            <p:nvPr/>
          </p:nvSpPr>
          <p:spPr>
            <a:xfrm>
              <a:off x="15475151" y="5060838"/>
              <a:ext cx="1620000" cy="1620000"/>
            </a:xfrm>
            <a:prstGeom prst="ellipse">
              <a:avLst/>
            </a:prstGeom>
            <a:solidFill>
              <a:schemeClr val="accent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altLang="zh-CN" sz="4400" b="1" dirty="0">
                  <a:solidFill>
                    <a:schemeClr val="accent2"/>
                  </a:solidFill>
                  <a:sym typeface="Arial" panose="020B0604020202020204" pitchFamily="34" charset="0"/>
                </a:rPr>
                <a:t>04</a:t>
              </a:r>
              <a:endParaRPr lang="zh-CN" altLang="en-US" sz="4400" b="1" dirty="0">
                <a:solidFill>
                  <a:schemeClr val="accent2"/>
                </a:solidFill>
                <a:sym typeface="Arial" panose="020B0604020202020204" pitchFamily="34" charset="0"/>
              </a:endParaRPr>
            </a:p>
          </p:txBody>
        </p:sp>
      </p:grpSp>
    </p:spTree>
    <p:extLst>
      <p:ext uri="{BB962C8B-B14F-4D97-AF65-F5344CB8AC3E}">
        <p14:creationId xmlns:p14="http://schemas.microsoft.com/office/powerpoint/2010/main" val="1496434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ïṣ1ïdê"/>
        <p:cNvGrpSpPr/>
        <p:nvPr/>
      </p:nvGrpSpPr>
      <p:grpSpPr>
        <a:xfrm>
          <a:off x="0" y="0"/>
          <a:ext cx="0" cy="0"/>
          <a:chOff x="0" y="0"/>
          <a:chExt cx="0" cy="0"/>
        </a:xfrm>
      </p:grpSpPr>
      <p:sp>
        <p:nvSpPr>
          <p:cNvPr id="2" name="íṣlíde">
            <a:extLst>
              <a:ext uri="{FF2B5EF4-FFF2-40B4-BE49-F238E27FC236}">
                <a16:creationId xmlns:a16="http://schemas.microsoft.com/office/drawing/2014/main" id="{07AFD536-7D5E-4AC6-B8FE-986F79A61954}"/>
              </a:ext>
            </a:extLst>
          </p:cNvPr>
          <p:cNvSpPr/>
          <p:nvPr/>
        </p:nvSpPr>
        <p:spPr>
          <a:xfrm>
            <a:off x="0" y="0"/>
            <a:ext cx="24384000" cy="13716000"/>
          </a:xfrm>
          <a:prstGeom prst="rect">
            <a:avLst/>
          </a:prstGeom>
          <a:solidFill>
            <a:srgbClr val="FFFFFF"/>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íś1íḍê">
            <a:extLst>
              <a:ext uri="{FF2B5EF4-FFF2-40B4-BE49-F238E27FC236}">
                <a16:creationId xmlns:a16="http://schemas.microsoft.com/office/drawing/2014/main" id="{C3B8E65B-8D23-4A0C-BA0F-4099D6663359}"/>
              </a:ext>
            </a:extLst>
          </p:cNvPr>
          <p:cNvGrpSpPr/>
          <p:nvPr/>
        </p:nvGrpSpPr>
        <p:grpSpPr>
          <a:xfrm>
            <a:off x="10505295" y="0"/>
            <a:ext cx="13878718" cy="13716000"/>
            <a:chOff x="5252643" y="0"/>
            <a:chExt cx="6939358" cy="6858000"/>
          </a:xfrm>
          <a:solidFill>
            <a:srgbClr val="F7F7F7"/>
          </a:solidFill>
        </p:grpSpPr>
        <p:sp>
          <p:nvSpPr>
            <p:cNvPr id="48" name="îṥļïďè">
              <a:extLst>
                <a:ext uri="{FF2B5EF4-FFF2-40B4-BE49-F238E27FC236}">
                  <a16:creationId xmlns:a16="http://schemas.microsoft.com/office/drawing/2014/main" id="{318E7F1B-E2A0-4D9A-826C-3801FAA34DB1}"/>
                </a:ext>
              </a:extLst>
            </p:cNvPr>
            <p:cNvSpPr>
              <a:spLocks/>
            </p:cNvSpPr>
            <p:nvPr/>
          </p:nvSpPr>
          <p:spPr>
            <a:xfrm rot="19800000">
              <a:off x="7350845" y="2199545"/>
              <a:ext cx="2772000" cy="2772000"/>
            </a:xfrm>
            <a:custGeom>
              <a:avLst/>
              <a:gdLst>
                <a:gd name="connsiteX0" fmla="*/ 786764 w 1905000"/>
                <a:gd name="connsiteY0" fmla="*/ 1857375 h 1866900"/>
                <a:gd name="connsiteX1" fmla="*/ 1116329 w 1905000"/>
                <a:gd name="connsiteY1" fmla="*/ 1857375 h 1866900"/>
                <a:gd name="connsiteX2" fmla="*/ 1047749 w 1905000"/>
                <a:gd name="connsiteY2" fmla="*/ 1866900 h 1866900"/>
                <a:gd name="connsiteX3" fmla="*/ 855344 w 1905000"/>
                <a:gd name="connsiteY3" fmla="*/ 1866900 h 1866900"/>
                <a:gd name="connsiteX4" fmla="*/ 786764 w 1905000"/>
                <a:gd name="connsiteY4" fmla="*/ 1857375 h 1866900"/>
                <a:gd name="connsiteX5" fmla="*/ 614362 w 1905000"/>
                <a:gd name="connsiteY5" fmla="*/ 1809750 h 1866900"/>
                <a:gd name="connsiteX6" fmla="*/ 1290637 w 1905000"/>
                <a:gd name="connsiteY6" fmla="*/ 1809750 h 1866900"/>
                <a:gd name="connsiteX7" fmla="*/ 1263967 w 1905000"/>
                <a:gd name="connsiteY7" fmla="*/ 1819275 h 1866900"/>
                <a:gd name="connsiteX8" fmla="*/ 640079 w 1905000"/>
                <a:gd name="connsiteY8" fmla="*/ 1819275 h 1866900"/>
                <a:gd name="connsiteX9" fmla="*/ 614362 w 1905000"/>
                <a:gd name="connsiteY9" fmla="*/ 1809750 h 1866900"/>
                <a:gd name="connsiteX10" fmla="*/ 509587 w 1905000"/>
                <a:gd name="connsiteY10" fmla="*/ 1762125 h 1866900"/>
                <a:gd name="connsiteX11" fmla="*/ 1396365 w 1905000"/>
                <a:gd name="connsiteY11" fmla="*/ 1762125 h 1866900"/>
                <a:gd name="connsiteX12" fmla="*/ 1377315 w 1905000"/>
                <a:gd name="connsiteY12" fmla="*/ 1771650 h 1866900"/>
                <a:gd name="connsiteX13" fmla="*/ 527685 w 1905000"/>
                <a:gd name="connsiteY13" fmla="*/ 1771650 h 1866900"/>
                <a:gd name="connsiteX14" fmla="*/ 509587 w 1905000"/>
                <a:gd name="connsiteY14" fmla="*/ 1762125 h 1866900"/>
                <a:gd name="connsiteX15" fmla="*/ 428625 w 1905000"/>
                <a:gd name="connsiteY15" fmla="*/ 1714500 h 1866900"/>
                <a:gd name="connsiteX16" fmla="*/ 1478280 w 1905000"/>
                <a:gd name="connsiteY16" fmla="*/ 1714500 h 1866900"/>
                <a:gd name="connsiteX17" fmla="*/ 1463040 w 1905000"/>
                <a:gd name="connsiteY17" fmla="*/ 1724025 h 1866900"/>
                <a:gd name="connsiteX18" fmla="*/ 443865 w 1905000"/>
                <a:gd name="connsiteY18" fmla="*/ 1724025 h 1866900"/>
                <a:gd name="connsiteX19" fmla="*/ 428625 w 1905000"/>
                <a:gd name="connsiteY19" fmla="*/ 1714500 h 1866900"/>
                <a:gd name="connsiteX20" fmla="*/ 362902 w 1905000"/>
                <a:gd name="connsiteY20" fmla="*/ 1666875 h 1866900"/>
                <a:gd name="connsiteX21" fmla="*/ 1544002 w 1905000"/>
                <a:gd name="connsiteY21" fmla="*/ 1666875 h 1866900"/>
                <a:gd name="connsiteX22" fmla="*/ 1531620 w 1905000"/>
                <a:gd name="connsiteY22" fmla="*/ 1676400 h 1866900"/>
                <a:gd name="connsiteX23" fmla="*/ 375285 w 1905000"/>
                <a:gd name="connsiteY23" fmla="*/ 1676400 h 1866900"/>
                <a:gd name="connsiteX24" fmla="*/ 362902 w 1905000"/>
                <a:gd name="connsiteY24" fmla="*/ 1666875 h 1866900"/>
                <a:gd name="connsiteX25" fmla="*/ 306705 w 1905000"/>
                <a:gd name="connsiteY25" fmla="*/ 1619250 h 1866900"/>
                <a:gd name="connsiteX26" fmla="*/ 1599247 w 1905000"/>
                <a:gd name="connsiteY26" fmla="*/ 1619250 h 1866900"/>
                <a:gd name="connsiteX27" fmla="*/ 1588770 w 1905000"/>
                <a:gd name="connsiteY27" fmla="*/ 1628775 h 1866900"/>
                <a:gd name="connsiteX28" fmla="*/ 317182 w 1905000"/>
                <a:gd name="connsiteY28" fmla="*/ 1628775 h 1866900"/>
                <a:gd name="connsiteX29" fmla="*/ 306705 w 1905000"/>
                <a:gd name="connsiteY29" fmla="*/ 1619250 h 1866900"/>
                <a:gd name="connsiteX30" fmla="*/ 258127 w 1905000"/>
                <a:gd name="connsiteY30" fmla="*/ 1571625 h 1866900"/>
                <a:gd name="connsiteX31" fmla="*/ 1646872 w 1905000"/>
                <a:gd name="connsiteY31" fmla="*/ 1571625 h 1866900"/>
                <a:gd name="connsiteX32" fmla="*/ 1637347 w 1905000"/>
                <a:gd name="connsiteY32" fmla="*/ 1581150 h 1866900"/>
                <a:gd name="connsiteX33" fmla="*/ 266699 w 1905000"/>
                <a:gd name="connsiteY33" fmla="*/ 1581150 h 1866900"/>
                <a:gd name="connsiteX34" fmla="*/ 258127 w 1905000"/>
                <a:gd name="connsiteY34" fmla="*/ 1571625 h 1866900"/>
                <a:gd name="connsiteX35" fmla="*/ 216217 w 1905000"/>
                <a:gd name="connsiteY35" fmla="*/ 1524000 h 1866900"/>
                <a:gd name="connsiteX36" fmla="*/ 1687830 w 1905000"/>
                <a:gd name="connsiteY36" fmla="*/ 1524000 h 1866900"/>
                <a:gd name="connsiteX37" fmla="*/ 1680209 w 1905000"/>
                <a:gd name="connsiteY37" fmla="*/ 1533525 h 1866900"/>
                <a:gd name="connsiteX38" fmla="*/ 223837 w 1905000"/>
                <a:gd name="connsiteY38" fmla="*/ 1533525 h 1866900"/>
                <a:gd name="connsiteX39" fmla="*/ 216217 w 1905000"/>
                <a:gd name="connsiteY39" fmla="*/ 1524000 h 1866900"/>
                <a:gd name="connsiteX40" fmla="*/ 180022 w 1905000"/>
                <a:gd name="connsiteY40" fmla="*/ 1476375 h 1866900"/>
                <a:gd name="connsiteX41" fmla="*/ 1724977 w 1905000"/>
                <a:gd name="connsiteY41" fmla="*/ 1476375 h 1866900"/>
                <a:gd name="connsiteX42" fmla="*/ 1718310 w 1905000"/>
                <a:gd name="connsiteY42" fmla="*/ 1485900 h 1866900"/>
                <a:gd name="connsiteX43" fmla="*/ 186690 w 1905000"/>
                <a:gd name="connsiteY43" fmla="*/ 1485900 h 1866900"/>
                <a:gd name="connsiteX44" fmla="*/ 180022 w 1905000"/>
                <a:gd name="connsiteY44" fmla="*/ 1476375 h 1866900"/>
                <a:gd name="connsiteX45" fmla="*/ 147637 w 1905000"/>
                <a:gd name="connsiteY45" fmla="*/ 1428750 h 1866900"/>
                <a:gd name="connsiteX46" fmla="*/ 1756410 w 1905000"/>
                <a:gd name="connsiteY46" fmla="*/ 1428750 h 1866900"/>
                <a:gd name="connsiteX47" fmla="*/ 1750695 w 1905000"/>
                <a:gd name="connsiteY47" fmla="*/ 1438275 h 1866900"/>
                <a:gd name="connsiteX48" fmla="*/ 153352 w 1905000"/>
                <a:gd name="connsiteY48" fmla="*/ 1438275 h 1866900"/>
                <a:gd name="connsiteX49" fmla="*/ 147637 w 1905000"/>
                <a:gd name="connsiteY49" fmla="*/ 1428750 h 1866900"/>
                <a:gd name="connsiteX50" fmla="*/ 119062 w 1905000"/>
                <a:gd name="connsiteY50" fmla="*/ 1381125 h 1866900"/>
                <a:gd name="connsiteX51" fmla="*/ 1785937 w 1905000"/>
                <a:gd name="connsiteY51" fmla="*/ 1381125 h 1866900"/>
                <a:gd name="connsiteX52" fmla="*/ 1780222 w 1905000"/>
                <a:gd name="connsiteY52" fmla="*/ 1390650 h 1866900"/>
                <a:gd name="connsiteX53" fmla="*/ 124777 w 1905000"/>
                <a:gd name="connsiteY53" fmla="*/ 1390650 h 1866900"/>
                <a:gd name="connsiteX54" fmla="*/ 119062 w 1905000"/>
                <a:gd name="connsiteY54" fmla="*/ 1381125 h 1866900"/>
                <a:gd name="connsiteX55" fmla="*/ 95250 w 1905000"/>
                <a:gd name="connsiteY55" fmla="*/ 1333500 h 1866900"/>
                <a:gd name="connsiteX56" fmla="*/ 1810703 w 1905000"/>
                <a:gd name="connsiteY56" fmla="*/ 1333500 h 1866900"/>
                <a:gd name="connsiteX57" fmla="*/ 1805940 w 1905000"/>
                <a:gd name="connsiteY57" fmla="*/ 1343025 h 1866900"/>
                <a:gd name="connsiteX58" fmla="*/ 100013 w 1905000"/>
                <a:gd name="connsiteY58" fmla="*/ 1343025 h 1866900"/>
                <a:gd name="connsiteX59" fmla="*/ 95250 w 1905000"/>
                <a:gd name="connsiteY59" fmla="*/ 1333500 h 1866900"/>
                <a:gd name="connsiteX60" fmla="*/ 73342 w 1905000"/>
                <a:gd name="connsiteY60" fmla="*/ 1285875 h 1866900"/>
                <a:gd name="connsiteX61" fmla="*/ 1830705 w 1905000"/>
                <a:gd name="connsiteY61" fmla="*/ 1285875 h 1866900"/>
                <a:gd name="connsiteX62" fmla="*/ 1826895 w 1905000"/>
                <a:gd name="connsiteY62" fmla="*/ 1295400 h 1866900"/>
                <a:gd name="connsiteX63" fmla="*/ 77152 w 1905000"/>
                <a:gd name="connsiteY63" fmla="*/ 1295400 h 1866900"/>
                <a:gd name="connsiteX64" fmla="*/ 73342 w 1905000"/>
                <a:gd name="connsiteY64" fmla="*/ 1285875 h 1866900"/>
                <a:gd name="connsiteX65" fmla="*/ 55245 w 1905000"/>
                <a:gd name="connsiteY65" fmla="*/ 1238250 h 1866900"/>
                <a:gd name="connsiteX66" fmla="*/ 1850708 w 1905000"/>
                <a:gd name="connsiteY66" fmla="*/ 1238250 h 1866900"/>
                <a:gd name="connsiteX67" fmla="*/ 1846898 w 1905000"/>
                <a:gd name="connsiteY67" fmla="*/ 1247775 h 1866900"/>
                <a:gd name="connsiteX68" fmla="*/ 59055 w 1905000"/>
                <a:gd name="connsiteY68" fmla="*/ 1247775 h 1866900"/>
                <a:gd name="connsiteX69" fmla="*/ 55245 w 1905000"/>
                <a:gd name="connsiteY69" fmla="*/ 1238250 h 1866900"/>
                <a:gd name="connsiteX70" fmla="*/ 40004 w 1905000"/>
                <a:gd name="connsiteY70" fmla="*/ 1190625 h 1866900"/>
                <a:gd name="connsiteX71" fmla="*/ 1865947 w 1905000"/>
                <a:gd name="connsiteY71" fmla="*/ 1190625 h 1866900"/>
                <a:gd name="connsiteX72" fmla="*/ 1863089 w 1905000"/>
                <a:gd name="connsiteY72" fmla="*/ 1200150 h 1866900"/>
                <a:gd name="connsiteX73" fmla="*/ 42862 w 1905000"/>
                <a:gd name="connsiteY73" fmla="*/ 1200150 h 1866900"/>
                <a:gd name="connsiteX74" fmla="*/ 40004 w 1905000"/>
                <a:gd name="connsiteY74" fmla="*/ 1190625 h 1866900"/>
                <a:gd name="connsiteX75" fmla="*/ 26669 w 1905000"/>
                <a:gd name="connsiteY75" fmla="*/ 1143000 h 1866900"/>
                <a:gd name="connsiteX76" fmla="*/ 1878329 w 1905000"/>
                <a:gd name="connsiteY76" fmla="*/ 1143000 h 1866900"/>
                <a:gd name="connsiteX77" fmla="*/ 1876424 w 1905000"/>
                <a:gd name="connsiteY77" fmla="*/ 1152525 h 1866900"/>
                <a:gd name="connsiteX78" fmla="*/ 29526 w 1905000"/>
                <a:gd name="connsiteY78" fmla="*/ 1152525 h 1866900"/>
                <a:gd name="connsiteX79" fmla="*/ 26669 w 1905000"/>
                <a:gd name="connsiteY79" fmla="*/ 1143000 h 1866900"/>
                <a:gd name="connsiteX80" fmla="*/ 16192 w 1905000"/>
                <a:gd name="connsiteY80" fmla="*/ 1095375 h 1866900"/>
                <a:gd name="connsiteX81" fmla="*/ 1888807 w 1905000"/>
                <a:gd name="connsiteY81" fmla="*/ 1095375 h 1866900"/>
                <a:gd name="connsiteX82" fmla="*/ 1886902 w 1905000"/>
                <a:gd name="connsiteY82" fmla="*/ 1104900 h 1866900"/>
                <a:gd name="connsiteX83" fmla="*/ 18097 w 1905000"/>
                <a:gd name="connsiteY83" fmla="*/ 1104900 h 1866900"/>
                <a:gd name="connsiteX84" fmla="*/ 16192 w 1905000"/>
                <a:gd name="connsiteY84" fmla="*/ 1095375 h 1866900"/>
                <a:gd name="connsiteX85" fmla="*/ 8572 w 1905000"/>
                <a:gd name="connsiteY85" fmla="*/ 1047750 h 1866900"/>
                <a:gd name="connsiteX86" fmla="*/ 1896427 w 1905000"/>
                <a:gd name="connsiteY86" fmla="*/ 1047750 h 1866900"/>
                <a:gd name="connsiteX87" fmla="*/ 1895475 w 1905000"/>
                <a:gd name="connsiteY87" fmla="*/ 1057275 h 1866900"/>
                <a:gd name="connsiteX88" fmla="*/ 9525 w 1905000"/>
                <a:gd name="connsiteY88" fmla="*/ 1057275 h 1866900"/>
                <a:gd name="connsiteX89" fmla="*/ 8572 w 1905000"/>
                <a:gd name="connsiteY89" fmla="*/ 1047750 h 1866900"/>
                <a:gd name="connsiteX90" fmla="*/ 3810 w 1905000"/>
                <a:gd name="connsiteY90" fmla="*/ 1000125 h 1866900"/>
                <a:gd name="connsiteX91" fmla="*/ 1902143 w 1905000"/>
                <a:gd name="connsiteY91" fmla="*/ 1000125 h 1866900"/>
                <a:gd name="connsiteX92" fmla="*/ 1901190 w 1905000"/>
                <a:gd name="connsiteY92" fmla="*/ 1009650 h 1866900"/>
                <a:gd name="connsiteX93" fmla="*/ 4762 w 1905000"/>
                <a:gd name="connsiteY93" fmla="*/ 1009650 h 1866900"/>
                <a:gd name="connsiteX94" fmla="*/ 3810 w 1905000"/>
                <a:gd name="connsiteY94" fmla="*/ 1000125 h 1866900"/>
                <a:gd name="connsiteX95" fmla="*/ 952 w 1905000"/>
                <a:gd name="connsiteY95" fmla="*/ 952500 h 1866900"/>
                <a:gd name="connsiteX96" fmla="*/ 1904047 w 1905000"/>
                <a:gd name="connsiteY96" fmla="*/ 952500 h 1866900"/>
                <a:gd name="connsiteX97" fmla="*/ 1904047 w 1905000"/>
                <a:gd name="connsiteY97" fmla="*/ 962025 h 1866900"/>
                <a:gd name="connsiteX98" fmla="*/ 952 w 1905000"/>
                <a:gd name="connsiteY98" fmla="*/ 962025 h 1866900"/>
                <a:gd name="connsiteX99" fmla="*/ 952 w 1905000"/>
                <a:gd name="connsiteY99" fmla="*/ 952500 h 1866900"/>
                <a:gd name="connsiteX100" fmla="*/ 0 w 1905000"/>
                <a:gd name="connsiteY100" fmla="*/ 904875 h 1866900"/>
                <a:gd name="connsiteX101" fmla="*/ 1905000 w 1905000"/>
                <a:gd name="connsiteY101" fmla="*/ 904875 h 1866900"/>
                <a:gd name="connsiteX102" fmla="*/ 1905000 w 1905000"/>
                <a:gd name="connsiteY102" fmla="*/ 914400 h 1866900"/>
                <a:gd name="connsiteX103" fmla="*/ 0 w 1905000"/>
                <a:gd name="connsiteY103" fmla="*/ 914400 h 1866900"/>
                <a:gd name="connsiteX104" fmla="*/ 0 w 1905000"/>
                <a:gd name="connsiteY104" fmla="*/ 904875 h 1866900"/>
                <a:gd name="connsiteX105" fmla="*/ 1905 w 1905000"/>
                <a:gd name="connsiteY105" fmla="*/ 857250 h 1866900"/>
                <a:gd name="connsiteX106" fmla="*/ 1902142 w 1905000"/>
                <a:gd name="connsiteY106" fmla="*/ 857250 h 1866900"/>
                <a:gd name="connsiteX107" fmla="*/ 1903095 w 1905000"/>
                <a:gd name="connsiteY107" fmla="*/ 866775 h 1866900"/>
                <a:gd name="connsiteX108" fmla="*/ 952 w 1905000"/>
                <a:gd name="connsiteY108" fmla="*/ 866775 h 1866900"/>
                <a:gd name="connsiteX109" fmla="*/ 1905 w 1905000"/>
                <a:gd name="connsiteY109" fmla="*/ 857250 h 1866900"/>
                <a:gd name="connsiteX110" fmla="*/ 6667 w 1905000"/>
                <a:gd name="connsiteY110" fmla="*/ 809625 h 1866900"/>
                <a:gd name="connsiteX111" fmla="*/ 1899285 w 1905000"/>
                <a:gd name="connsiteY111" fmla="*/ 809625 h 1866900"/>
                <a:gd name="connsiteX112" fmla="*/ 1900238 w 1905000"/>
                <a:gd name="connsiteY112" fmla="*/ 819150 h 1866900"/>
                <a:gd name="connsiteX113" fmla="*/ 5715 w 1905000"/>
                <a:gd name="connsiteY113" fmla="*/ 819150 h 1866900"/>
                <a:gd name="connsiteX114" fmla="*/ 6667 w 1905000"/>
                <a:gd name="connsiteY114" fmla="*/ 809625 h 1866900"/>
                <a:gd name="connsiteX115" fmla="*/ 13335 w 1905000"/>
                <a:gd name="connsiteY115" fmla="*/ 762000 h 1866900"/>
                <a:gd name="connsiteX116" fmla="*/ 1891665 w 1905000"/>
                <a:gd name="connsiteY116" fmla="*/ 762000 h 1866900"/>
                <a:gd name="connsiteX117" fmla="*/ 1893570 w 1905000"/>
                <a:gd name="connsiteY117" fmla="*/ 771525 h 1866900"/>
                <a:gd name="connsiteX118" fmla="*/ 11430 w 1905000"/>
                <a:gd name="connsiteY118" fmla="*/ 771525 h 1866900"/>
                <a:gd name="connsiteX119" fmla="*/ 13335 w 1905000"/>
                <a:gd name="connsiteY119" fmla="*/ 762000 h 1866900"/>
                <a:gd name="connsiteX120" fmla="*/ 21907 w 1905000"/>
                <a:gd name="connsiteY120" fmla="*/ 714375 h 1866900"/>
                <a:gd name="connsiteX121" fmla="*/ 1883092 w 1905000"/>
                <a:gd name="connsiteY121" fmla="*/ 714375 h 1866900"/>
                <a:gd name="connsiteX122" fmla="*/ 1884997 w 1905000"/>
                <a:gd name="connsiteY122" fmla="*/ 723900 h 1866900"/>
                <a:gd name="connsiteX123" fmla="*/ 20002 w 1905000"/>
                <a:gd name="connsiteY123" fmla="*/ 723900 h 1866900"/>
                <a:gd name="connsiteX124" fmla="*/ 21907 w 1905000"/>
                <a:gd name="connsiteY124" fmla="*/ 714375 h 1866900"/>
                <a:gd name="connsiteX125" fmla="*/ 34289 w 1905000"/>
                <a:gd name="connsiteY125" fmla="*/ 666750 h 1866900"/>
                <a:gd name="connsiteX126" fmla="*/ 1870710 w 1905000"/>
                <a:gd name="connsiteY126" fmla="*/ 666750 h 1866900"/>
                <a:gd name="connsiteX127" fmla="*/ 1873567 w 1905000"/>
                <a:gd name="connsiteY127" fmla="*/ 676275 h 1866900"/>
                <a:gd name="connsiteX128" fmla="*/ 31432 w 1905000"/>
                <a:gd name="connsiteY128" fmla="*/ 676275 h 1866900"/>
                <a:gd name="connsiteX129" fmla="*/ 34289 w 1905000"/>
                <a:gd name="connsiteY129" fmla="*/ 666750 h 1866900"/>
                <a:gd name="connsiteX130" fmla="*/ 48577 w 1905000"/>
                <a:gd name="connsiteY130" fmla="*/ 619125 h 1866900"/>
                <a:gd name="connsiteX131" fmla="*/ 1857375 w 1905000"/>
                <a:gd name="connsiteY131" fmla="*/ 619125 h 1866900"/>
                <a:gd name="connsiteX132" fmla="*/ 1860233 w 1905000"/>
                <a:gd name="connsiteY132" fmla="*/ 628650 h 1866900"/>
                <a:gd name="connsiteX133" fmla="*/ 45720 w 1905000"/>
                <a:gd name="connsiteY133" fmla="*/ 628650 h 1866900"/>
                <a:gd name="connsiteX134" fmla="*/ 48577 w 1905000"/>
                <a:gd name="connsiteY134" fmla="*/ 619125 h 1866900"/>
                <a:gd name="connsiteX135" fmla="*/ 65722 w 1905000"/>
                <a:gd name="connsiteY135" fmla="*/ 571500 h 1866900"/>
                <a:gd name="connsiteX136" fmla="*/ 1839277 w 1905000"/>
                <a:gd name="connsiteY136" fmla="*/ 571500 h 1866900"/>
                <a:gd name="connsiteX137" fmla="*/ 1843087 w 1905000"/>
                <a:gd name="connsiteY137" fmla="*/ 581025 h 1866900"/>
                <a:gd name="connsiteX138" fmla="*/ 61912 w 1905000"/>
                <a:gd name="connsiteY138" fmla="*/ 581025 h 1866900"/>
                <a:gd name="connsiteX139" fmla="*/ 65722 w 1905000"/>
                <a:gd name="connsiteY139" fmla="*/ 571500 h 1866900"/>
                <a:gd name="connsiteX140" fmla="*/ 85725 w 1905000"/>
                <a:gd name="connsiteY140" fmla="*/ 523875 h 1866900"/>
                <a:gd name="connsiteX141" fmla="*/ 1819275 w 1905000"/>
                <a:gd name="connsiteY141" fmla="*/ 523875 h 1866900"/>
                <a:gd name="connsiteX142" fmla="*/ 1823085 w 1905000"/>
                <a:gd name="connsiteY142" fmla="*/ 533400 h 1866900"/>
                <a:gd name="connsiteX143" fmla="*/ 80962 w 1905000"/>
                <a:gd name="connsiteY143" fmla="*/ 533400 h 1866900"/>
                <a:gd name="connsiteX144" fmla="*/ 85725 w 1905000"/>
                <a:gd name="connsiteY144" fmla="*/ 523875 h 1866900"/>
                <a:gd name="connsiteX145" fmla="*/ 109538 w 1905000"/>
                <a:gd name="connsiteY145" fmla="*/ 476250 h 1866900"/>
                <a:gd name="connsiteX146" fmla="*/ 1796415 w 1905000"/>
                <a:gd name="connsiteY146" fmla="*/ 476250 h 1866900"/>
                <a:gd name="connsiteX147" fmla="*/ 1801178 w 1905000"/>
                <a:gd name="connsiteY147" fmla="*/ 485775 h 1866900"/>
                <a:gd name="connsiteX148" fmla="*/ 104775 w 1905000"/>
                <a:gd name="connsiteY148" fmla="*/ 485775 h 1866900"/>
                <a:gd name="connsiteX149" fmla="*/ 109538 w 1905000"/>
                <a:gd name="connsiteY149" fmla="*/ 476250 h 1866900"/>
                <a:gd name="connsiteX150" fmla="*/ 136207 w 1905000"/>
                <a:gd name="connsiteY150" fmla="*/ 428625 h 1866900"/>
                <a:gd name="connsiteX151" fmla="*/ 1768792 w 1905000"/>
                <a:gd name="connsiteY151" fmla="*/ 428625 h 1866900"/>
                <a:gd name="connsiteX152" fmla="*/ 1774507 w 1905000"/>
                <a:gd name="connsiteY152" fmla="*/ 438150 h 1866900"/>
                <a:gd name="connsiteX153" fmla="*/ 130492 w 1905000"/>
                <a:gd name="connsiteY153" fmla="*/ 438150 h 1866900"/>
                <a:gd name="connsiteX154" fmla="*/ 136207 w 1905000"/>
                <a:gd name="connsiteY154" fmla="*/ 428625 h 1866900"/>
                <a:gd name="connsiteX155" fmla="*/ 166687 w 1905000"/>
                <a:gd name="connsiteY155" fmla="*/ 381000 h 1866900"/>
                <a:gd name="connsiteX156" fmla="*/ 1738312 w 1905000"/>
                <a:gd name="connsiteY156" fmla="*/ 381000 h 1866900"/>
                <a:gd name="connsiteX157" fmla="*/ 1744979 w 1905000"/>
                <a:gd name="connsiteY157" fmla="*/ 390525 h 1866900"/>
                <a:gd name="connsiteX158" fmla="*/ 160019 w 1905000"/>
                <a:gd name="connsiteY158" fmla="*/ 390525 h 1866900"/>
                <a:gd name="connsiteX159" fmla="*/ 166687 w 1905000"/>
                <a:gd name="connsiteY159" fmla="*/ 381000 h 1866900"/>
                <a:gd name="connsiteX160" fmla="*/ 201929 w 1905000"/>
                <a:gd name="connsiteY160" fmla="*/ 333375 h 1866900"/>
                <a:gd name="connsiteX161" fmla="*/ 1704022 w 1905000"/>
                <a:gd name="connsiteY161" fmla="*/ 333375 h 1866900"/>
                <a:gd name="connsiteX162" fmla="*/ 1711642 w 1905000"/>
                <a:gd name="connsiteY162" fmla="*/ 342900 h 1866900"/>
                <a:gd name="connsiteX163" fmla="*/ 194309 w 1905000"/>
                <a:gd name="connsiteY163" fmla="*/ 342900 h 1866900"/>
                <a:gd name="connsiteX164" fmla="*/ 201929 w 1905000"/>
                <a:gd name="connsiteY164" fmla="*/ 333375 h 1866900"/>
                <a:gd name="connsiteX165" fmla="*/ 240981 w 1905000"/>
                <a:gd name="connsiteY165" fmla="*/ 285750 h 1866900"/>
                <a:gd name="connsiteX166" fmla="*/ 1664017 w 1905000"/>
                <a:gd name="connsiteY166" fmla="*/ 285750 h 1866900"/>
                <a:gd name="connsiteX167" fmla="*/ 1672589 w 1905000"/>
                <a:gd name="connsiteY167" fmla="*/ 295275 h 1866900"/>
                <a:gd name="connsiteX168" fmla="*/ 232409 w 1905000"/>
                <a:gd name="connsiteY168" fmla="*/ 295275 h 1866900"/>
                <a:gd name="connsiteX169" fmla="*/ 240981 w 1905000"/>
                <a:gd name="connsiteY169" fmla="*/ 285750 h 1866900"/>
                <a:gd name="connsiteX170" fmla="*/ 286702 w 1905000"/>
                <a:gd name="connsiteY170" fmla="*/ 238125 h 1866900"/>
                <a:gd name="connsiteX171" fmla="*/ 1619250 w 1905000"/>
                <a:gd name="connsiteY171" fmla="*/ 238125 h 1866900"/>
                <a:gd name="connsiteX172" fmla="*/ 1628775 w 1905000"/>
                <a:gd name="connsiteY172" fmla="*/ 247650 h 1866900"/>
                <a:gd name="connsiteX173" fmla="*/ 277177 w 1905000"/>
                <a:gd name="connsiteY173" fmla="*/ 247650 h 1866900"/>
                <a:gd name="connsiteX174" fmla="*/ 286702 w 1905000"/>
                <a:gd name="connsiteY174" fmla="*/ 238125 h 1866900"/>
                <a:gd name="connsiteX175" fmla="*/ 339090 w 1905000"/>
                <a:gd name="connsiteY175" fmla="*/ 190500 h 1866900"/>
                <a:gd name="connsiteX176" fmla="*/ 1565910 w 1905000"/>
                <a:gd name="connsiteY176" fmla="*/ 190500 h 1866900"/>
                <a:gd name="connsiteX177" fmla="*/ 1577340 w 1905000"/>
                <a:gd name="connsiteY177" fmla="*/ 200025 h 1866900"/>
                <a:gd name="connsiteX178" fmla="*/ 327660 w 1905000"/>
                <a:gd name="connsiteY178" fmla="*/ 200025 h 1866900"/>
                <a:gd name="connsiteX179" fmla="*/ 339090 w 1905000"/>
                <a:gd name="connsiteY179" fmla="*/ 190500 h 1866900"/>
                <a:gd name="connsiteX180" fmla="*/ 400049 w 1905000"/>
                <a:gd name="connsiteY180" fmla="*/ 142875 h 1866900"/>
                <a:gd name="connsiteX181" fmla="*/ 1503997 w 1905000"/>
                <a:gd name="connsiteY181" fmla="*/ 142875 h 1866900"/>
                <a:gd name="connsiteX182" fmla="*/ 1517332 w 1905000"/>
                <a:gd name="connsiteY182" fmla="*/ 152400 h 1866900"/>
                <a:gd name="connsiteX183" fmla="*/ 386714 w 1905000"/>
                <a:gd name="connsiteY183" fmla="*/ 152400 h 1866900"/>
                <a:gd name="connsiteX184" fmla="*/ 400049 w 1905000"/>
                <a:gd name="connsiteY184" fmla="*/ 142875 h 1866900"/>
                <a:gd name="connsiteX185" fmla="*/ 474345 w 1905000"/>
                <a:gd name="connsiteY185" fmla="*/ 95250 h 1866900"/>
                <a:gd name="connsiteX186" fmla="*/ 1429702 w 1905000"/>
                <a:gd name="connsiteY186" fmla="*/ 95250 h 1866900"/>
                <a:gd name="connsiteX187" fmla="*/ 1445895 w 1905000"/>
                <a:gd name="connsiteY187" fmla="*/ 104775 h 1866900"/>
                <a:gd name="connsiteX188" fmla="*/ 458152 w 1905000"/>
                <a:gd name="connsiteY188" fmla="*/ 104775 h 1866900"/>
                <a:gd name="connsiteX189" fmla="*/ 474345 w 1905000"/>
                <a:gd name="connsiteY189" fmla="*/ 95250 h 1866900"/>
                <a:gd name="connsiteX190" fmla="*/ 568642 w 1905000"/>
                <a:gd name="connsiteY190" fmla="*/ 47625 h 1866900"/>
                <a:gd name="connsiteX191" fmla="*/ 1337309 w 1905000"/>
                <a:gd name="connsiteY191" fmla="*/ 47625 h 1866900"/>
                <a:gd name="connsiteX192" fmla="*/ 1358265 w 1905000"/>
                <a:gd name="connsiteY192" fmla="*/ 57150 h 1866900"/>
                <a:gd name="connsiteX193" fmla="*/ 547687 w 1905000"/>
                <a:gd name="connsiteY193" fmla="*/ 57150 h 1866900"/>
                <a:gd name="connsiteX194" fmla="*/ 568642 w 1905000"/>
                <a:gd name="connsiteY194" fmla="*/ 47625 h 1866900"/>
                <a:gd name="connsiteX195" fmla="*/ 702945 w 1905000"/>
                <a:gd name="connsiteY195" fmla="*/ 0 h 1866900"/>
                <a:gd name="connsiteX196" fmla="*/ 1203960 w 1905000"/>
                <a:gd name="connsiteY196" fmla="*/ 0 h 1866900"/>
                <a:gd name="connsiteX197" fmla="*/ 1236345 w 1905000"/>
                <a:gd name="connsiteY197" fmla="*/ 9525 h 1866900"/>
                <a:gd name="connsiteX198" fmla="*/ 670560 w 1905000"/>
                <a:gd name="connsiteY198" fmla="*/ 9525 h 1866900"/>
                <a:gd name="connsiteX199" fmla="*/ 702945 w 1905000"/>
                <a:gd name="connsiteY19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1905000" h="1866900">
                  <a:moveTo>
                    <a:pt x="786764" y="1857375"/>
                  </a:moveTo>
                  <a:lnTo>
                    <a:pt x="1116329" y="1857375"/>
                  </a:lnTo>
                  <a:cubicBezTo>
                    <a:pt x="1093469" y="1861185"/>
                    <a:pt x="1070609" y="1864995"/>
                    <a:pt x="1047749" y="1866900"/>
                  </a:cubicBezTo>
                  <a:lnTo>
                    <a:pt x="855344" y="1866900"/>
                  </a:lnTo>
                  <a:cubicBezTo>
                    <a:pt x="832484" y="1864995"/>
                    <a:pt x="809624" y="1861185"/>
                    <a:pt x="786764" y="1857375"/>
                  </a:cubicBezTo>
                  <a:close/>
                  <a:moveTo>
                    <a:pt x="614362" y="1809750"/>
                  </a:moveTo>
                  <a:lnTo>
                    <a:pt x="1290637" y="1809750"/>
                  </a:lnTo>
                  <a:cubicBezTo>
                    <a:pt x="1281112" y="1812608"/>
                    <a:pt x="1272540" y="1816417"/>
                    <a:pt x="1263967" y="1819275"/>
                  </a:cubicBezTo>
                  <a:lnTo>
                    <a:pt x="640079" y="1819275"/>
                  </a:lnTo>
                  <a:cubicBezTo>
                    <a:pt x="631507" y="1816417"/>
                    <a:pt x="622935" y="1812608"/>
                    <a:pt x="614362" y="1809750"/>
                  </a:cubicBezTo>
                  <a:close/>
                  <a:moveTo>
                    <a:pt x="509587" y="1762125"/>
                  </a:moveTo>
                  <a:lnTo>
                    <a:pt x="1396365" y="1762125"/>
                  </a:lnTo>
                  <a:cubicBezTo>
                    <a:pt x="1389697" y="1764983"/>
                    <a:pt x="1383982" y="1768792"/>
                    <a:pt x="1377315" y="1771650"/>
                  </a:cubicBezTo>
                  <a:lnTo>
                    <a:pt x="527685" y="1771650"/>
                  </a:lnTo>
                  <a:cubicBezTo>
                    <a:pt x="521969" y="1768792"/>
                    <a:pt x="515302" y="1764983"/>
                    <a:pt x="509587" y="1762125"/>
                  </a:cubicBezTo>
                  <a:close/>
                  <a:moveTo>
                    <a:pt x="428625" y="1714500"/>
                  </a:moveTo>
                  <a:lnTo>
                    <a:pt x="1478280" y="1714500"/>
                  </a:lnTo>
                  <a:cubicBezTo>
                    <a:pt x="1472565" y="1717358"/>
                    <a:pt x="1467803" y="1721167"/>
                    <a:pt x="1463040" y="1724025"/>
                  </a:cubicBezTo>
                  <a:lnTo>
                    <a:pt x="443865" y="1724025"/>
                  </a:lnTo>
                  <a:cubicBezTo>
                    <a:pt x="438150" y="1721167"/>
                    <a:pt x="433388" y="1717358"/>
                    <a:pt x="428625" y="1714500"/>
                  </a:cubicBezTo>
                  <a:close/>
                  <a:moveTo>
                    <a:pt x="362902" y="1666875"/>
                  </a:moveTo>
                  <a:lnTo>
                    <a:pt x="1544002" y="1666875"/>
                  </a:lnTo>
                  <a:cubicBezTo>
                    <a:pt x="1540192" y="1669733"/>
                    <a:pt x="1535430" y="1673542"/>
                    <a:pt x="1531620" y="1676400"/>
                  </a:cubicBezTo>
                  <a:lnTo>
                    <a:pt x="375285" y="1676400"/>
                  </a:lnTo>
                  <a:cubicBezTo>
                    <a:pt x="370522" y="1673542"/>
                    <a:pt x="366712" y="1669733"/>
                    <a:pt x="362902" y="1666875"/>
                  </a:cubicBezTo>
                  <a:close/>
                  <a:moveTo>
                    <a:pt x="306705" y="1619250"/>
                  </a:moveTo>
                  <a:lnTo>
                    <a:pt x="1599247" y="1619250"/>
                  </a:lnTo>
                  <a:cubicBezTo>
                    <a:pt x="1595438" y="1622108"/>
                    <a:pt x="1592580" y="1625917"/>
                    <a:pt x="1588770" y="1628775"/>
                  </a:cubicBezTo>
                  <a:lnTo>
                    <a:pt x="317182" y="1628775"/>
                  </a:lnTo>
                  <a:cubicBezTo>
                    <a:pt x="313373" y="1625917"/>
                    <a:pt x="310515" y="1622108"/>
                    <a:pt x="306705" y="1619250"/>
                  </a:cubicBezTo>
                  <a:close/>
                  <a:moveTo>
                    <a:pt x="258127" y="1571625"/>
                  </a:moveTo>
                  <a:lnTo>
                    <a:pt x="1646872" y="1571625"/>
                  </a:lnTo>
                  <a:cubicBezTo>
                    <a:pt x="1643062" y="1574483"/>
                    <a:pt x="1640205" y="1578292"/>
                    <a:pt x="1637347" y="1581150"/>
                  </a:cubicBezTo>
                  <a:lnTo>
                    <a:pt x="266699" y="1581150"/>
                  </a:lnTo>
                  <a:cubicBezTo>
                    <a:pt x="263842" y="1578292"/>
                    <a:pt x="260984" y="1574483"/>
                    <a:pt x="258127" y="1571625"/>
                  </a:cubicBezTo>
                  <a:close/>
                  <a:moveTo>
                    <a:pt x="216217" y="1524000"/>
                  </a:moveTo>
                  <a:lnTo>
                    <a:pt x="1687830" y="1524000"/>
                  </a:lnTo>
                  <a:cubicBezTo>
                    <a:pt x="1684972" y="1526858"/>
                    <a:pt x="1683067" y="1530667"/>
                    <a:pt x="1680209" y="1533525"/>
                  </a:cubicBezTo>
                  <a:lnTo>
                    <a:pt x="223837" y="1533525"/>
                  </a:lnTo>
                  <a:cubicBezTo>
                    <a:pt x="221932" y="1530667"/>
                    <a:pt x="219074" y="1526858"/>
                    <a:pt x="216217" y="1524000"/>
                  </a:cubicBezTo>
                  <a:close/>
                  <a:moveTo>
                    <a:pt x="180022" y="1476375"/>
                  </a:moveTo>
                  <a:lnTo>
                    <a:pt x="1724977" y="1476375"/>
                  </a:lnTo>
                  <a:cubicBezTo>
                    <a:pt x="1723072" y="1479233"/>
                    <a:pt x="1720215" y="1483042"/>
                    <a:pt x="1718310" y="1485900"/>
                  </a:cubicBezTo>
                  <a:lnTo>
                    <a:pt x="186690" y="1485900"/>
                  </a:lnTo>
                  <a:cubicBezTo>
                    <a:pt x="184785" y="1483042"/>
                    <a:pt x="181927" y="1479233"/>
                    <a:pt x="180022" y="1476375"/>
                  </a:cubicBezTo>
                  <a:close/>
                  <a:moveTo>
                    <a:pt x="147637" y="1428750"/>
                  </a:moveTo>
                  <a:lnTo>
                    <a:pt x="1756410" y="1428750"/>
                  </a:lnTo>
                  <a:cubicBezTo>
                    <a:pt x="1754505" y="1431608"/>
                    <a:pt x="1752600" y="1435417"/>
                    <a:pt x="1750695" y="1438275"/>
                  </a:cubicBezTo>
                  <a:lnTo>
                    <a:pt x="153352" y="1438275"/>
                  </a:lnTo>
                  <a:cubicBezTo>
                    <a:pt x="151447" y="1435417"/>
                    <a:pt x="149542" y="1431608"/>
                    <a:pt x="147637" y="1428750"/>
                  </a:cubicBezTo>
                  <a:close/>
                  <a:moveTo>
                    <a:pt x="119062" y="1381125"/>
                  </a:moveTo>
                  <a:lnTo>
                    <a:pt x="1785937" y="1381125"/>
                  </a:lnTo>
                  <a:cubicBezTo>
                    <a:pt x="1784032" y="1383983"/>
                    <a:pt x="1782127" y="1387792"/>
                    <a:pt x="1780222" y="1390650"/>
                  </a:cubicBezTo>
                  <a:lnTo>
                    <a:pt x="124777" y="1390650"/>
                  </a:lnTo>
                  <a:cubicBezTo>
                    <a:pt x="122872" y="1387792"/>
                    <a:pt x="120967" y="1383983"/>
                    <a:pt x="119062" y="1381125"/>
                  </a:cubicBezTo>
                  <a:close/>
                  <a:moveTo>
                    <a:pt x="95250" y="1333500"/>
                  </a:moveTo>
                  <a:lnTo>
                    <a:pt x="1810703" y="1333500"/>
                  </a:lnTo>
                  <a:cubicBezTo>
                    <a:pt x="1808798" y="1336358"/>
                    <a:pt x="1807845" y="1340167"/>
                    <a:pt x="1805940" y="1343025"/>
                  </a:cubicBezTo>
                  <a:lnTo>
                    <a:pt x="100013" y="1343025"/>
                  </a:lnTo>
                  <a:cubicBezTo>
                    <a:pt x="98108" y="1340167"/>
                    <a:pt x="97155" y="1336358"/>
                    <a:pt x="95250" y="1333500"/>
                  </a:cubicBezTo>
                  <a:close/>
                  <a:moveTo>
                    <a:pt x="73342" y="1285875"/>
                  </a:moveTo>
                  <a:lnTo>
                    <a:pt x="1830705" y="1285875"/>
                  </a:lnTo>
                  <a:cubicBezTo>
                    <a:pt x="1829752" y="1288733"/>
                    <a:pt x="1827847" y="1292542"/>
                    <a:pt x="1826895" y="1295400"/>
                  </a:cubicBezTo>
                  <a:lnTo>
                    <a:pt x="77152" y="1295400"/>
                  </a:lnTo>
                  <a:cubicBezTo>
                    <a:pt x="76200" y="1292542"/>
                    <a:pt x="74295" y="1288733"/>
                    <a:pt x="73342" y="1285875"/>
                  </a:cubicBezTo>
                  <a:close/>
                  <a:moveTo>
                    <a:pt x="55245" y="1238250"/>
                  </a:moveTo>
                  <a:lnTo>
                    <a:pt x="1850708" y="1238250"/>
                  </a:lnTo>
                  <a:cubicBezTo>
                    <a:pt x="1848803" y="1241108"/>
                    <a:pt x="1847850" y="1244917"/>
                    <a:pt x="1846898" y="1247775"/>
                  </a:cubicBezTo>
                  <a:lnTo>
                    <a:pt x="59055" y="1247775"/>
                  </a:lnTo>
                  <a:cubicBezTo>
                    <a:pt x="57150" y="1244917"/>
                    <a:pt x="56197" y="1241108"/>
                    <a:pt x="55245" y="1238250"/>
                  </a:cubicBezTo>
                  <a:close/>
                  <a:moveTo>
                    <a:pt x="40004" y="1190625"/>
                  </a:moveTo>
                  <a:lnTo>
                    <a:pt x="1865947" y="1190625"/>
                  </a:lnTo>
                  <a:cubicBezTo>
                    <a:pt x="1864994" y="1193483"/>
                    <a:pt x="1864042" y="1197292"/>
                    <a:pt x="1863089" y="1200150"/>
                  </a:cubicBezTo>
                  <a:lnTo>
                    <a:pt x="42862" y="1200150"/>
                  </a:lnTo>
                  <a:cubicBezTo>
                    <a:pt x="41909" y="1197292"/>
                    <a:pt x="40957" y="1193483"/>
                    <a:pt x="40004" y="1190625"/>
                  </a:cubicBezTo>
                  <a:close/>
                  <a:moveTo>
                    <a:pt x="26669" y="1143000"/>
                  </a:moveTo>
                  <a:lnTo>
                    <a:pt x="1878329" y="1143000"/>
                  </a:lnTo>
                  <a:cubicBezTo>
                    <a:pt x="1878329" y="1145858"/>
                    <a:pt x="1877377" y="1149667"/>
                    <a:pt x="1876424" y="1152525"/>
                  </a:cubicBezTo>
                  <a:lnTo>
                    <a:pt x="29526" y="1152525"/>
                  </a:lnTo>
                  <a:cubicBezTo>
                    <a:pt x="28574" y="1149667"/>
                    <a:pt x="27622" y="1145858"/>
                    <a:pt x="26669" y="1143000"/>
                  </a:cubicBezTo>
                  <a:close/>
                  <a:moveTo>
                    <a:pt x="16192" y="1095375"/>
                  </a:moveTo>
                  <a:lnTo>
                    <a:pt x="1888807" y="1095375"/>
                  </a:lnTo>
                  <a:cubicBezTo>
                    <a:pt x="1887855" y="1098233"/>
                    <a:pt x="1887855" y="1102042"/>
                    <a:pt x="1886902" y="1104900"/>
                  </a:cubicBezTo>
                  <a:lnTo>
                    <a:pt x="18097" y="1104900"/>
                  </a:lnTo>
                  <a:cubicBezTo>
                    <a:pt x="17144" y="1102042"/>
                    <a:pt x="17144" y="1098233"/>
                    <a:pt x="16192" y="1095375"/>
                  </a:cubicBezTo>
                  <a:close/>
                  <a:moveTo>
                    <a:pt x="8572" y="1047750"/>
                  </a:moveTo>
                  <a:lnTo>
                    <a:pt x="1896427" y="1047750"/>
                  </a:lnTo>
                  <a:cubicBezTo>
                    <a:pt x="1896427" y="1050608"/>
                    <a:pt x="1895475" y="1054417"/>
                    <a:pt x="1895475" y="1057275"/>
                  </a:cubicBezTo>
                  <a:lnTo>
                    <a:pt x="9525" y="1057275"/>
                  </a:lnTo>
                  <a:cubicBezTo>
                    <a:pt x="9525" y="1054417"/>
                    <a:pt x="8572" y="1050608"/>
                    <a:pt x="8572" y="1047750"/>
                  </a:cubicBezTo>
                  <a:close/>
                  <a:moveTo>
                    <a:pt x="3810" y="1000125"/>
                  </a:moveTo>
                  <a:lnTo>
                    <a:pt x="1902143" y="1000125"/>
                  </a:lnTo>
                  <a:cubicBezTo>
                    <a:pt x="1902143" y="1002983"/>
                    <a:pt x="1901190" y="1006792"/>
                    <a:pt x="1901190" y="1009650"/>
                  </a:cubicBezTo>
                  <a:lnTo>
                    <a:pt x="4762" y="1009650"/>
                  </a:lnTo>
                  <a:cubicBezTo>
                    <a:pt x="4762" y="1006792"/>
                    <a:pt x="3810" y="1002983"/>
                    <a:pt x="3810" y="1000125"/>
                  </a:cubicBezTo>
                  <a:close/>
                  <a:moveTo>
                    <a:pt x="952" y="952500"/>
                  </a:moveTo>
                  <a:lnTo>
                    <a:pt x="1904047" y="952500"/>
                  </a:lnTo>
                  <a:cubicBezTo>
                    <a:pt x="1904047" y="955358"/>
                    <a:pt x="1904047" y="959167"/>
                    <a:pt x="1904047" y="962025"/>
                  </a:cubicBezTo>
                  <a:lnTo>
                    <a:pt x="952" y="962025"/>
                  </a:lnTo>
                  <a:cubicBezTo>
                    <a:pt x="952" y="959167"/>
                    <a:pt x="952" y="955358"/>
                    <a:pt x="952" y="952500"/>
                  </a:cubicBezTo>
                  <a:close/>
                  <a:moveTo>
                    <a:pt x="0" y="904875"/>
                  </a:moveTo>
                  <a:lnTo>
                    <a:pt x="1905000" y="904875"/>
                  </a:lnTo>
                  <a:cubicBezTo>
                    <a:pt x="1905000" y="907733"/>
                    <a:pt x="1905000" y="911542"/>
                    <a:pt x="1905000" y="914400"/>
                  </a:cubicBezTo>
                  <a:lnTo>
                    <a:pt x="0" y="914400"/>
                  </a:lnTo>
                  <a:cubicBezTo>
                    <a:pt x="0" y="911542"/>
                    <a:pt x="0" y="907733"/>
                    <a:pt x="0" y="904875"/>
                  </a:cubicBezTo>
                  <a:close/>
                  <a:moveTo>
                    <a:pt x="1905" y="857250"/>
                  </a:moveTo>
                  <a:lnTo>
                    <a:pt x="1902142" y="857250"/>
                  </a:lnTo>
                  <a:cubicBezTo>
                    <a:pt x="1903095" y="860108"/>
                    <a:pt x="1903095" y="863917"/>
                    <a:pt x="1903095" y="866775"/>
                  </a:cubicBezTo>
                  <a:lnTo>
                    <a:pt x="952" y="866775"/>
                  </a:lnTo>
                  <a:cubicBezTo>
                    <a:pt x="1905" y="863917"/>
                    <a:pt x="1905" y="860108"/>
                    <a:pt x="1905" y="857250"/>
                  </a:cubicBezTo>
                  <a:close/>
                  <a:moveTo>
                    <a:pt x="6667" y="809625"/>
                  </a:moveTo>
                  <a:lnTo>
                    <a:pt x="1899285" y="809625"/>
                  </a:lnTo>
                  <a:cubicBezTo>
                    <a:pt x="1899285" y="812483"/>
                    <a:pt x="1900238" y="816292"/>
                    <a:pt x="1900238" y="819150"/>
                  </a:cubicBezTo>
                  <a:lnTo>
                    <a:pt x="5715" y="819150"/>
                  </a:lnTo>
                  <a:cubicBezTo>
                    <a:pt x="5715" y="816292"/>
                    <a:pt x="6667" y="812483"/>
                    <a:pt x="6667" y="809625"/>
                  </a:cubicBezTo>
                  <a:close/>
                  <a:moveTo>
                    <a:pt x="13335" y="762000"/>
                  </a:moveTo>
                  <a:lnTo>
                    <a:pt x="1891665" y="762000"/>
                  </a:lnTo>
                  <a:cubicBezTo>
                    <a:pt x="1892618" y="764858"/>
                    <a:pt x="1892618" y="768667"/>
                    <a:pt x="1893570" y="771525"/>
                  </a:cubicBezTo>
                  <a:lnTo>
                    <a:pt x="11430" y="771525"/>
                  </a:lnTo>
                  <a:cubicBezTo>
                    <a:pt x="12382" y="768667"/>
                    <a:pt x="12382" y="764858"/>
                    <a:pt x="13335" y="762000"/>
                  </a:cubicBezTo>
                  <a:close/>
                  <a:moveTo>
                    <a:pt x="21907" y="714375"/>
                  </a:moveTo>
                  <a:lnTo>
                    <a:pt x="1883092" y="714375"/>
                  </a:lnTo>
                  <a:cubicBezTo>
                    <a:pt x="1884045" y="717233"/>
                    <a:pt x="1884045" y="721042"/>
                    <a:pt x="1884997" y="723900"/>
                  </a:cubicBezTo>
                  <a:lnTo>
                    <a:pt x="20002" y="723900"/>
                  </a:lnTo>
                  <a:cubicBezTo>
                    <a:pt x="20955" y="721042"/>
                    <a:pt x="20955" y="717233"/>
                    <a:pt x="21907" y="714375"/>
                  </a:cubicBezTo>
                  <a:close/>
                  <a:moveTo>
                    <a:pt x="34289" y="666750"/>
                  </a:moveTo>
                  <a:lnTo>
                    <a:pt x="1870710" y="666750"/>
                  </a:lnTo>
                  <a:cubicBezTo>
                    <a:pt x="1871662" y="669608"/>
                    <a:pt x="1872615" y="673417"/>
                    <a:pt x="1873567" y="676275"/>
                  </a:cubicBezTo>
                  <a:lnTo>
                    <a:pt x="31432" y="676275"/>
                  </a:lnTo>
                  <a:cubicBezTo>
                    <a:pt x="32385" y="673417"/>
                    <a:pt x="33337" y="669608"/>
                    <a:pt x="34289" y="666750"/>
                  </a:cubicBezTo>
                  <a:close/>
                  <a:moveTo>
                    <a:pt x="48577" y="619125"/>
                  </a:moveTo>
                  <a:lnTo>
                    <a:pt x="1857375" y="619125"/>
                  </a:lnTo>
                  <a:cubicBezTo>
                    <a:pt x="1858328" y="621983"/>
                    <a:pt x="1859280" y="625792"/>
                    <a:pt x="1860233" y="628650"/>
                  </a:cubicBezTo>
                  <a:lnTo>
                    <a:pt x="45720" y="628650"/>
                  </a:lnTo>
                  <a:cubicBezTo>
                    <a:pt x="46672" y="625792"/>
                    <a:pt x="47625" y="621983"/>
                    <a:pt x="48577" y="619125"/>
                  </a:cubicBezTo>
                  <a:close/>
                  <a:moveTo>
                    <a:pt x="65722" y="571500"/>
                  </a:moveTo>
                  <a:lnTo>
                    <a:pt x="1839277" y="571500"/>
                  </a:lnTo>
                  <a:cubicBezTo>
                    <a:pt x="1840230" y="574357"/>
                    <a:pt x="1842135" y="578168"/>
                    <a:pt x="1843087" y="581025"/>
                  </a:cubicBezTo>
                  <a:lnTo>
                    <a:pt x="61912" y="581025"/>
                  </a:lnTo>
                  <a:cubicBezTo>
                    <a:pt x="62864" y="578168"/>
                    <a:pt x="64770" y="574357"/>
                    <a:pt x="65722" y="571500"/>
                  </a:cubicBezTo>
                  <a:close/>
                  <a:moveTo>
                    <a:pt x="85725" y="523875"/>
                  </a:moveTo>
                  <a:lnTo>
                    <a:pt x="1819275" y="523875"/>
                  </a:lnTo>
                  <a:cubicBezTo>
                    <a:pt x="1820227" y="526732"/>
                    <a:pt x="1822132" y="530543"/>
                    <a:pt x="1823085" y="533400"/>
                  </a:cubicBezTo>
                  <a:lnTo>
                    <a:pt x="80962" y="533400"/>
                  </a:lnTo>
                  <a:cubicBezTo>
                    <a:pt x="82867" y="530543"/>
                    <a:pt x="83820" y="526732"/>
                    <a:pt x="85725" y="523875"/>
                  </a:cubicBezTo>
                  <a:close/>
                  <a:moveTo>
                    <a:pt x="109538" y="476250"/>
                  </a:moveTo>
                  <a:lnTo>
                    <a:pt x="1796415" y="476250"/>
                  </a:lnTo>
                  <a:cubicBezTo>
                    <a:pt x="1798320" y="479107"/>
                    <a:pt x="1799273" y="482918"/>
                    <a:pt x="1801178" y="485775"/>
                  </a:cubicBezTo>
                  <a:lnTo>
                    <a:pt x="104775" y="485775"/>
                  </a:lnTo>
                  <a:cubicBezTo>
                    <a:pt x="105728" y="482918"/>
                    <a:pt x="107633" y="479107"/>
                    <a:pt x="109538" y="476250"/>
                  </a:cubicBezTo>
                  <a:close/>
                  <a:moveTo>
                    <a:pt x="136207" y="428625"/>
                  </a:moveTo>
                  <a:lnTo>
                    <a:pt x="1768792" y="428625"/>
                  </a:lnTo>
                  <a:cubicBezTo>
                    <a:pt x="1770697" y="431482"/>
                    <a:pt x="1772602" y="435293"/>
                    <a:pt x="1774507" y="438150"/>
                  </a:cubicBezTo>
                  <a:lnTo>
                    <a:pt x="130492" y="438150"/>
                  </a:lnTo>
                  <a:cubicBezTo>
                    <a:pt x="132397" y="435293"/>
                    <a:pt x="134302" y="431482"/>
                    <a:pt x="136207" y="428625"/>
                  </a:cubicBezTo>
                  <a:close/>
                  <a:moveTo>
                    <a:pt x="166687" y="381000"/>
                  </a:moveTo>
                  <a:lnTo>
                    <a:pt x="1738312" y="381000"/>
                  </a:lnTo>
                  <a:cubicBezTo>
                    <a:pt x="1741169" y="383857"/>
                    <a:pt x="1743074" y="387668"/>
                    <a:pt x="1744979" y="390525"/>
                  </a:cubicBezTo>
                  <a:lnTo>
                    <a:pt x="160019" y="390525"/>
                  </a:lnTo>
                  <a:cubicBezTo>
                    <a:pt x="162877" y="387668"/>
                    <a:pt x="164782" y="383857"/>
                    <a:pt x="166687" y="381000"/>
                  </a:cubicBezTo>
                  <a:close/>
                  <a:moveTo>
                    <a:pt x="201929" y="333375"/>
                  </a:moveTo>
                  <a:lnTo>
                    <a:pt x="1704022" y="333375"/>
                  </a:lnTo>
                  <a:cubicBezTo>
                    <a:pt x="1706879" y="336232"/>
                    <a:pt x="1708784" y="340043"/>
                    <a:pt x="1711642" y="342900"/>
                  </a:cubicBezTo>
                  <a:lnTo>
                    <a:pt x="194309" y="342900"/>
                  </a:lnTo>
                  <a:cubicBezTo>
                    <a:pt x="197167" y="340043"/>
                    <a:pt x="199072" y="336232"/>
                    <a:pt x="201929" y="333375"/>
                  </a:cubicBezTo>
                  <a:close/>
                  <a:moveTo>
                    <a:pt x="240981" y="285750"/>
                  </a:moveTo>
                  <a:lnTo>
                    <a:pt x="1664017" y="285750"/>
                  </a:lnTo>
                  <a:cubicBezTo>
                    <a:pt x="1666874" y="288607"/>
                    <a:pt x="1669732" y="292418"/>
                    <a:pt x="1672589" y="295275"/>
                  </a:cubicBezTo>
                  <a:lnTo>
                    <a:pt x="232409" y="295275"/>
                  </a:lnTo>
                  <a:cubicBezTo>
                    <a:pt x="235267" y="292418"/>
                    <a:pt x="238124" y="288607"/>
                    <a:pt x="240981" y="285750"/>
                  </a:cubicBezTo>
                  <a:close/>
                  <a:moveTo>
                    <a:pt x="286702" y="238125"/>
                  </a:moveTo>
                  <a:lnTo>
                    <a:pt x="1619250" y="238125"/>
                  </a:lnTo>
                  <a:cubicBezTo>
                    <a:pt x="1622107" y="240982"/>
                    <a:pt x="1625917" y="244793"/>
                    <a:pt x="1628775" y="247650"/>
                  </a:cubicBezTo>
                  <a:lnTo>
                    <a:pt x="277177" y="247650"/>
                  </a:lnTo>
                  <a:cubicBezTo>
                    <a:pt x="280034" y="244793"/>
                    <a:pt x="282892" y="240982"/>
                    <a:pt x="286702" y="238125"/>
                  </a:cubicBezTo>
                  <a:close/>
                  <a:moveTo>
                    <a:pt x="339090" y="190500"/>
                  </a:moveTo>
                  <a:lnTo>
                    <a:pt x="1565910" y="190500"/>
                  </a:lnTo>
                  <a:cubicBezTo>
                    <a:pt x="1569720" y="193357"/>
                    <a:pt x="1573530" y="197168"/>
                    <a:pt x="1577340" y="200025"/>
                  </a:cubicBezTo>
                  <a:lnTo>
                    <a:pt x="327660" y="200025"/>
                  </a:lnTo>
                  <a:cubicBezTo>
                    <a:pt x="331470" y="197168"/>
                    <a:pt x="335280" y="193357"/>
                    <a:pt x="339090" y="190500"/>
                  </a:cubicBezTo>
                  <a:close/>
                  <a:moveTo>
                    <a:pt x="400049" y="142875"/>
                  </a:moveTo>
                  <a:lnTo>
                    <a:pt x="1503997" y="142875"/>
                  </a:lnTo>
                  <a:cubicBezTo>
                    <a:pt x="1508759" y="145733"/>
                    <a:pt x="1512569" y="149542"/>
                    <a:pt x="1517332" y="152400"/>
                  </a:cubicBezTo>
                  <a:lnTo>
                    <a:pt x="386714" y="152400"/>
                  </a:lnTo>
                  <a:cubicBezTo>
                    <a:pt x="391477" y="149542"/>
                    <a:pt x="395287" y="145733"/>
                    <a:pt x="400049" y="142875"/>
                  </a:cubicBezTo>
                  <a:close/>
                  <a:moveTo>
                    <a:pt x="474345" y="95250"/>
                  </a:moveTo>
                  <a:lnTo>
                    <a:pt x="1429702" y="95250"/>
                  </a:lnTo>
                  <a:cubicBezTo>
                    <a:pt x="1435417" y="98108"/>
                    <a:pt x="1440180" y="101917"/>
                    <a:pt x="1445895" y="104775"/>
                  </a:cubicBezTo>
                  <a:lnTo>
                    <a:pt x="458152" y="104775"/>
                  </a:lnTo>
                  <a:cubicBezTo>
                    <a:pt x="463867" y="101917"/>
                    <a:pt x="468630" y="98108"/>
                    <a:pt x="474345" y="95250"/>
                  </a:cubicBezTo>
                  <a:close/>
                  <a:moveTo>
                    <a:pt x="568642" y="47625"/>
                  </a:moveTo>
                  <a:lnTo>
                    <a:pt x="1337309" y="47625"/>
                  </a:lnTo>
                  <a:cubicBezTo>
                    <a:pt x="1343977" y="50483"/>
                    <a:pt x="1351597" y="54292"/>
                    <a:pt x="1358265" y="57150"/>
                  </a:cubicBezTo>
                  <a:lnTo>
                    <a:pt x="547687" y="57150"/>
                  </a:lnTo>
                  <a:cubicBezTo>
                    <a:pt x="554355" y="54292"/>
                    <a:pt x="561975" y="50483"/>
                    <a:pt x="568642" y="47625"/>
                  </a:cubicBezTo>
                  <a:close/>
                  <a:moveTo>
                    <a:pt x="702945" y="0"/>
                  </a:moveTo>
                  <a:lnTo>
                    <a:pt x="1203960" y="0"/>
                  </a:lnTo>
                  <a:cubicBezTo>
                    <a:pt x="1214438" y="2858"/>
                    <a:pt x="1225867" y="5715"/>
                    <a:pt x="1236345" y="9525"/>
                  </a:cubicBezTo>
                  <a:lnTo>
                    <a:pt x="670560" y="9525"/>
                  </a:lnTo>
                  <a:cubicBezTo>
                    <a:pt x="681037" y="5715"/>
                    <a:pt x="692467" y="2858"/>
                    <a:pt x="702945" y="0"/>
                  </a:cubicBezTo>
                  <a:close/>
                </a:path>
              </a:pathLst>
            </a:custGeom>
            <a:grpFill/>
            <a:ln w="14015" cap="flat">
              <a:noFill/>
              <a:prstDash val="solid"/>
              <a:miter/>
            </a:ln>
          </p:spPr>
          <p:txBody>
            <a:bodyPr rtlCol="0" anchor="ctr"/>
            <a:lstStyle/>
            <a:p>
              <a:pPr lvl="0"/>
              <a:endParaRPr lang="zh-CN" altLang="en-US" sz="3600"/>
            </a:p>
          </p:txBody>
        </p:sp>
        <p:sp>
          <p:nvSpPr>
            <p:cNvPr id="49" name="îsḷíďê">
              <a:extLst>
                <a:ext uri="{FF2B5EF4-FFF2-40B4-BE49-F238E27FC236}">
                  <a16:creationId xmlns:a16="http://schemas.microsoft.com/office/drawing/2014/main" id="{5BB64C10-DD97-4DF8-B000-003D623AC820}"/>
                </a:ext>
              </a:extLst>
            </p:cNvPr>
            <p:cNvSpPr/>
            <p:nvPr/>
          </p:nvSpPr>
          <p:spPr>
            <a:xfrm>
              <a:off x="9421670" y="0"/>
              <a:ext cx="2770331" cy="1398732"/>
            </a:xfrm>
            <a:custGeom>
              <a:avLst/>
              <a:gdLst>
                <a:gd name="connsiteX0" fmla="*/ 685 w 2770331"/>
                <a:gd name="connsiteY0" fmla="*/ 0 h 1398732"/>
                <a:gd name="connsiteX1" fmla="*/ 2769647 w 2770331"/>
                <a:gd name="connsiteY1" fmla="*/ 0 h 1398732"/>
                <a:gd name="connsiteX2" fmla="*/ 2770331 w 2770331"/>
                <a:gd name="connsiteY2" fmla="*/ 13546 h 1398732"/>
                <a:gd name="connsiteX3" fmla="*/ 2770331 w 2770331"/>
                <a:gd name="connsiteY3" fmla="*/ 13586 h 1398732"/>
                <a:gd name="connsiteX4" fmla="*/ 2763181 w 2770331"/>
                <a:gd name="connsiteY4" fmla="*/ 155191 h 1398732"/>
                <a:gd name="connsiteX5" fmla="*/ 1385167 w 2770331"/>
                <a:gd name="connsiteY5" fmla="*/ 1398732 h 1398732"/>
                <a:gd name="connsiteX6" fmla="*/ 0 w 2770331"/>
                <a:gd name="connsiteY6" fmla="*/ 13566 h 1398732"/>
                <a:gd name="connsiteX7" fmla="*/ 685 w 2770331"/>
                <a:gd name="connsiteY7" fmla="*/ 0 h 1398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70331" h="1398732">
                  <a:moveTo>
                    <a:pt x="685" y="0"/>
                  </a:moveTo>
                  <a:lnTo>
                    <a:pt x="2769647" y="0"/>
                  </a:lnTo>
                  <a:lnTo>
                    <a:pt x="2770331" y="13546"/>
                  </a:lnTo>
                  <a:lnTo>
                    <a:pt x="2770331" y="13586"/>
                  </a:lnTo>
                  <a:lnTo>
                    <a:pt x="2763181" y="155191"/>
                  </a:lnTo>
                  <a:cubicBezTo>
                    <a:pt x="2692246" y="853670"/>
                    <a:pt x="2102359" y="1398732"/>
                    <a:pt x="1385167" y="1398732"/>
                  </a:cubicBezTo>
                  <a:cubicBezTo>
                    <a:pt x="620160" y="1398732"/>
                    <a:pt x="0" y="778572"/>
                    <a:pt x="0" y="13566"/>
                  </a:cubicBezTo>
                  <a:lnTo>
                    <a:pt x="685" y="0"/>
                  </a:lnTo>
                  <a:close/>
                </a:path>
              </a:pathLst>
            </a:custGeom>
            <a:grpFill/>
            <a:ln w="11088" cap="flat">
              <a:noFill/>
              <a:prstDash val="solid"/>
              <a:miter/>
            </a:ln>
          </p:spPr>
          <p:txBody>
            <a:bodyPr rtlCol="0" anchor="ctr"/>
            <a:lstStyle/>
            <a:p>
              <a:pPr lvl="0"/>
              <a:endParaRPr lang="zh-CN" altLang="en-US" sz="3600"/>
            </a:p>
          </p:txBody>
        </p:sp>
        <p:sp>
          <p:nvSpPr>
            <p:cNvPr id="50" name="ïś1îḓê">
              <a:extLst>
                <a:ext uri="{FF2B5EF4-FFF2-40B4-BE49-F238E27FC236}">
                  <a16:creationId xmlns:a16="http://schemas.microsoft.com/office/drawing/2014/main" id="{9968D30F-EFE9-42F5-898F-60E1C5FABD5E}"/>
                </a:ext>
              </a:extLst>
            </p:cNvPr>
            <p:cNvSpPr/>
            <p:nvPr/>
          </p:nvSpPr>
          <p:spPr>
            <a:xfrm>
              <a:off x="5252643" y="3384444"/>
              <a:ext cx="4217150" cy="3473556"/>
            </a:xfrm>
            <a:custGeom>
              <a:avLst/>
              <a:gdLst>
                <a:gd name="connsiteX0" fmla="*/ 2852892 w 4217150"/>
                <a:gd name="connsiteY0" fmla="*/ 466 h 3473556"/>
                <a:gd name="connsiteX1" fmla="*/ 3516107 w 4217150"/>
                <a:gd name="connsiteY1" fmla="*/ 187901 h 3473556"/>
                <a:gd name="connsiteX2" fmla="*/ 4029249 w 4217150"/>
                <a:gd name="connsiteY2" fmla="*/ 2103072 h 3473556"/>
                <a:gd name="connsiteX3" fmla="*/ 3237888 w 4217150"/>
                <a:gd name="connsiteY3" fmla="*/ 3473556 h 3473556"/>
                <a:gd name="connsiteX4" fmla="*/ 0 w 4217150"/>
                <a:gd name="connsiteY4" fmla="*/ 3473556 h 3473556"/>
                <a:gd name="connsiteX5" fmla="*/ 1600936 w 4217150"/>
                <a:gd name="connsiteY5" fmla="*/ 701044 h 3473556"/>
                <a:gd name="connsiteX6" fmla="*/ 2852892 w 4217150"/>
                <a:gd name="connsiteY6" fmla="*/ 466 h 3473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7150" h="3473556">
                  <a:moveTo>
                    <a:pt x="2852892" y="466"/>
                  </a:moveTo>
                  <a:cubicBezTo>
                    <a:pt x="3078904" y="6295"/>
                    <a:pt x="3306679" y="66976"/>
                    <a:pt x="3516107" y="187901"/>
                  </a:cubicBezTo>
                  <a:cubicBezTo>
                    <a:pt x="4186277" y="574861"/>
                    <a:pt x="4416209" y="1432902"/>
                    <a:pt x="4029249" y="2103072"/>
                  </a:cubicBezTo>
                  <a:lnTo>
                    <a:pt x="3237888" y="3473556"/>
                  </a:lnTo>
                  <a:lnTo>
                    <a:pt x="0" y="3473556"/>
                  </a:lnTo>
                  <a:lnTo>
                    <a:pt x="1600936" y="701044"/>
                  </a:lnTo>
                  <a:cubicBezTo>
                    <a:pt x="1866971" y="240302"/>
                    <a:pt x="2355666" y="-12359"/>
                    <a:pt x="2852892" y="466"/>
                  </a:cubicBezTo>
                  <a:close/>
                </a:path>
              </a:pathLst>
            </a:custGeom>
            <a:grpFill/>
            <a:ln w="14015" cap="flat">
              <a:noFill/>
              <a:prstDash val="solid"/>
              <a:miter/>
            </a:ln>
          </p:spPr>
          <p:txBody>
            <a:bodyPr rtlCol="0" anchor="ctr"/>
            <a:lstStyle/>
            <a:p>
              <a:pPr lvl="0"/>
              <a:endParaRPr lang="zh-CN" altLang="en-US" sz="3600"/>
            </a:p>
          </p:txBody>
        </p:sp>
      </p:grpSp>
      <p:grpSp>
        <p:nvGrpSpPr>
          <p:cNvPr id="6" name="íSľîḓé">
            <a:extLst>
              <a:ext uri="{FF2B5EF4-FFF2-40B4-BE49-F238E27FC236}">
                <a16:creationId xmlns:a16="http://schemas.microsoft.com/office/drawing/2014/main" id="{FCBBF52A-9743-4508-AB77-11B57E837547}"/>
              </a:ext>
            </a:extLst>
          </p:cNvPr>
          <p:cNvGrpSpPr/>
          <p:nvPr/>
        </p:nvGrpSpPr>
        <p:grpSpPr>
          <a:xfrm>
            <a:off x="1320801" y="4680034"/>
            <a:ext cx="5781042" cy="3654282"/>
            <a:chOff x="3422179" y="1150240"/>
            <a:chExt cx="2890521" cy="1827142"/>
          </a:xfrm>
        </p:grpSpPr>
        <p:sp>
          <p:nvSpPr>
            <p:cNvPr id="7" name="iṥļïde">
              <a:extLst>
                <a:ext uri="{FF2B5EF4-FFF2-40B4-BE49-F238E27FC236}">
                  <a16:creationId xmlns:a16="http://schemas.microsoft.com/office/drawing/2014/main" id="{63B72852-A360-4EF8-A2F9-3A064EA5CCA7}"/>
                </a:ext>
              </a:extLst>
            </p:cNvPr>
            <p:cNvSpPr/>
            <p:nvPr/>
          </p:nvSpPr>
          <p:spPr>
            <a:xfrm>
              <a:off x="3422179" y="2688457"/>
              <a:ext cx="2890520" cy="288925"/>
            </a:xfrm>
            <a:prstGeom prst="rect">
              <a:avLst/>
            </a:prstGeom>
            <a:noFill/>
            <a:ln>
              <a:noFill/>
            </a:ln>
          </p:spPr>
          <p:txBody>
            <a:bodyPr wrap="square" anchor="ctr">
              <a:spAutoFit/>
            </a:bodyPr>
            <a:lstStyle/>
            <a:p>
              <a:pPr defTabSz="1828664">
                <a:lnSpc>
                  <a:spcPct val="150000"/>
                </a:lnSpc>
                <a:defRPr/>
              </a:pPr>
              <a:r>
                <a:rPr lang="en-US" altLang="zh-CN" sz="2400" dirty="0">
                  <a:solidFill>
                    <a:srgbClr val="F73434"/>
                  </a:solidFill>
                  <a:latin typeface="Arial" panose="020B0604020202020204" pitchFamily="34" charset="0"/>
                  <a:ea typeface="微软雅黑" panose="020B0503020204020204" pitchFamily="34" charset="-122"/>
                  <a:sym typeface="Arial" panose="020B0604020202020204" pitchFamily="34" charset="0"/>
                  <a:hlinkClick r:id="rId4">
                    <a:extLst>
                      <a:ext uri="{A12FA001-AC4F-418D-AE19-62706E023703}">
                        <ahyp:hlinkClr xmlns:ahyp="http://schemas.microsoft.com/office/drawing/2018/hyperlinkcolor" val="tx"/>
                      </a:ext>
                    </a:extLst>
                  </a:hlinkClick>
                </a:rPr>
                <a:t>www.islide.cc</a:t>
              </a:r>
              <a:endParaRPr lang="zh-CN" altLang="en-US" sz="2400"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iṡľíḋe">
              <a:extLst>
                <a:ext uri="{FF2B5EF4-FFF2-40B4-BE49-F238E27FC236}">
                  <a16:creationId xmlns:a16="http://schemas.microsoft.com/office/drawing/2014/main" id="{F754BA71-8184-4828-95E4-4301AEC6A769}"/>
                </a:ext>
              </a:extLst>
            </p:cNvPr>
            <p:cNvSpPr/>
            <p:nvPr/>
          </p:nvSpPr>
          <p:spPr>
            <a:xfrm>
              <a:off x="3422180" y="1150240"/>
              <a:ext cx="2890520" cy="1178785"/>
            </a:xfrm>
            <a:prstGeom prst="rect">
              <a:avLst/>
            </a:prstGeom>
            <a:noFill/>
            <a:ln>
              <a:noFill/>
            </a:ln>
          </p:spPr>
          <p:txBody>
            <a:bodyPr wrap="square" anchor="t">
              <a:spAutoFit/>
            </a:bodyPr>
            <a:lstStyle/>
            <a:p>
              <a:pPr defTabSz="1828664">
                <a:lnSpc>
                  <a:spcPct val="120000"/>
                </a:lnSpc>
                <a:defRPr/>
              </a:pPr>
              <a:r>
                <a:rPr lang="zh-CN" altLang="en-US" sz="2800" dirty="0">
                  <a:solidFill>
                    <a:srgbClr val="2F2F2F"/>
                  </a:solidFill>
                  <a:latin typeface="Arial" panose="020B0604020202020204" pitchFamily="34" charset="0"/>
                  <a:ea typeface="微软雅黑" panose="020B0503020204020204" pitchFamily="34" charset="-122"/>
                  <a:sym typeface="Arial" panose="020B0604020202020204" pitchFamily="34" charset="0"/>
                </a:rPr>
                <a:t>海量原创模版 </a:t>
              </a:r>
              <a:r>
                <a:rPr lang="en-US" altLang="zh-CN" sz="2800"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sz="2800" dirty="0">
                  <a:solidFill>
                    <a:srgbClr val="2F2F2F"/>
                  </a:solidFill>
                  <a:latin typeface="Arial" panose="020B0604020202020204" pitchFamily="34" charset="0"/>
                  <a:ea typeface="微软雅黑" panose="020B0503020204020204" pitchFamily="34" charset="-122"/>
                  <a:sym typeface="Arial" panose="020B0604020202020204" pitchFamily="34" charset="0"/>
                </a:rPr>
                <a:t>一键优化功能</a:t>
              </a:r>
              <a:endParaRPr lang="en-US" altLang="zh-CN" sz="28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1828664">
                <a:lnSpc>
                  <a:spcPct val="120000"/>
                </a:lnSpc>
                <a:defRPr/>
              </a:pPr>
              <a:r>
                <a:rPr lang="en-US" altLang="zh-CN" sz="2800" dirty="0">
                  <a:solidFill>
                    <a:srgbClr val="2F2F2F"/>
                  </a:solidFill>
                  <a:latin typeface="Arial" panose="020B0604020202020204" pitchFamily="34" charset="0"/>
                  <a:ea typeface="微软雅黑" panose="020B0503020204020204" pitchFamily="34" charset="-122"/>
                  <a:sym typeface="Arial" panose="020B0604020202020204" pitchFamily="34" charset="0"/>
                </a:rPr>
                <a:t>iSlide</a:t>
              </a:r>
              <a:r>
                <a:rPr lang="zh-CN" altLang="en-US" sz="2800" dirty="0">
                  <a:solidFill>
                    <a:srgbClr val="2F2F2F"/>
                  </a:solidFill>
                  <a:latin typeface="Arial" panose="020B0604020202020204" pitchFamily="34" charset="0"/>
                  <a:ea typeface="微软雅黑" panose="020B0503020204020204" pitchFamily="34" charset="-122"/>
                  <a:sym typeface="Arial" panose="020B0604020202020204" pitchFamily="34" charset="0"/>
                </a:rPr>
                <a:t>，让 </a:t>
              </a:r>
              <a:r>
                <a:rPr lang="en-US" altLang="zh-CN" sz="2800"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sz="2800" dirty="0">
                  <a:solidFill>
                    <a:srgbClr val="2F2F2F"/>
                  </a:solidFill>
                  <a:latin typeface="Arial" panose="020B0604020202020204" pitchFamily="34" charset="0"/>
                  <a:ea typeface="微软雅黑" panose="020B0503020204020204" pitchFamily="34" charset="-122"/>
                  <a:sym typeface="Arial" panose="020B0604020202020204" pitchFamily="34" charset="0"/>
                </a:rPr>
                <a:t>设计简单起来！</a:t>
              </a:r>
              <a:endParaRPr lang="en-US" altLang="zh-CN" sz="2800"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defTabSz="1828664">
                <a:defRPr/>
              </a:pPr>
              <a:endParaRPr lang="en-US" altLang="zh-CN" sz="2000" dirty="0">
                <a:solidFill>
                  <a:srgbClr val="000000"/>
                </a:solidFill>
                <a:latin typeface="Arial" panose="020B0604020202020204" pitchFamily="34" charset="0"/>
                <a:ea typeface="微软雅黑" panose="020B0503020204020204" pitchFamily="34" charset="-122"/>
                <a:sym typeface="Arial" panose="020B0604020202020204" pitchFamily="34" charset="0"/>
              </a:endParaRPr>
            </a:p>
            <a:p>
              <a:pPr defTabSz="1828664">
                <a:defRPr/>
              </a:pP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One-click Optimization Features &amp; </a:t>
              </a:r>
            </a:p>
            <a:p>
              <a:pPr defTabSz="1828664">
                <a:defRPr/>
              </a:pP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Massive Presentation Resources</a:t>
              </a:r>
            </a:p>
            <a:p>
              <a:pPr defTabSz="1828664">
                <a:defRPr/>
              </a:pPr>
              <a:r>
                <a:rPr lang="en-US" altLang="zh-CN"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Great Presentation Made Easy with iSlide</a:t>
              </a:r>
              <a:endParaRPr lang="zh-CN" altLang="en-US" sz="2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5" name="ïšḷïḋê">
            <a:extLst>
              <a:ext uri="{FF2B5EF4-FFF2-40B4-BE49-F238E27FC236}">
                <a16:creationId xmlns:a16="http://schemas.microsoft.com/office/drawing/2014/main" id="{40A731D2-FA13-40C5-BFF0-59E41A667BE9}"/>
              </a:ext>
            </a:extLst>
          </p:cNvPr>
          <p:cNvGrpSpPr/>
          <p:nvPr/>
        </p:nvGrpSpPr>
        <p:grpSpPr>
          <a:xfrm>
            <a:off x="7874855" y="4705191"/>
            <a:ext cx="15162946" cy="7293526"/>
            <a:chOff x="3898800" y="2179738"/>
            <a:chExt cx="7619676" cy="3466182"/>
          </a:xfrm>
        </p:grpSpPr>
        <p:sp>
          <p:nvSpPr>
            <p:cNvPr id="20" name="işḷíḍé">
              <a:extLst>
                <a:ext uri="{FF2B5EF4-FFF2-40B4-BE49-F238E27FC236}">
                  <a16:creationId xmlns:a16="http://schemas.microsoft.com/office/drawing/2014/main" id="{5647BAD5-E81A-4998-ACB8-5A097424CA8E}"/>
                </a:ext>
              </a:extLst>
            </p:cNvPr>
            <p:cNvSpPr/>
            <p:nvPr/>
          </p:nvSpPr>
          <p:spPr>
            <a:xfrm>
              <a:off x="3898800" y="2495332"/>
              <a:ext cx="7619676" cy="3150588"/>
            </a:xfrm>
            <a:prstGeom prst="rect">
              <a:avLst/>
            </a:prstGeom>
            <a:ln w="3175">
              <a:noFill/>
            </a:ln>
          </p:spPr>
          <p:txBody>
            <a:bodyPr wrap="square">
              <a:noAutofit/>
            </a:bodyPr>
            <a:lstStyle/>
            <a:p>
              <a:pPr>
                <a:lnSpc>
                  <a:spcPct val="150000"/>
                </a:lnSpc>
              </a:pP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文件由 </a:t>
              </a: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提供</a:t>
              </a:r>
              <a:b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尊重知识产权并注重保护用户享有的各项权利。</a:t>
              </a:r>
              <a:endPar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郑重提醒您：</a:t>
              </a:r>
              <a:b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本 </a:t>
              </a: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PPT </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文件中提供的任何信息内容的所有权、知识产权归其原始权利人或权利受让人所有，您免费</a:t>
              </a: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付费获得的是信息内容的使用权，您的使用行为应当遵循 </a:t>
              </a: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官方网站（ </a:t>
              </a: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https://www.islide.cc </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）的“版权声明”、“用户协议”、“会员协议”等条款的约束。</a:t>
              </a:r>
              <a:b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1</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、您不可将信息内容的全部或部分用于出售，或以出租、出借、发布等其他任何直接获利方式供他人使用；</a:t>
              </a:r>
              <a:b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b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2</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、您不可在接入互联网或移动互联网的任何网站、平台、应用或程序上以任何方式为他人提供 </a:t>
              </a: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iSlide </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工具 </a:t>
              </a:r>
              <a:r>
                <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rPr>
                <a:t>/ </a:t>
              </a:r>
              <a:r>
                <a:rPr lang="zh-CN" altLang="en-US" dirty="0">
                  <a:solidFill>
                    <a:srgbClr val="2F2F2F"/>
                  </a:solidFill>
                  <a:latin typeface="Arial" panose="020B0604020202020204" pitchFamily="34" charset="0"/>
                  <a:ea typeface="微软雅黑" panose="020B0503020204020204" pitchFamily="34" charset="-122"/>
                  <a:sym typeface="Arial" panose="020B0604020202020204" pitchFamily="34" charset="0"/>
                </a:rPr>
                <a:t>平台中的资源内容下载。</a:t>
              </a:r>
              <a:endParaRPr lang="en-US" altLang="zh-CN" dirty="0">
                <a:solidFill>
                  <a:srgbClr val="2F2F2F"/>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endParaRPr lang="en-US" altLang="zh-CN" dirty="0">
                <a:solidFill>
                  <a:schemeClr val="accent3"/>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dirty="0">
                  <a:solidFill>
                    <a:srgbClr val="A6A6A6"/>
                  </a:solidFill>
                  <a:latin typeface="Arial" panose="020B0604020202020204" pitchFamily="34" charset="0"/>
                  <a:ea typeface="微软雅黑" panose="020B0503020204020204" pitchFamily="34" charset="-122"/>
                  <a:sym typeface="Arial" panose="020B0604020202020204" pitchFamily="34" charset="0"/>
                </a:rPr>
                <a:t>This presentation file is supplied by iSlide.</a:t>
              </a:r>
            </a:p>
            <a:p>
              <a:pPr>
                <a:lnSpc>
                  <a:spcPct val="150000"/>
                </a:lnSpc>
              </a:pPr>
              <a:r>
                <a:rPr lang="en-US" altLang="zh-CN" dirty="0">
                  <a:solidFill>
                    <a:srgbClr val="A6A6A6"/>
                  </a:solidFill>
                  <a:latin typeface="Arial" panose="020B0604020202020204" pitchFamily="34" charset="0"/>
                  <a:ea typeface="微软雅黑" panose="020B0503020204020204" pitchFamily="34" charset="-122"/>
                  <a:sym typeface="Arial" panose="020B0604020202020204" pitchFamily="34" charset="0"/>
                </a:rPr>
                <a:t>iSlide respects all intellectual property rights and protects all the rights its users acquired. Here iSlide solemnly reminds you:</a:t>
              </a:r>
            </a:p>
            <a:p>
              <a:pPr>
                <a:lnSpc>
                  <a:spcPct val="150000"/>
                </a:lnSpc>
              </a:pPr>
              <a:endParaRPr lang="en-US" altLang="zh-CN" dirty="0">
                <a:solidFill>
                  <a:srgbClr val="A6A6A6"/>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en-US" altLang="zh-CN" dirty="0">
                  <a:solidFill>
                    <a:srgbClr val="A6A6A6"/>
                  </a:solidFill>
                  <a:latin typeface="Arial" panose="020B0604020202020204" pitchFamily="34" charset="0"/>
                  <a:ea typeface="微软雅黑" panose="020B0503020204020204" pitchFamily="34" charset="-122"/>
                  <a:sym typeface="Arial" panose="020B0604020202020204" pitchFamily="34" charset="0"/>
                </a:rPr>
                <a:t>The ownership and intellectual property of any content in this PowerPoint presentation belongs to its owner or the assignee of this ownership. What you purchased or got for free is the right to use the content. The usage should be subject to the terms of “Copyright Notice”, “User License Agreement”, “Premium Agreement” and more Agreements of iSlide official website (https://www.islide.cc ) :</a:t>
              </a:r>
            </a:p>
            <a:p>
              <a:pPr>
                <a:lnSpc>
                  <a:spcPct val="150000"/>
                </a:lnSpc>
              </a:pPr>
              <a:r>
                <a:rPr lang="en-US" altLang="zh-CN" dirty="0">
                  <a:solidFill>
                    <a:srgbClr val="A6A6A6"/>
                  </a:solidFill>
                  <a:latin typeface="Arial" panose="020B0604020202020204" pitchFamily="34" charset="0"/>
                  <a:ea typeface="微软雅黑" panose="020B0503020204020204" pitchFamily="34" charset="-122"/>
                  <a:sym typeface="Arial" panose="020B0604020202020204" pitchFamily="34" charset="0"/>
                </a:rPr>
                <a:t>1.You may not use all or part of the content for sale; or rent, lend; or distribute it in any directly profitable way.</a:t>
              </a:r>
            </a:p>
            <a:p>
              <a:pPr>
                <a:lnSpc>
                  <a:spcPct val="150000"/>
                </a:lnSpc>
              </a:pPr>
              <a:r>
                <a:rPr lang="en-US" altLang="zh-CN" dirty="0">
                  <a:solidFill>
                    <a:srgbClr val="A6A6A6"/>
                  </a:solidFill>
                  <a:latin typeface="Arial" panose="020B0604020202020204" pitchFamily="34" charset="0"/>
                  <a:ea typeface="微软雅黑" panose="020B0503020204020204" pitchFamily="34" charset="-122"/>
                  <a:sym typeface="Arial" panose="020B0604020202020204" pitchFamily="34" charset="0"/>
                </a:rPr>
                <a:t>2.You may not provide the resource of iSlide add-in/platform to any website, platform, application in the Internet or mobile Internet in any way.</a:t>
              </a:r>
            </a:p>
          </p:txBody>
        </p:sp>
        <p:sp>
          <p:nvSpPr>
            <p:cNvPr id="34" name="ïŝľiďè">
              <a:extLst>
                <a:ext uri="{FF2B5EF4-FFF2-40B4-BE49-F238E27FC236}">
                  <a16:creationId xmlns:a16="http://schemas.microsoft.com/office/drawing/2014/main" id="{AE7ED207-8B71-4A21-A9A5-7C044C1FB5F6}"/>
                </a:ext>
              </a:extLst>
            </p:cNvPr>
            <p:cNvSpPr/>
            <p:nvPr/>
          </p:nvSpPr>
          <p:spPr>
            <a:xfrm>
              <a:off x="3898800" y="2179738"/>
              <a:ext cx="2535486" cy="248656"/>
            </a:xfrm>
            <a:prstGeom prst="rect">
              <a:avLst/>
            </a:prstGeom>
          </p:spPr>
          <p:txBody>
            <a:bodyPr wrap="none">
              <a:spAutoFit/>
            </a:bodyPr>
            <a:lstStyle/>
            <a:p>
              <a:r>
                <a:rPr lang="zh-CN" altLang="en-US" sz="2800" b="1" dirty="0">
                  <a:solidFill>
                    <a:srgbClr val="F73434"/>
                  </a:solidFill>
                  <a:latin typeface="Arial" panose="020B0604020202020204" pitchFamily="34" charset="0"/>
                  <a:ea typeface="微软雅黑" panose="020B0503020204020204" pitchFamily="34" charset="-122"/>
                  <a:sym typeface="Arial" panose="020B0604020202020204" pitchFamily="34" charset="0"/>
                </a:rPr>
                <a:t>重要提示 </a:t>
              </a:r>
              <a:r>
                <a:rPr lang="en-US" altLang="zh-CN" sz="2800" b="1" dirty="0">
                  <a:solidFill>
                    <a:srgbClr val="F73434"/>
                  </a:solidFill>
                  <a:latin typeface="Arial" panose="020B0604020202020204" pitchFamily="34" charset="0"/>
                  <a:ea typeface="微软雅黑" panose="020B0503020204020204" pitchFamily="34" charset="-122"/>
                  <a:sym typeface="Arial" panose="020B0604020202020204" pitchFamily="34" charset="0"/>
                </a:rPr>
                <a:t>IMPORTANT NOTE:</a:t>
              </a:r>
              <a:endParaRPr lang="zh-CN" altLang="en-US" sz="2800" b="1" dirty="0">
                <a:solidFill>
                  <a:srgbClr val="F73434"/>
                </a:solidFill>
                <a:latin typeface="Arial" panose="020B0604020202020204" pitchFamily="34" charset="0"/>
                <a:ea typeface="微软雅黑" panose="020B0503020204020204" pitchFamily="34" charset="-122"/>
                <a:sym typeface="Arial" panose="020B0604020202020204" pitchFamily="34" charset="0"/>
              </a:endParaRPr>
            </a:p>
          </p:txBody>
        </p:sp>
      </p:grpSp>
      <p:pic>
        <p:nvPicPr>
          <p:cNvPr id="130" name="íSḷiďè">
            <a:extLst>
              <a:ext uri="{FF2B5EF4-FFF2-40B4-BE49-F238E27FC236}">
                <a16:creationId xmlns:a16="http://schemas.microsoft.com/office/drawing/2014/main" id="{2AA564AF-9FC3-4787-B325-F00530C1658C}"/>
              </a:ext>
            </a:extLst>
          </p:cNvPr>
          <p:cNvPicPr>
            <a:picLocks/>
          </p:cNvPicPr>
          <p:nvPr/>
        </p:nvPicPr>
        <p:blipFill>
          <a:blip r:embed="rId5">
            <a:extLst>
              <a:ext uri="{28A0092B-C50C-407E-A947-70E740481C1C}">
                <a14:useLocalDpi xmlns:a14="http://schemas.microsoft.com/office/drawing/2010/main" val="0"/>
              </a:ext>
            </a:extLst>
          </a:blip>
          <a:srcRect/>
          <a:stretch/>
        </p:blipFill>
        <p:spPr>
          <a:xfrm>
            <a:off x="1320800" y="10062790"/>
            <a:ext cx="2096384" cy="2096384"/>
          </a:xfrm>
          <a:prstGeom prst="rect">
            <a:avLst/>
          </a:prstGeom>
        </p:spPr>
      </p:pic>
      <p:grpSp>
        <p:nvGrpSpPr>
          <p:cNvPr id="14" name="îṣ1îḋé">
            <a:extLst>
              <a:ext uri="{FF2B5EF4-FFF2-40B4-BE49-F238E27FC236}">
                <a16:creationId xmlns:a16="http://schemas.microsoft.com/office/drawing/2014/main" id="{D6757B43-6712-4BAE-8670-B715B10BFA4C}"/>
              </a:ext>
            </a:extLst>
          </p:cNvPr>
          <p:cNvGrpSpPr/>
          <p:nvPr/>
        </p:nvGrpSpPr>
        <p:grpSpPr>
          <a:xfrm>
            <a:off x="1320801" y="2387600"/>
            <a:ext cx="3191134" cy="902968"/>
            <a:chOff x="683269" y="1142808"/>
            <a:chExt cx="1595567" cy="451484"/>
          </a:xfrm>
        </p:grpSpPr>
        <p:grpSp>
          <p:nvGrpSpPr>
            <p:cNvPr id="15" name="íṣ1ïďê">
              <a:extLst>
                <a:ext uri="{FF2B5EF4-FFF2-40B4-BE49-F238E27FC236}">
                  <a16:creationId xmlns:a16="http://schemas.microsoft.com/office/drawing/2014/main" id="{A540713F-FC29-4BB1-A3F5-C1360CCAFA2B}"/>
                </a:ext>
              </a:extLst>
            </p:cNvPr>
            <p:cNvGrpSpPr/>
            <p:nvPr/>
          </p:nvGrpSpPr>
          <p:grpSpPr>
            <a:xfrm>
              <a:off x="683269" y="1142808"/>
              <a:ext cx="450234" cy="451484"/>
              <a:chOff x="683269" y="1142808"/>
              <a:chExt cx="450234" cy="451484"/>
            </a:xfrm>
          </p:grpSpPr>
          <p:sp>
            <p:nvSpPr>
              <p:cNvPr id="17" name="iṥḷíḍê">
                <a:extLst>
                  <a:ext uri="{FF2B5EF4-FFF2-40B4-BE49-F238E27FC236}">
                    <a16:creationId xmlns:a16="http://schemas.microsoft.com/office/drawing/2014/main" id="{B52E13E3-2F81-47A6-9CF9-D29EFF6EC715}"/>
                  </a:ext>
                </a:extLst>
              </p:cNvPr>
              <p:cNvSpPr/>
              <p:nvPr/>
            </p:nvSpPr>
            <p:spPr>
              <a:xfrm>
                <a:off x="683269" y="1142808"/>
                <a:ext cx="450234" cy="451484"/>
              </a:xfrm>
              <a:custGeom>
                <a:avLst/>
                <a:gdLst>
                  <a:gd name="connsiteX0" fmla="*/ 450234 w 450234"/>
                  <a:gd name="connsiteY0" fmla="*/ 225742 h 451484"/>
                  <a:gd name="connsiteX1" fmla="*/ 225117 w 450234"/>
                  <a:gd name="connsiteY1" fmla="*/ 451484 h 451484"/>
                  <a:gd name="connsiteX2" fmla="*/ 0 w 450234"/>
                  <a:gd name="connsiteY2" fmla="*/ 225742 h 451484"/>
                  <a:gd name="connsiteX3" fmla="*/ 225117 w 450234"/>
                  <a:gd name="connsiteY3" fmla="*/ 0 h 451484"/>
                  <a:gd name="connsiteX4" fmla="*/ 450234 w 450234"/>
                  <a:gd name="connsiteY4" fmla="*/ 225742 h 451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234" h="451484">
                    <a:moveTo>
                      <a:pt x="450234" y="225742"/>
                    </a:moveTo>
                    <a:cubicBezTo>
                      <a:pt x="450234" y="350416"/>
                      <a:pt x="349446" y="451484"/>
                      <a:pt x="225117" y="451484"/>
                    </a:cubicBezTo>
                    <a:cubicBezTo>
                      <a:pt x="100788" y="451484"/>
                      <a:pt x="0" y="350416"/>
                      <a:pt x="0" y="225742"/>
                    </a:cubicBezTo>
                    <a:cubicBezTo>
                      <a:pt x="0" y="101068"/>
                      <a:pt x="100788" y="0"/>
                      <a:pt x="225117" y="0"/>
                    </a:cubicBezTo>
                    <a:cubicBezTo>
                      <a:pt x="349446" y="0"/>
                      <a:pt x="450234" y="101068"/>
                      <a:pt x="450234" y="225742"/>
                    </a:cubicBezTo>
                    <a:close/>
                  </a:path>
                </a:pathLst>
              </a:custGeom>
              <a:solidFill>
                <a:srgbClr val="FFFFFF"/>
              </a:solidFill>
              <a:ln w="2462" cap="flat">
                <a:noFill/>
                <a:prstDash val="solid"/>
                <a:miter/>
              </a:ln>
            </p:spPr>
            <p:txBody>
              <a:bodyPr rtlCol="0" anchor="ctr"/>
              <a:lstStyle/>
              <a:p>
                <a:endParaRPr lang="zh-CN" altLang="en-US" sz="3600"/>
              </a:p>
            </p:txBody>
          </p:sp>
          <p:sp>
            <p:nvSpPr>
              <p:cNvPr id="18" name="ïṣ1ïďè">
                <a:extLst>
                  <a:ext uri="{FF2B5EF4-FFF2-40B4-BE49-F238E27FC236}">
                    <a16:creationId xmlns:a16="http://schemas.microsoft.com/office/drawing/2014/main" id="{2802B983-0393-404D-8EF6-C2BC0F6D1A21}"/>
                  </a:ext>
                </a:extLst>
              </p:cNvPr>
              <p:cNvSpPr/>
              <p:nvPr/>
            </p:nvSpPr>
            <p:spPr>
              <a:xfrm>
                <a:off x="683269" y="1142808"/>
                <a:ext cx="450234" cy="450003"/>
              </a:xfrm>
              <a:custGeom>
                <a:avLst/>
                <a:gdLst>
                  <a:gd name="connsiteX0" fmla="*/ 132059 w 450234"/>
                  <a:gd name="connsiteY0" fmla="*/ 431254 h 450003"/>
                  <a:gd name="connsiteX1" fmla="*/ 0 w 450234"/>
                  <a:gd name="connsiteY1" fmla="*/ 225495 h 450003"/>
                  <a:gd name="connsiteX2" fmla="*/ 225117 w 450234"/>
                  <a:gd name="connsiteY2" fmla="*/ 0 h 450003"/>
                  <a:gd name="connsiteX3" fmla="*/ 450234 w 450234"/>
                  <a:gd name="connsiteY3" fmla="*/ 225495 h 450003"/>
                  <a:gd name="connsiteX4" fmla="*/ 248320 w 450234"/>
                  <a:gd name="connsiteY4" fmla="*/ 450004 h 450003"/>
                  <a:gd name="connsiteX5" fmla="*/ 282384 w 450234"/>
                  <a:gd name="connsiteY5" fmla="*/ 289394 h 450003"/>
                  <a:gd name="connsiteX6" fmla="*/ 274238 w 450234"/>
                  <a:gd name="connsiteY6" fmla="*/ 244986 h 450003"/>
                  <a:gd name="connsiteX7" fmla="*/ 236965 w 450234"/>
                  <a:gd name="connsiteY7" fmla="*/ 219327 h 450003"/>
                  <a:gd name="connsiteX8" fmla="*/ 236719 w 450234"/>
                  <a:gd name="connsiteY8" fmla="*/ 219327 h 450003"/>
                  <a:gd name="connsiteX9" fmla="*/ 192534 w 450234"/>
                  <a:gd name="connsiteY9" fmla="*/ 227469 h 450003"/>
                  <a:gd name="connsiteX10" fmla="*/ 166863 w 450234"/>
                  <a:gd name="connsiteY10" fmla="*/ 264723 h 450003"/>
                  <a:gd name="connsiteX11" fmla="*/ 132059 w 450234"/>
                  <a:gd name="connsiteY11" fmla="*/ 431254 h 450003"/>
                  <a:gd name="connsiteX12" fmla="*/ 255478 w 450234"/>
                  <a:gd name="connsiteY12" fmla="*/ 75741 h 450003"/>
                  <a:gd name="connsiteX13" fmla="*/ 314473 w 450234"/>
                  <a:gd name="connsiteY13" fmla="*/ 134705 h 450003"/>
                  <a:gd name="connsiteX14" fmla="*/ 255478 w 450234"/>
                  <a:gd name="connsiteY14" fmla="*/ 193669 h 450003"/>
                  <a:gd name="connsiteX15" fmla="*/ 196484 w 450234"/>
                  <a:gd name="connsiteY15" fmla="*/ 134705 h 450003"/>
                  <a:gd name="connsiteX16" fmla="*/ 255478 w 450234"/>
                  <a:gd name="connsiteY16" fmla="*/ 75741 h 45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234" h="450003">
                    <a:moveTo>
                      <a:pt x="132059" y="431254"/>
                    </a:moveTo>
                    <a:cubicBezTo>
                      <a:pt x="54058" y="395727"/>
                      <a:pt x="0" y="317026"/>
                      <a:pt x="0" y="225495"/>
                    </a:cubicBezTo>
                    <a:cubicBezTo>
                      <a:pt x="0" y="101152"/>
                      <a:pt x="100957" y="0"/>
                      <a:pt x="225117" y="0"/>
                    </a:cubicBezTo>
                    <a:cubicBezTo>
                      <a:pt x="349277" y="0"/>
                      <a:pt x="450234" y="101152"/>
                      <a:pt x="450234" y="225495"/>
                    </a:cubicBezTo>
                    <a:cubicBezTo>
                      <a:pt x="450234" y="342190"/>
                      <a:pt x="361866" y="438162"/>
                      <a:pt x="248320" y="450004"/>
                    </a:cubicBezTo>
                    <a:lnTo>
                      <a:pt x="282384" y="289394"/>
                    </a:lnTo>
                    <a:cubicBezTo>
                      <a:pt x="285593" y="274098"/>
                      <a:pt x="282631" y="258061"/>
                      <a:pt x="274238" y="244986"/>
                    </a:cubicBezTo>
                    <a:cubicBezTo>
                      <a:pt x="265599" y="231910"/>
                      <a:pt x="252269" y="222535"/>
                      <a:pt x="236965" y="219327"/>
                    </a:cubicBezTo>
                    <a:cubicBezTo>
                      <a:pt x="236965" y="219327"/>
                      <a:pt x="236965" y="219327"/>
                      <a:pt x="236719" y="219327"/>
                    </a:cubicBezTo>
                    <a:cubicBezTo>
                      <a:pt x="221415" y="216120"/>
                      <a:pt x="205370" y="219081"/>
                      <a:pt x="192534" y="227469"/>
                    </a:cubicBezTo>
                    <a:cubicBezTo>
                      <a:pt x="179452" y="236104"/>
                      <a:pt x="170072" y="249426"/>
                      <a:pt x="166863" y="264723"/>
                    </a:cubicBezTo>
                    <a:lnTo>
                      <a:pt x="132059" y="431254"/>
                    </a:lnTo>
                    <a:close/>
                    <a:moveTo>
                      <a:pt x="255478" y="75741"/>
                    </a:moveTo>
                    <a:cubicBezTo>
                      <a:pt x="288061" y="75741"/>
                      <a:pt x="314473" y="102386"/>
                      <a:pt x="314473" y="134705"/>
                    </a:cubicBezTo>
                    <a:cubicBezTo>
                      <a:pt x="314473" y="167024"/>
                      <a:pt x="288061" y="193669"/>
                      <a:pt x="255478" y="193669"/>
                    </a:cubicBezTo>
                    <a:cubicBezTo>
                      <a:pt x="222896" y="193669"/>
                      <a:pt x="196484" y="167024"/>
                      <a:pt x="196484" y="134705"/>
                    </a:cubicBezTo>
                    <a:cubicBezTo>
                      <a:pt x="196484" y="102386"/>
                      <a:pt x="222896" y="75741"/>
                      <a:pt x="255478" y="75741"/>
                    </a:cubicBezTo>
                    <a:close/>
                  </a:path>
                </a:pathLst>
              </a:custGeom>
              <a:gradFill flip="none" rotWithShape="1">
                <a:gsLst>
                  <a:gs pos="0">
                    <a:srgbClr val="F93E36"/>
                  </a:gs>
                  <a:gs pos="100000">
                    <a:srgbClr val="FE6440"/>
                  </a:gs>
                </a:gsLst>
                <a:lin ang="18900000" scaled="1"/>
                <a:tileRect/>
              </a:gradFill>
              <a:ln w="2462" cap="flat">
                <a:noFill/>
                <a:prstDash val="solid"/>
                <a:miter/>
              </a:ln>
            </p:spPr>
            <p:txBody>
              <a:bodyPr rtlCol="0" anchor="ctr"/>
              <a:lstStyle/>
              <a:p>
                <a:endParaRPr lang="zh-CN" altLang="en-US" sz="3600" dirty="0"/>
              </a:p>
            </p:txBody>
          </p:sp>
        </p:grpSp>
        <p:sp>
          <p:nvSpPr>
            <p:cNvPr id="16" name="ïšľiďe">
              <a:extLst>
                <a:ext uri="{FF2B5EF4-FFF2-40B4-BE49-F238E27FC236}">
                  <a16:creationId xmlns:a16="http://schemas.microsoft.com/office/drawing/2014/main" id="{2C1218BD-82A2-4F82-84D5-EBFDB414ABDB}"/>
                </a:ext>
              </a:extLst>
            </p:cNvPr>
            <p:cNvSpPr/>
            <p:nvPr/>
          </p:nvSpPr>
          <p:spPr>
            <a:xfrm>
              <a:off x="1223599" y="1212380"/>
              <a:ext cx="1055237" cy="315374"/>
            </a:xfrm>
            <a:custGeom>
              <a:avLst/>
              <a:gdLst>
                <a:gd name="connsiteX0" fmla="*/ 952120 w 1055237"/>
                <a:gd name="connsiteY0" fmla="*/ 133688 h 315374"/>
                <a:gd name="connsiteX1" fmla="*/ 916514 w 1055237"/>
                <a:gd name="connsiteY1" fmla="*/ 136186 h 315374"/>
                <a:gd name="connsiteX2" fmla="*/ 874304 w 1055237"/>
                <a:gd name="connsiteY2" fmla="*/ 188982 h 315374"/>
                <a:gd name="connsiteX3" fmla="*/ 982913 w 1055237"/>
                <a:gd name="connsiteY3" fmla="*/ 149508 h 315374"/>
                <a:gd name="connsiteX4" fmla="*/ 952120 w 1055237"/>
                <a:gd name="connsiteY4" fmla="*/ 133688 h 315374"/>
                <a:gd name="connsiteX5" fmla="*/ 657333 w 1055237"/>
                <a:gd name="connsiteY5" fmla="*/ 128044 h 315374"/>
                <a:gd name="connsiteX6" fmla="*/ 588218 w 1055237"/>
                <a:gd name="connsiteY6" fmla="*/ 197123 h 315374"/>
                <a:gd name="connsiteX7" fmla="*/ 657333 w 1055237"/>
                <a:gd name="connsiteY7" fmla="*/ 266203 h 315374"/>
                <a:gd name="connsiteX8" fmla="*/ 726448 w 1055237"/>
                <a:gd name="connsiteY8" fmla="*/ 201071 h 315374"/>
                <a:gd name="connsiteX9" fmla="*/ 726448 w 1055237"/>
                <a:gd name="connsiteY9" fmla="*/ 193423 h 315374"/>
                <a:gd name="connsiteX10" fmla="*/ 657333 w 1055237"/>
                <a:gd name="connsiteY10" fmla="*/ 128044 h 315374"/>
                <a:gd name="connsiteX11" fmla="*/ 944739 w 1055237"/>
                <a:gd name="connsiteY11" fmla="*/ 79018 h 315374"/>
                <a:gd name="connsiteX12" fmla="*/ 1050054 w 1055237"/>
                <a:gd name="connsiteY12" fmla="*/ 156663 h 315374"/>
                <a:gd name="connsiteX13" fmla="*/ 1055237 w 1055237"/>
                <a:gd name="connsiteY13" fmla="*/ 175660 h 315374"/>
                <a:gd name="connsiteX14" fmla="*/ 1004142 w 1055237"/>
                <a:gd name="connsiteY14" fmla="*/ 194163 h 315374"/>
                <a:gd name="connsiteX15" fmla="*/ 887387 w 1055237"/>
                <a:gd name="connsiteY15" fmla="*/ 236598 h 315374"/>
                <a:gd name="connsiteX16" fmla="*/ 960945 w 1055237"/>
                <a:gd name="connsiteY16" fmla="*/ 257815 h 315374"/>
                <a:gd name="connsiteX17" fmla="*/ 1000933 w 1055237"/>
                <a:gd name="connsiteY17" fmla="*/ 215381 h 315374"/>
                <a:gd name="connsiteX18" fmla="*/ 1052275 w 1055237"/>
                <a:gd name="connsiteY18" fmla="*/ 230677 h 315374"/>
                <a:gd name="connsiteX19" fmla="*/ 979211 w 1055237"/>
                <a:gd name="connsiteY19" fmla="*/ 308145 h 315374"/>
                <a:gd name="connsiteX20" fmla="*/ 827405 w 1055237"/>
                <a:gd name="connsiteY20" fmla="*/ 237585 h 315374"/>
                <a:gd name="connsiteX21" fmla="*/ 898248 w 1055237"/>
                <a:gd name="connsiteY21" fmla="*/ 86103 h 315374"/>
                <a:gd name="connsiteX22" fmla="*/ 944739 w 1055237"/>
                <a:gd name="connsiteY22" fmla="*/ 79018 h 315374"/>
                <a:gd name="connsiteX23" fmla="*/ 451469 w 1055237"/>
                <a:gd name="connsiteY23" fmla="*/ 78948 h 315374"/>
                <a:gd name="connsiteX24" fmla="*/ 500837 w 1055237"/>
                <a:gd name="connsiteY24" fmla="*/ 78948 h 315374"/>
                <a:gd name="connsiteX25" fmla="*/ 500837 w 1055237"/>
                <a:gd name="connsiteY25" fmla="*/ 315299 h 315374"/>
                <a:gd name="connsiteX26" fmla="*/ 451469 w 1055237"/>
                <a:gd name="connsiteY26" fmla="*/ 315299 h 315374"/>
                <a:gd name="connsiteX27" fmla="*/ 4937 w 1055237"/>
                <a:gd name="connsiteY27" fmla="*/ 78948 h 315374"/>
                <a:gd name="connsiteX28" fmla="*/ 54305 w 1055237"/>
                <a:gd name="connsiteY28" fmla="*/ 78948 h 315374"/>
                <a:gd name="connsiteX29" fmla="*/ 54305 w 1055237"/>
                <a:gd name="connsiteY29" fmla="*/ 315299 h 315374"/>
                <a:gd name="connsiteX30" fmla="*/ 4937 w 1055237"/>
                <a:gd name="connsiteY30" fmla="*/ 315299 h 315374"/>
                <a:gd name="connsiteX31" fmla="*/ 775815 w 1055237"/>
                <a:gd name="connsiteY31" fmla="*/ 0 h 315374"/>
                <a:gd name="connsiteX32" fmla="*/ 775815 w 1055237"/>
                <a:gd name="connsiteY32" fmla="*/ 315299 h 315374"/>
                <a:gd name="connsiteX33" fmla="*/ 726448 w 1055237"/>
                <a:gd name="connsiteY33" fmla="*/ 315299 h 315374"/>
                <a:gd name="connsiteX34" fmla="*/ 726448 w 1055237"/>
                <a:gd name="connsiteY34" fmla="*/ 293095 h 315374"/>
                <a:gd name="connsiteX35" fmla="*/ 657333 w 1055237"/>
                <a:gd name="connsiteY35" fmla="*/ 315299 h 315374"/>
                <a:gd name="connsiteX36" fmla="*/ 538850 w 1055237"/>
                <a:gd name="connsiteY36" fmla="*/ 197123 h 315374"/>
                <a:gd name="connsiteX37" fmla="*/ 657333 w 1055237"/>
                <a:gd name="connsiteY37" fmla="*/ 78948 h 315374"/>
                <a:gd name="connsiteX38" fmla="*/ 726448 w 1055237"/>
                <a:gd name="connsiteY38" fmla="*/ 101152 h 315374"/>
                <a:gd name="connsiteX39" fmla="*/ 726448 w 1055237"/>
                <a:gd name="connsiteY39" fmla="*/ 247 h 315374"/>
                <a:gd name="connsiteX40" fmla="*/ 476153 w 1055237"/>
                <a:gd name="connsiteY40" fmla="*/ 0 h 315374"/>
                <a:gd name="connsiteX41" fmla="*/ 505773 w 1055237"/>
                <a:gd name="connsiteY41" fmla="*/ 29606 h 315374"/>
                <a:gd name="connsiteX42" fmla="*/ 476153 w 1055237"/>
                <a:gd name="connsiteY42" fmla="*/ 59211 h 315374"/>
                <a:gd name="connsiteX43" fmla="*/ 446532 w 1055237"/>
                <a:gd name="connsiteY43" fmla="*/ 29606 h 315374"/>
                <a:gd name="connsiteX44" fmla="*/ 476153 w 1055237"/>
                <a:gd name="connsiteY44" fmla="*/ 0 h 315374"/>
                <a:gd name="connsiteX45" fmla="*/ 352733 w 1055237"/>
                <a:gd name="connsiteY45" fmla="*/ 0 h 315374"/>
                <a:gd name="connsiteX46" fmla="*/ 402101 w 1055237"/>
                <a:gd name="connsiteY46" fmla="*/ 0 h 315374"/>
                <a:gd name="connsiteX47" fmla="*/ 402101 w 1055237"/>
                <a:gd name="connsiteY47" fmla="*/ 315299 h 315374"/>
                <a:gd name="connsiteX48" fmla="*/ 352733 w 1055237"/>
                <a:gd name="connsiteY48" fmla="*/ 315299 h 315374"/>
                <a:gd name="connsiteX49" fmla="*/ 205370 w 1055237"/>
                <a:gd name="connsiteY49" fmla="*/ 0 h 315374"/>
                <a:gd name="connsiteX50" fmla="*/ 297194 w 1055237"/>
                <a:gd name="connsiteY50" fmla="*/ 29112 h 315374"/>
                <a:gd name="connsiteX51" fmla="*/ 300897 w 1055237"/>
                <a:gd name="connsiteY51" fmla="*/ 32319 h 315374"/>
                <a:gd name="connsiteX52" fmla="*/ 271523 w 1055237"/>
                <a:gd name="connsiteY52" fmla="*/ 67599 h 315374"/>
                <a:gd name="connsiteX53" fmla="*/ 268808 w 1055237"/>
                <a:gd name="connsiteY53" fmla="*/ 65132 h 315374"/>
                <a:gd name="connsiteX54" fmla="*/ 267573 w 1055237"/>
                <a:gd name="connsiteY54" fmla="*/ 63899 h 315374"/>
                <a:gd name="connsiteX55" fmla="*/ 203149 w 1055237"/>
                <a:gd name="connsiteY55" fmla="*/ 44408 h 315374"/>
                <a:gd name="connsiteX56" fmla="*/ 148844 w 1055237"/>
                <a:gd name="connsiteY56" fmla="*/ 90050 h 315374"/>
                <a:gd name="connsiteX57" fmla="*/ 159952 w 1055237"/>
                <a:gd name="connsiteY57" fmla="*/ 116942 h 315374"/>
                <a:gd name="connsiteX58" fmla="*/ 192288 w 1055237"/>
                <a:gd name="connsiteY58" fmla="*/ 130758 h 315374"/>
                <a:gd name="connsiteX59" fmla="*/ 230054 w 1055237"/>
                <a:gd name="connsiteY59" fmla="*/ 136185 h 315374"/>
                <a:gd name="connsiteX60" fmla="*/ 288308 w 1055237"/>
                <a:gd name="connsiteY60" fmla="*/ 159376 h 315374"/>
                <a:gd name="connsiteX61" fmla="*/ 311511 w 1055237"/>
                <a:gd name="connsiteY61" fmla="*/ 223275 h 315374"/>
                <a:gd name="connsiteX62" fmla="*/ 279422 w 1055237"/>
                <a:gd name="connsiteY62" fmla="*/ 291121 h 315374"/>
                <a:gd name="connsiteX63" fmla="*/ 198459 w 1055237"/>
                <a:gd name="connsiteY63" fmla="*/ 315299 h 315374"/>
                <a:gd name="connsiteX64" fmla="*/ 92071 w 1055237"/>
                <a:gd name="connsiteY64" fmla="*/ 280512 h 315374"/>
                <a:gd name="connsiteX65" fmla="*/ 122432 w 1055237"/>
                <a:gd name="connsiteY65" fmla="*/ 244739 h 315374"/>
                <a:gd name="connsiteX66" fmla="*/ 199199 w 1055237"/>
                <a:gd name="connsiteY66" fmla="*/ 269657 h 315374"/>
                <a:gd name="connsiteX67" fmla="*/ 260909 w 1055237"/>
                <a:gd name="connsiteY67" fmla="*/ 225002 h 315374"/>
                <a:gd name="connsiteX68" fmla="*/ 249307 w 1055237"/>
                <a:gd name="connsiteY68" fmla="*/ 194410 h 315374"/>
                <a:gd name="connsiteX69" fmla="*/ 218206 w 1055237"/>
                <a:gd name="connsiteY69" fmla="*/ 181827 h 315374"/>
                <a:gd name="connsiteX70" fmla="*/ 179699 w 1055237"/>
                <a:gd name="connsiteY70" fmla="*/ 176399 h 315374"/>
                <a:gd name="connsiteX71" fmla="*/ 120704 w 1055237"/>
                <a:gd name="connsiteY71" fmla="*/ 151235 h 315374"/>
                <a:gd name="connsiteX72" fmla="*/ 99229 w 1055237"/>
                <a:gd name="connsiteY72" fmla="*/ 91777 h 315374"/>
                <a:gd name="connsiteX73" fmla="*/ 205370 w 1055237"/>
                <a:gd name="connsiteY73" fmla="*/ 0 h 315374"/>
                <a:gd name="connsiteX74" fmla="*/ 29621 w 1055237"/>
                <a:gd name="connsiteY74" fmla="*/ 0 h 315374"/>
                <a:gd name="connsiteX75" fmla="*/ 59241 w 1055237"/>
                <a:gd name="connsiteY75" fmla="*/ 29606 h 315374"/>
                <a:gd name="connsiteX76" fmla="*/ 29621 w 1055237"/>
                <a:gd name="connsiteY76" fmla="*/ 59211 h 315374"/>
                <a:gd name="connsiteX77" fmla="*/ 0 w 1055237"/>
                <a:gd name="connsiteY77" fmla="*/ 29606 h 315374"/>
                <a:gd name="connsiteX78" fmla="*/ 29621 w 1055237"/>
                <a:gd name="connsiteY78" fmla="*/ 0 h 31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055237" h="315374">
                  <a:moveTo>
                    <a:pt x="952120" y="133688"/>
                  </a:moveTo>
                  <a:cubicBezTo>
                    <a:pt x="940642" y="131252"/>
                    <a:pt x="928362" y="131869"/>
                    <a:pt x="916514" y="136186"/>
                  </a:cubicBezTo>
                  <a:cubicBezTo>
                    <a:pt x="892817" y="144821"/>
                    <a:pt x="877266" y="165791"/>
                    <a:pt x="874304" y="188982"/>
                  </a:cubicBezTo>
                  <a:lnTo>
                    <a:pt x="982913" y="149508"/>
                  </a:lnTo>
                  <a:cubicBezTo>
                    <a:pt x="974274" y="141614"/>
                    <a:pt x="963598" y="136124"/>
                    <a:pt x="952120" y="133688"/>
                  </a:cubicBezTo>
                  <a:close/>
                  <a:moveTo>
                    <a:pt x="657333" y="128044"/>
                  </a:moveTo>
                  <a:cubicBezTo>
                    <a:pt x="619073" y="128044"/>
                    <a:pt x="588218" y="158883"/>
                    <a:pt x="588218" y="197123"/>
                  </a:cubicBezTo>
                  <a:cubicBezTo>
                    <a:pt x="588218" y="235364"/>
                    <a:pt x="619319" y="266203"/>
                    <a:pt x="657333" y="266203"/>
                  </a:cubicBezTo>
                  <a:cubicBezTo>
                    <a:pt x="694359" y="266203"/>
                    <a:pt x="724473" y="237338"/>
                    <a:pt x="726448" y="201071"/>
                  </a:cubicBezTo>
                  <a:lnTo>
                    <a:pt x="726448" y="193423"/>
                  </a:lnTo>
                  <a:cubicBezTo>
                    <a:pt x="724473" y="156909"/>
                    <a:pt x="694359" y="128044"/>
                    <a:pt x="657333" y="128044"/>
                  </a:cubicBezTo>
                  <a:close/>
                  <a:moveTo>
                    <a:pt x="944739" y="79018"/>
                  </a:moveTo>
                  <a:cubicBezTo>
                    <a:pt x="990813" y="81308"/>
                    <a:pt x="1033207" y="110590"/>
                    <a:pt x="1050054" y="156663"/>
                  </a:cubicBezTo>
                  <a:cubicBezTo>
                    <a:pt x="1052275" y="162831"/>
                    <a:pt x="1054003" y="169245"/>
                    <a:pt x="1055237" y="175660"/>
                  </a:cubicBezTo>
                  <a:lnTo>
                    <a:pt x="1004142" y="194163"/>
                  </a:lnTo>
                  <a:lnTo>
                    <a:pt x="887387" y="236598"/>
                  </a:lnTo>
                  <a:cubicBezTo>
                    <a:pt x="904172" y="258309"/>
                    <a:pt x="933792" y="267684"/>
                    <a:pt x="960945" y="257815"/>
                  </a:cubicBezTo>
                  <a:cubicBezTo>
                    <a:pt x="980198" y="250907"/>
                    <a:pt x="995009" y="235118"/>
                    <a:pt x="1000933" y="215381"/>
                  </a:cubicBezTo>
                  <a:lnTo>
                    <a:pt x="1052275" y="230677"/>
                  </a:lnTo>
                  <a:cubicBezTo>
                    <a:pt x="1041661" y="266697"/>
                    <a:pt x="1014509" y="295315"/>
                    <a:pt x="979211" y="308145"/>
                  </a:cubicBezTo>
                  <a:cubicBezTo>
                    <a:pt x="917748" y="330595"/>
                    <a:pt x="849867" y="299016"/>
                    <a:pt x="827405" y="237585"/>
                  </a:cubicBezTo>
                  <a:cubicBezTo>
                    <a:pt x="804942" y="176400"/>
                    <a:pt x="836785" y="108307"/>
                    <a:pt x="898248" y="86103"/>
                  </a:cubicBezTo>
                  <a:cubicBezTo>
                    <a:pt x="913614" y="80490"/>
                    <a:pt x="929381" y="78255"/>
                    <a:pt x="944739" y="79018"/>
                  </a:cubicBezTo>
                  <a:close/>
                  <a:moveTo>
                    <a:pt x="451469" y="78948"/>
                  </a:moveTo>
                  <a:lnTo>
                    <a:pt x="500837" y="78948"/>
                  </a:lnTo>
                  <a:lnTo>
                    <a:pt x="500837" y="315299"/>
                  </a:lnTo>
                  <a:lnTo>
                    <a:pt x="451469" y="315299"/>
                  </a:lnTo>
                  <a:close/>
                  <a:moveTo>
                    <a:pt x="4937" y="78948"/>
                  </a:moveTo>
                  <a:lnTo>
                    <a:pt x="54305" y="78948"/>
                  </a:lnTo>
                  <a:lnTo>
                    <a:pt x="54305" y="315299"/>
                  </a:lnTo>
                  <a:lnTo>
                    <a:pt x="4937" y="315299"/>
                  </a:lnTo>
                  <a:close/>
                  <a:moveTo>
                    <a:pt x="775815" y="0"/>
                  </a:moveTo>
                  <a:lnTo>
                    <a:pt x="775815" y="315299"/>
                  </a:lnTo>
                  <a:lnTo>
                    <a:pt x="726448" y="315299"/>
                  </a:lnTo>
                  <a:lnTo>
                    <a:pt x="726448" y="293095"/>
                  </a:lnTo>
                  <a:cubicBezTo>
                    <a:pt x="706947" y="307157"/>
                    <a:pt x="683004" y="315299"/>
                    <a:pt x="657333" y="315299"/>
                  </a:cubicBezTo>
                  <a:cubicBezTo>
                    <a:pt x="591920" y="315299"/>
                    <a:pt x="538850" y="262255"/>
                    <a:pt x="538850" y="197123"/>
                  </a:cubicBezTo>
                  <a:cubicBezTo>
                    <a:pt x="538850" y="131991"/>
                    <a:pt x="591920" y="78948"/>
                    <a:pt x="657333" y="78948"/>
                  </a:cubicBezTo>
                  <a:cubicBezTo>
                    <a:pt x="683004" y="78948"/>
                    <a:pt x="706947" y="87090"/>
                    <a:pt x="726448" y="101152"/>
                  </a:cubicBezTo>
                  <a:lnTo>
                    <a:pt x="726448" y="247"/>
                  </a:lnTo>
                  <a:close/>
                  <a:moveTo>
                    <a:pt x="476153" y="0"/>
                  </a:moveTo>
                  <a:cubicBezTo>
                    <a:pt x="492444" y="0"/>
                    <a:pt x="505773" y="13322"/>
                    <a:pt x="505773" y="29606"/>
                  </a:cubicBezTo>
                  <a:cubicBezTo>
                    <a:pt x="505773" y="45889"/>
                    <a:pt x="492444" y="59211"/>
                    <a:pt x="476153" y="59211"/>
                  </a:cubicBezTo>
                  <a:cubicBezTo>
                    <a:pt x="459861" y="59211"/>
                    <a:pt x="446532" y="45889"/>
                    <a:pt x="446532" y="29606"/>
                  </a:cubicBezTo>
                  <a:cubicBezTo>
                    <a:pt x="446532" y="13322"/>
                    <a:pt x="459861" y="0"/>
                    <a:pt x="476153" y="0"/>
                  </a:cubicBezTo>
                  <a:close/>
                  <a:moveTo>
                    <a:pt x="352733" y="0"/>
                  </a:moveTo>
                  <a:lnTo>
                    <a:pt x="402101" y="0"/>
                  </a:lnTo>
                  <a:lnTo>
                    <a:pt x="402101" y="315299"/>
                  </a:lnTo>
                  <a:lnTo>
                    <a:pt x="352733" y="315299"/>
                  </a:lnTo>
                  <a:close/>
                  <a:moveTo>
                    <a:pt x="205370" y="0"/>
                  </a:moveTo>
                  <a:cubicBezTo>
                    <a:pt x="245111" y="0"/>
                    <a:pt x="273004" y="8882"/>
                    <a:pt x="297194" y="29112"/>
                  </a:cubicBezTo>
                  <a:lnTo>
                    <a:pt x="300897" y="32319"/>
                  </a:lnTo>
                  <a:lnTo>
                    <a:pt x="271523" y="67599"/>
                  </a:lnTo>
                  <a:cubicBezTo>
                    <a:pt x="271523" y="67599"/>
                    <a:pt x="269795" y="66119"/>
                    <a:pt x="268808" y="65132"/>
                  </a:cubicBezTo>
                  <a:cubicBezTo>
                    <a:pt x="268314" y="64639"/>
                    <a:pt x="267820" y="63899"/>
                    <a:pt x="267573" y="63899"/>
                  </a:cubicBezTo>
                  <a:cubicBezTo>
                    <a:pt x="246839" y="46875"/>
                    <a:pt x="222402" y="44408"/>
                    <a:pt x="203149" y="44408"/>
                  </a:cubicBezTo>
                  <a:cubicBezTo>
                    <a:pt x="163161" y="44408"/>
                    <a:pt x="148844" y="69080"/>
                    <a:pt x="148844" y="90050"/>
                  </a:cubicBezTo>
                  <a:cubicBezTo>
                    <a:pt x="148844" y="100412"/>
                    <a:pt x="152793" y="110034"/>
                    <a:pt x="159952" y="116942"/>
                  </a:cubicBezTo>
                  <a:cubicBezTo>
                    <a:pt x="167604" y="124096"/>
                    <a:pt x="179205" y="129031"/>
                    <a:pt x="192288" y="130758"/>
                  </a:cubicBezTo>
                  <a:lnTo>
                    <a:pt x="230054" y="136185"/>
                  </a:lnTo>
                  <a:cubicBezTo>
                    <a:pt x="256466" y="139886"/>
                    <a:pt x="274485" y="147041"/>
                    <a:pt x="288308" y="159376"/>
                  </a:cubicBezTo>
                  <a:cubicBezTo>
                    <a:pt x="303612" y="173932"/>
                    <a:pt x="311264" y="195396"/>
                    <a:pt x="311511" y="223275"/>
                  </a:cubicBezTo>
                  <a:cubicBezTo>
                    <a:pt x="311511" y="251153"/>
                    <a:pt x="300403" y="274591"/>
                    <a:pt x="279422" y="291121"/>
                  </a:cubicBezTo>
                  <a:cubicBezTo>
                    <a:pt x="259428" y="306664"/>
                    <a:pt x="230548" y="315299"/>
                    <a:pt x="198459" y="315299"/>
                  </a:cubicBezTo>
                  <a:cubicBezTo>
                    <a:pt x="151066" y="315299"/>
                    <a:pt x="118730" y="304690"/>
                    <a:pt x="92071" y="280512"/>
                  </a:cubicBezTo>
                  <a:lnTo>
                    <a:pt x="122432" y="244739"/>
                  </a:lnTo>
                  <a:cubicBezTo>
                    <a:pt x="141192" y="261515"/>
                    <a:pt x="166369" y="269657"/>
                    <a:pt x="199199" y="269657"/>
                  </a:cubicBezTo>
                  <a:cubicBezTo>
                    <a:pt x="252763" y="269657"/>
                    <a:pt x="260909" y="241778"/>
                    <a:pt x="260909" y="225002"/>
                  </a:cubicBezTo>
                  <a:cubicBezTo>
                    <a:pt x="260909" y="212173"/>
                    <a:pt x="256959" y="201811"/>
                    <a:pt x="249307" y="194410"/>
                  </a:cubicBezTo>
                  <a:cubicBezTo>
                    <a:pt x="241902" y="187502"/>
                    <a:pt x="233757" y="184294"/>
                    <a:pt x="218206" y="181827"/>
                  </a:cubicBezTo>
                  <a:lnTo>
                    <a:pt x="179699" y="176399"/>
                  </a:lnTo>
                  <a:cubicBezTo>
                    <a:pt x="153534" y="172452"/>
                    <a:pt x="134034" y="164311"/>
                    <a:pt x="120704" y="151235"/>
                  </a:cubicBezTo>
                  <a:cubicBezTo>
                    <a:pt x="106388" y="136679"/>
                    <a:pt x="99229" y="117188"/>
                    <a:pt x="99229" y="91777"/>
                  </a:cubicBezTo>
                  <a:cubicBezTo>
                    <a:pt x="99476" y="36020"/>
                    <a:pt x="140945" y="0"/>
                    <a:pt x="205370" y="0"/>
                  </a:cubicBezTo>
                  <a:close/>
                  <a:moveTo>
                    <a:pt x="29621" y="0"/>
                  </a:moveTo>
                  <a:cubicBezTo>
                    <a:pt x="45980" y="0"/>
                    <a:pt x="59241" y="13255"/>
                    <a:pt x="59241" y="29606"/>
                  </a:cubicBezTo>
                  <a:cubicBezTo>
                    <a:pt x="59241" y="45956"/>
                    <a:pt x="45980" y="59211"/>
                    <a:pt x="29621" y="59211"/>
                  </a:cubicBezTo>
                  <a:cubicBezTo>
                    <a:pt x="13262" y="59211"/>
                    <a:pt x="0" y="45956"/>
                    <a:pt x="0" y="29606"/>
                  </a:cubicBezTo>
                  <a:cubicBezTo>
                    <a:pt x="0" y="13255"/>
                    <a:pt x="13262" y="0"/>
                    <a:pt x="29621" y="0"/>
                  </a:cubicBezTo>
                  <a:close/>
                </a:path>
              </a:pathLst>
            </a:custGeom>
            <a:solidFill>
              <a:srgbClr val="2F2F2F"/>
            </a:solidFill>
            <a:ln w="2462" cap="flat">
              <a:noFill/>
              <a:prstDash val="solid"/>
              <a:miter/>
            </a:ln>
          </p:spPr>
          <p:txBody>
            <a:bodyPr rtlCol="0" anchor="ctr"/>
            <a:lstStyle/>
            <a:p>
              <a:endParaRPr lang="zh-CN" altLang="en-US" sz="3600"/>
            </a:p>
          </p:txBody>
        </p:sp>
      </p:grpSp>
    </p:spTree>
    <p:custDataLst>
      <p:tags r:id="rId1"/>
    </p:custDataLst>
    <p:extLst>
      <p:ext uri="{BB962C8B-B14F-4D97-AF65-F5344CB8AC3E}">
        <p14:creationId xmlns:p14="http://schemas.microsoft.com/office/powerpoint/2010/main" val="3236170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48e7140e-8fd2-483e-b93e-aac90eded52d"/>
</p:tagLst>
</file>

<file path=ppt/tags/tag2.xml><?xml version="1.0" encoding="utf-8"?>
<p:tagLst xmlns:a="http://schemas.openxmlformats.org/drawingml/2006/main" xmlns:r="http://schemas.openxmlformats.org/officeDocument/2006/relationships" xmlns:p="http://schemas.openxmlformats.org/presentationml/2006/main">
  <p:tag name="ISLIDE.COPYRIGHT" val="iSlide"/>
</p:tagLst>
</file>

<file path=ppt/theme/theme1.xml><?xml version="1.0" encoding="utf-8"?>
<a:theme xmlns:a="http://schemas.openxmlformats.org/drawingml/2006/main" name="Theme">
  <a:themeElements>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48e7140e-8fd2-483e-b93e-aac90eded52d.source.default.zh-Hans" id="{AB0557AE-6018-9540-BF20-62B5C272B684}" vid="{3CF8522D-4DEB-5949-AB2B-005D3C05B07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5.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ppt/theme/themeOverride6.xml><?xml version="1.0" encoding="utf-8"?>
<a:themeOverride xmlns:a="http://schemas.openxmlformats.org/drawingml/2006/main">
  <a:clrScheme name="Office">
    <a:dk1>
      <a:srgbClr val="000000"/>
    </a:dk1>
    <a:lt1>
      <a:srgbClr val="FFFFFF"/>
    </a:lt1>
    <a:dk2>
      <a:srgbClr val="A7A7A7"/>
    </a:dk2>
    <a:lt2>
      <a:srgbClr val="535353"/>
    </a:lt2>
    <a:accent1>
      <a:srgbClr val="43449A"/>
    </a:accent1>
    <a:accent2>
      <a:srgbClr val="FFBB58"/>
    </a:accent2>
    <a:accent3>
      <a:srgbClr val="CF8B29"/>
    </a:accent3>
    <a:accent4>
      <a:srgbClr val="F7F3E9"/>
    </a:accent4>
    <a:accent5>
      <a:srgbClr val="F3EDE1"/>
    </a:accent5>
    <a:accent6>
      <a:srgbClr val="5959A3"/>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Theme</Template>
  <TotalTime>69</TotalTime>
  <Words>728</Words>
  <Application>Microsoft Macintosh PowerPoint</Application>
  <PresentationFormat>自定义</PresentationFormat>
  <Paragraphs>61</Paragraphs>
  <Slides>7</Slides>
  <Notes>2</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微软雅黑</vt:lpstr>
      <vt:lpstr>Söhne</vt:lpstr>
      <vt:lpstr>Arial</vt:lpstr>
      <vt:lpstr>Calibri</vt:lpstr>
      <vt:lpstr>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www.gaoding.com</dc:subject>
  <dc:creator>Office</dc:creator>
  <cp:lastModifiedBy>Office</cp:lastModifiedBy>
  <cp:revision>3</cp:revision>
  <cp:lastPrinted>2021-05-17T16:00:00Z</cp:lastPrinted>
  <dcterms:created xsi:type="dcterms:W3CDTF">2023-12-13T04:32:00Z</dcterms:created>
  <dcterms:modified xsi:type="dcterms:W3CDTF">2023-12-13T05:41:42Z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48e7140e-8fd2-483e-b93e-aac90eded52d</vt:lpwstr>
  </property>
</Properties>
</file>