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77" r:id="rId4"/>
    <p:sldId id="283" r:id="rId5"/>
    <p:sldId id="284" r:id="rId6"/>
    <p:sldId id="285" r:id="rId7"/>
  </p:sldIdLst>
  <p:sldSz cx="24384000" cy="13716000"/>
  <p:notesSz cx="5143500" cy="9144000"/>
  <p:custDataLst>
    <p:tags r:id="rId9"/>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40EF"/>
    <a:srgbClr val="FFBB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autoAdjust="0"/>
    <p:restoredTop sz="96327" autoAdjust="0"/>
  </p:normalViewPr>
  <p:slideViewPr>
    <p:cSldViewPr snapToGrid="0" snapToObjects="1">
      <p:cViewPr varScale="1">
        <p:scale>
          <a:sx n="48" d="100"/>
          <a:sy n="48" d="100"/>
        </p:scale>
        <p:origin x="40" y="36"/>
      </p:cViewPr>
      <p:guideLst/>
    </p:cSldViewPr>
  </p:slideViewPr>
  <p:outlineViewPr>
    <p:cViewPr>
      <p:scale>
        <a:sx n="33" d="100"/>
        <a:sy n="33" d="100"/>
      </p:scale>
      <p:origin x="0" y="-5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2913063" y="0"/>
            <a:ext cx="2228850" cy="458788"/>
          </a:xfrm>
          <a:prstGeom prst="rect">
            <a:avLst/>
          </a:prstGeom>
        </p:spPr>
        <p:txBody>
          <a:bodyPr vert="horz" lIns="91440" tIns="45720" rIns="91440" bIns="45720" rtlCol="0"/>
          <a:lstStyle>
            <a:lvl1pPr algn="r">
              <a:defRPr sz="1200"/>
            </a:lvl1pPr>
          </a:lstStyle>
          <a:p>
            <a:fld id="{937189DC-126A-44B5-A045-4788F408BC57}" type="datetimeFigureOut">
              <a:rPr lang="en-GB" smtClean="0"/>
              <a:t>15/12/2023</a:t>
            </a:fld>
            <a:endParaRPr lang="en-GB"/>
          </a:p>
        </p:txBody>
      </p:sp>
      <p:sp>
        <p:nvSpPr>
          <p:cNvPr id="4" name="幻灯片图像占位符 3"/>
          <p:cNvSpPr>
            <a:spLocks noGrp="1" noRot="1" noChangeAspect="1"/>
          </p:cNvSpPr>
          <p:nvPr>
            <p:ph type="sldImg" idx="2"/>
          </p:nvPr>
        </p:nvSpPr>
        <p:spPr>
          <a:xfrm>
            <a:off x="-17145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514350" y="4400550"/>
            <a:ext cx="41148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22885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2913063" y="8685213"/>
            <a:ext cx="2228850" cy="458787"/>
          </a:xfrm>
          <a:prstGeom prst="rect">
            <a:avLst/>
          </a:prstGeom>
        </p:spPr>
        <p:txBody>
          <a:bodyPr vert="horz" lIns="91440" tIns="45720" rIns="91440" bIns="45720" rtlCol="0" anchor="b"/>
          <a:lstStyle>
            <a:lvl1pPr algn="r">
              <a:defRPr sz="1200"/>
            </a:lvl1pPr>
          </a:lstStyle>
          <a:p>
            <a:fld id="{AC2F0606-3ED7-431E-960F-0DFEDFC47C6F}" type="slidenum">
              <a:rPr lang="en-GB" smtClean="0"/>
              <a:t>‹#›</a:t>
            </a:fld>
            <a:endParaRPr lang="en-GB"/>
          </a:p>
        </p:txBody>
      </p:sp>
    </p:spTree>
    <p:extLst>
      <p:ext uri="{BB962C8B-B14F-4D97-AF65-F5344CB8AC3E}">
        <p14:creationId xmlns:p14="http://schemas.microsoft.com/office/powerpoint/2010/main" val="1071597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AC2F0606-3ED7-431E-960F-0DFEDFC47C6F}" type="slidenum">
              <a:rPr lang="en-GB" smtClean="0"/>
              <a:t>2</a:t>
            </a:fld>
            <a:endParaRPr lang="en-GB"/>
          </a:p>
        </p:txBody>
      </p:sp>
    </p:spTree>
    <p:extLst>
      <p:ext uri="{BB962C8B-B14F-4D97-AF65-F5344CB8AC3E}">
        <p14:creationId xmlns:p14="http://schemas.microsoft.com/office/powerpoint/2010/main" val="7514654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pic>
        <p:nvPicPr>
          <p:cNvPr id="3" name="image 201">
            <a:extLst>
              <a:ext uri="{FF2B5EF4-FFF2-40B4-BE49-F238E27FC236}">
                <a16:creationId xmlns:a16="http://schemas.microsoft.com/office/drawing/2014/main" id="{45D4337A-D810-405C-B402-0B36C0F88638}"/>
              </a:ext>
            </a:extLst>
          </p:cNvPr>
          <p:cNvPicPr>
            <a:picLocks noChangeAspect="1"/>
          </p:cNvPicPr>
          <p:nvPr userDrawn="1"/>
        </p:nvPicPr>
        <p:blipFill>
          <a:blip r:embed="rId2"/>
          <a:srcRect/>
          <a:stretch>
            <a:fillRect/>
          </a:stretch>
        </p:blipFill>
        <p:spPr>
          <a:xfrm>
            <a:off x="0" y="0"/>
            <a:ext cx="24384000" cy="13716000"/>
          </a:xfrm>
          <a:prstGeom prst="rect">
            <a:avLst/>
          </a:prstGeom>
        </p:spPr>
      </p:pic>
      <p:sp>
        <p:nvSpPr>
          <p:cNvPr id="4" name="îṩļidê">
            <a:extLst>
              <a:ext uri="{FF2B5EF4-FFF2-40B4-BE49-F238E27FC236}">
                <a16:creationId xmlns:a16="http://schemas.microsoft.com/office/drawing/2014/main" id="{D50896C1-BD6B-4F9A-ACFF-BC39276AE82B}"/>
              </a:ext>
            </a:extLst>
          </p:cNvPr>
          <p:cNvSpPr/>
          <p:nvPr userDrawn="1"/>
        </p:nvSpPr>
        <p:spPr>
          <a:xfrm>
            <a:off x="2474158" y="3718493"/>
            <a:ext cx="19435685" cy="6816203"/>
          </a:xfrm>
          <a:prstGeom prst="roundRect">
            <a:avLst>
              <a:gd name="adj" fmla="val 11486"/>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image 102">
            <a:extLst>
              <a:ext uri="{FF2B5EF4-FFF2-40B4-BE49-F238E27FC236}">
                <a16:creationId xmlns:a16="http://schemas.microsoft.com/office/drawing/2014/main" id="{E2FABFFE-A0B1-4E29-A78C-429055596748}"/>
              </a:ext>
            </a:extLst>
          </p:cNvPr>
          <p:cNvPicPr>
            <a:picLocks noChangeAspect="1"/>
          </p:cNvPicPr>
          <p:nvPr userDrawn="1"/>
        </p:nvPicPr>
        <p:blipFill>
          <a:blip r:embed="rId3"/>
          <a:srcRect/>
          <a:stretch>
            <a:fillRect/>
          </a:stretch>
        </p:blipFill>
        <p:spPr>
          <a:xfrm>
            <a:off x="21995981" y="1399877"/>
            <a:ext cx="1003761" cy="1760575"/>
          </a:xfrm>
          <a:prstGeom prst="rect">
            <a:avLst/>
          </a:prstGeom>
        </p:spPr>
      </p:pic>
      <p:pic>
        <p:nvPicPr>
          <p:cNvPr id="6" name="image 202">
            <a:extLst>
              <a:ext uri="{FF2B5EF4-FFF2-40B4-BE49-F238E27FC236}">
                <a16:creationId xmlns:a16="http://schemas.microsoft.com/office/drawing/2014/main" id="{BA25F148-7889-45D8-8487-E4CC66D4A951}"/>
              </a:ext>
            </a:extLst>
          </p:cNvPr>
          <p:cNvPicPr>
            <a:picLocks noChangeAspect="1"/>
          </p:cNvPicPr>
          <p:nvPr userDrawn="1"/>
        </p:nvPicPr>
        <p:blipFill>
          <a:blip r:embed="rId4"/>
          <a:srcRect/>
          <a:stretch>
            <a:fillRect/>
          </a:stretch>
        </p:blipFill>
        <p:spPr>
          <a:xfrm>
            <a:off x="1168563" y="10853971"/>
            <a:ext cx="1004381" cy="176165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spTree>
      <p:nvGrpSpPr>
        <p:cNvPr id="1" name=""/>
        <p:cNvGrpSpPr/>
        <p:nvPr/>
      </p:nvGrpSpPr>
      <p:grpSpPr>
        <a:xfrm>
          <a:off x="0" y="0"/>
          <a:ext cx="0" cy="0"/>
          <a:chOff x="0" y="0"/>
          <a:chExt cx="0" cy="0"/>
        </a:xfrm>
      </p:grpSpPr>
      <p:pic>
        <p:nvPicPr>
          <p:cNvPr id="3" name="image 201">
            <a:extLst>
              <a:ext uri="{FF2B5EF4-FFF2-40B4-BE49-F238E27FC236}">
                <a16:creationId xmlns:a16="http://schemas.microsoft.com/office/drawing/2014/main" id="{7B5567CB-C513-4E3C-A0C0-D87C0918EB94}"/>
              </a:ext>
            </a:extLst>
          </p:cNvPr>
          <p:cNvPicPr>
            <a:picLocks noChangeAspect="1"/>
          </p:cNvPicPr>
          <p:nvPr userDrawn="1"/>
        </p:nvPicPr>
        <p:blipFill>
          <a:blip r:embed="rId2"/>
          <a:srcRect/>
          <a:stretch>
            <a:fillRect/>
          </a:stretch>
        </p:blipFill>
        <p:spPr>
          <a:xfrm>
            <a:off x="0" y="0"/>
            <a:ext cx="24384000" cy="13716000"/>
          </a:xfrm>
          <a:prstGeom prst="rect">
            <a:avLst/>
          </a:prstGeom>
        </p:spPr>
      </p:pic>
      <p:pic>
        <p:nvPicPr>
          <p:cNvPr id="6" name="image 202">
            <a:extLst>
              <a:ext uri="{FF2B5EF4-FFF2-40B4-BE49-F238E27FC236}">
                <a16:creationId xmlns:a16="http://schemas.microsoft.com/office/drawing/2014/main" id="{8DAC89BA-C543-4018-BF97-F9E3B3E08F4C}"/>
              </a:ext>
            </a:extLst>
          </p:cNvPr>
          <p:cNvPicPr>
            <a:picLocks noChangeAspect="1"/>
          </p:cNvPicPr>
          <p:nvPr userDrawn="1"/>
        </p:nvPicPr>
        <p:blipFill>
          <a:blip r:embed="rId3"/>
          <a:srcRect/>
          <a:stretch>
            <a:fillRect/>
          </a:stretch>
        </p:blipFill>
        <p:spPr>
          <a:xfrm>
            <a:off x="1168563" y="10853971"/>
            <a:ext cx="1004381" cy="1761657"/>
          </a:xfrm>
          <a:prstGeom prst="rect">
            <a:avLst/>
          </a:prstGeom>
        </p:spPr>
      </p:pic>
    </p:spTree>
    <p:extLst>
      <p:ext uri="{BB962C8B-B14F-4D97-AF65-F5344CB8AC3E}">
        <p14:creationId xmlns:p14="http://schemas.microsoft.com/office/powerpoint/2010/main" val="36105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度页">
    <p:spTree>
      <p:nvGrpSpPr>
        <p:cNvPr id="1" name=""/>
        <p:cNvGrpSpPr/>
        <p:nvPr/>
      </p:nvGrpSpPr>
      <p:grpSpPr>
        <a:xfrm>
          <a:off x="0" y="0"/>
          <a:ext cx="0" cy="0"/>
          <a:chOff x="0" y="0"/>
          <a:chExt cx="0" cy="0"/>
        </a:xfrm>
      </p:grpSpPr>
      <p:pic>
        <p:nvPicPr>
          <p:cNvPr id="2" name="image 301">
            <a:extLst>
              <a:ext uri="{FF2B5EF4-FFF2-40B4-BE49-F238E27FC236}">
                <a16:creationId xmlns:a16="http://schemas.microsoft.com/office/drawing/2014/main" id="{2C270DC9-8D39-4C38-9155-6C276B91BA10}"/>
              </a:ext>
            </a:extLst>
          </p:cNvPr>
          <p:cNvPicPr>
            <a:picLocks noChangeAspect="1"/>
          </p:cNvPicPr>
          <p:nvPr userDrawn="1"/>
        </p:nvPicPr>
        <p:blipFill>
          <a:blip r:embed="rId2"/>
          <a:srcRect/>
          <a:stretch>
            <a:fillRect/>
          </a:stretch>
        </p:blipFill>
        <p:spPr>
          <a:xfrm>
            <a:off x="0" y="0"/>
            <a:ext cx="24384000" cy="13716000"/>
          </a:xfrm>
          <a:prstGeom prst="rect">
            <a:avLst/>
          </a:prstGeom>
        </p:spPr>
      </p:pic>
      <p:pic>
        <p:nvPicPr>
          <p:cNvPr id="3" name="image 202">
            <a:extLst>
              <a:ext uri="{FF2B5EF4-FFF2-40B4-BE49-F238E27FC236}">
                <a16:creationId xmlns:a16="http://schemas.microsoft.com/office/drawing/2014/main" id="{0C176435-6F8C-421C-BCD3-3F4033E2CF16}"/>
              </a:ext>
            </a:extLst>
          </p:cNvPr>
          <p:cNvPicPr>
            <a:picLocks noChangeAspect="1"/>
          </p:cNvPicPr>
          <p:nvPr userDrawn="1"/>
        </p:nvPicPr>
        <p:blipFill>
          <a:blip r:embed="rId3"/>
          <a:srcRect/>
          <a:stretch>
            <a:fillRect/>
          </a:stretch>
        </p:blipFill>
        <p:spPr>
          <a:xfrm>
            <a:off x="1168563" y="10853971"/>
            <a:ext cx="1004381" cy="1761657"/>
          </a:xfrm>
          <a:prstGeom prst="rect">
            <a:avLst/>
          </a:prstGeom>
        </p:spPr>
      </p:pic>
      <p:pic>
        <p:nvPicPr>
          <p:cNvPr id="4" name="image 202">
            <a:extLst>
              <a:ext uri="{FF2B5EF4-FFF2-40B4-BE49-F238E27FC236}">
                <a16:creationId xmlns:a16="http://schemas.microsoft.com/office/drawing/2014/main" id="{671BEC53-282C-48AE-B8F9-504579C9FAE4}"/>
              </a:ext>
            </a:extLst>
          </p:cNvPr>
          <p:cNvPicPr>
            <a:picLocks noChangeAspect="1"/>
          </p:cNvPicPr>
          <p:nvPr userDrawn="1"/>
        </p:nvPicPr>
        <p:blipFill>
          <a:blip r:embed="rId3"/>
          <a:srcRect/>
          <a:stretch>
            <a:fillRect/>
          </a:stretch>
        </p:blipFill>
        <p:spPr>
          <a:xfrm flipV="1">
            <a:off x="22192388" y="1208526"/>
            <a:ext cx="1004381" cy="1761657"/>
          </a:xfrm>
          <a:prstGeom prst="rect">
            <a:avLst/>
          </a:prstGeom>
        </p:spPr>
      </p:pic>
      <p:sp>
        <p:nvSpPr>
          <p:cNvPr id="5" name="íŝ1ídé">
            <a:extLst>
              <a:ext uri="{FF2B5EF4-FFF2-40B4-BE49-F238E27FC236}">
                <a16:creationId xmlns:a16="http://schemas.microsoft.com/office/drawing/2014/main" id="{AC5C0360-6B10-4C86-B6D3-59C60770FBEA}"/>
              </a:ext>
            </a:extLst>
          </p:cNvPr>
          <p:cNvSpPr/>
          <p:nvPr userDrawn="1"/>
        </p:nvSpPr>
        <p:spPr>
          <a:xfrm>
            <a:off x="10632426" y="2708979"/>
            <a:ext cx="3119147" cy="3119147"/>
          </a:xfrm>
          <a:prstGeom prst="roundRect">
            <a:avLst>
              <a:gd name="adj" fmla="val 27145"/>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8" name="文本占位符 7">
            <a:extLst>
              <a:ext uri="{FF2B5EF4-FFF2-40B4-BE49-F238E27FC236}">
                <a16:creationId xmlns:a16="http://schemas.microsoft.com/office/drawing/2014/main" id="{40BA17EC-BFA3-454D-BE3E-C54BA52E474C}"/>
              </a:ext>
            </a:extLst>
          </p:cNvPr>
          <p:cNvSpPr>
            <a:spLocks noGrp="1"/>
          </p:cNvSpPr>
          <p:nvPr>
            <p:ph type="body" sz="quarter" idx="10" hasCustomPrompt="1"/>
          </p:nvPr>
        </p:nvSpPr>
        <p:spPr>
          <a:xfrm>
            <a:off x="10915047" y="2945113"/>
            <a:ext cx="2553904" cy="2646878"/>
          </a:xfrm>
          <a:prstGeom prst="rect">
            <a:avLst/>
          </a:prstGeom>
        </p:spPr>
        <p:txBody>
          <a:bodyPr wrap="none">
            <a:spAutoFit/>
          </a:bodyPr>
          <a:lstStyle>
            <a:lvl1pPr marL="0" indent="0" algn="ctr">
              <a:spcBef>
                <a:spcPts val="0"/>
              </a:spcBef>
              <a:buFontTx/>
              <a:buNone/>
              <a:defRPr sz="16600" b="1">
                <a:solidFill>
                  <a:schemeClr val="accent1"/>
                </a:solidFill>
              </a:defRPr>
            </a:lvl1pPr>
            <a:lvl2pPr marL="457200" indent="0">
              <a:spcBef>
                <a:spcPts val="0"/>
              </a:spcBef>
              <a:buFontTx/>
              <a:buNone/>
              <a:defRPr/>
            </a:lvl2pPr>
            <a:lvl3pPr marL="914400" indent="0">
              <a:spcBef>
                <a:spcPts val="0"/>
              </a:spcBef>
              <a:buFontTx/>
              <a:buNone/>
              <a:defRPr/>
            </a:lvl3pPr>
            <a:lvl4pPr marL="1371600" indent="0">
              <a:spcBef>
                <a:spcPts val="0"/>
              </a:spcBef>
              <a:buFontTx/>
              <a:buNone/>
              <a:defRPr/>
            </a:lvl4pPr>
            <a:lvl5pPr marL="1828800" indent="0">
              <a:spcBef>
                <a:spcPts val="0"/>
              </a:spcBef>
              <a:buFontTx/>
              <a:buNone/>
              <a:defRPr/>
            </a:lvl5pPr>
          </a:lstStyle>
          <a:p>
            <a:pPr lvl="0"/>
            <a:r>
              <a:rPr lang="en-GB" altLang="zh-CN" dirty="0"/>
              <a:t>01</a:t>
            </a:r>
            <a:endParaRPr lang="en-GB" dirty="0"/>
          </a:p>
        </p:txBody>
      </p:sp>
      <p:sp>
        <p:nvSpPr>
          <p:cNvPr id="10" name="文本占位符 9">
            <a:extLst>
              <a:ext uri="{FF2B5EF4-FFF2-40B4-BE49-F238E27FC236}">
                <a16:creationId xmlns:a16="http://schemas.microsoft.com/office/drawing/2014/main" id="{6922EA87-FC85-43C8-A3DB-B0B69402E9FC}"/>
              </a:ext>
            </a:extLst>
          </p:cNvPr>
          <p:cNvSpPr>
            <a:spLocks noGrp="1"/>
          </p:cNvSpPr>
          <p:nvPr>
            <p:ph type="body" sz="quarter" idx="11"/>
          </p:nvPr>
        </p:nvSpPr>
        <p:spPr>
          <a:xfrm>
            <a:off x="1235315" y="6838816"/>
            <a:ext cx="21913371" cy="2215991"/>
          </a:xfrm>
          <a:prstGeom prst="rect">
            <a:avLst/>
          </a:prstGeom>
        </p:spPr>
        <p:txBody>
          <a:bodyPr wrap="none">
            <a:spAutoFit/>
          </a:bodyPr>
          <a:lstStyle>
            <a:lvl1pPr marL="0" indent="0" algn="ctr">
              <a:spcBef>
                <a:spcPts val="0"/>
              </a:spcBef>
              <a:buFontTx/>
              <a:buNone/>
              <a:defRPr sz="13800">
                <a:solidFill>
                  <a:schemeClr val="accent4">
                    <a:alpha val="1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12" name="文本占位符 11">
            <a:extLst>
              <a:ext uri="{FF2B5EF4-FFF2-40B4-BE49-F238E27FC236}">
                <a16:creationId xmlns:a16="http://schemas.microsoft.com/office/drawing/2014/main" id="{42C19A22-CEFA-4F2B-B621-9C9613358201}"/>
              </a:ext>
            </a:extLst>
          </p:cNvPr>
          <p:cNvSpPr>
            <a:spLocks noGrp="1"/>
          </p:cNvSpPr>
          <p:nvPr>
            <p:ph type="body" sz="quarter" idx="12"/>
          </p:nvPr>
        </p:nvSpPr>
        <p:spPr>
          <a:xfrm>
            <a:off x="2866370" y="7805300"/>
            <a:ext cx="18651260" cy="1938992"/>
          </a:xfrm>
          <a:prstGeom prst="rect">
            <a:avLst/>
          </a:prstGeom>
        </p:spPr>
        <p:txBody>
          <a:bodyPr wrap="none">
            <a:spAutoFit/>
          </a:bodyPr>
          <a:lstStyle>
            <a:lvl1pPr marL="0" indent="0" algn="ctr">
              <a:buFontTx/>
              <a:buNone/>
              <a:defRPr sz="12000" b="1">
                <a:solidFill>
                  <a:schemeClr val="accent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cxnSp>
        <p:nvCxnSpPr>
          <p:cNvPr id="13" name="直接连接符 12">
            <a:extLst>
              <a:ext uri="{FF2B5EF4-FFF2-40B4-BE49-F238E27FC236}">
                <a16:creationId xmlns:a16="http://schemas.microsoft.com/office/drawing/2014/main" id="{CDC9B410-8F43-4731-9554-D252BE820873}"/>
              </a:ext>
            </a:extLst>
          </p:cNvPr>
          <p:cNvCxnSpPr>
            <a:cxnSpLocks/>
          </p:cNvCxnSpPr>
          <p:nvPr userDrawn="1"/>
        </p:nvCxnSpPr>
        <p:spPr>
          <a:xfrm>
            <a:off x="11168353" y="10117394"/>
            <a:ext cx="2047295" cy="0"/>
          </a:xfrm>
          <a:prstGeom prst="line">
            <a:avLst/>
          </a:prstGeom>
          <a:solidFill>
            <a:schemeClr val="accent2"/>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5" name="文本占位符 14">
            <a:extLst>
              <a:ext uri="{FF2B5EF4-FFF2-40B4-BE49-F238E27FC236}">
                <a16:creationId xmlns:a16="http://schemas.microsoft.com/office/drawing/2014/main" id="{F593EFFD-1EE9-4729-BC89-8141A90D4BA4}"/>
              </a:ext>
            </a:extLst>
          </p:cNvPr>
          <p:cNvSpPr>
            <a:spLocks noGrp="1"/>
          </p:cNvSpPr>
          <p:nvPr>
            <p:ph type="body" sz="quarter" idx="13"/>
          </p:nvPr>
        </p:nvSpPr>
        <p:spPr>
          <a:xfrm>
            <a:off x="2866371" y="12010939"/>
            <a:ext cx="18651259" cy="584775"/>
          </a:xfrm>
          <a:prstGeom prst="rect">
            <a:avLst/>
          </a:prstGeom>
        </p:spPr>
        <p:txBody>
          <a:bodyPr wrap="square">
            <a:spAutoFit/>
          </a:bodyPr>
          <a:lstStyle>
            <a:lvl1pPr marL="0" indent="0" algn="ctr">
              <a:spcBef>
                <a:spcPts val="0"/>
              </a:spcBef>
              <a:buFontTx/>
              <a:buNone/>
              <a:defRPr>
                <a:solidFill>
                  <a:schemeClr val="accent4"/>
                </a:solidFill>
              </a:defRPr>
            </a:lvl1pPr>
            <a:lvl2pPr marL="457200" indent="0">
              <a:spcBef>
                <a:spcPts val="0"/>
              </a:spcBef>
              <a:buFontTx/>
              <a:buNone/>
              <a:defRPr/>
            </a:lvl2pPr>
            <a:lvl3pPr marL="914400" indent="0">
              <a:spcBef>
                <a:spcPts val="0"/>
              </a:spcBef>
              <a:buFontTx/>
              <a:buNone/>
              <a:defRPr/>
            </a:lvl3pPr>
            <a:lvl4pPr marL="1371600" indent="0">
              <a:spcBef>
                <a:spcPts val="0"/>
              </a:spcBef>
              <a:buFontTx/>
              <a:buNone/>
              <a:defRPr/>
            </a:lvl4pPr>
            <a:lvl5pPr marL="1828800" indent="0">
              <a:spcBef>
                <a:spcPts val="0"/>
              </a:spcBef>
              <a:buFontTx/>
              <a:buNone/>
              <a:defRPr/>
            </a:lvl5pPr>
          </a:lstStyle>
          <a:p>
            <a:pPr lvl="0"/>
            <a:r>
              <a:rPr lang="zh-CN" altLang="en-US"/>
              <a:t>单击此处编辑母版文本样式</a:t>
            </a:r>
          </a:p>
        </p:txBody>
      </p:sp>
    </p:spTree>
    <p:extLst>
      <p:ext uri="{BB962C8B-B14F-4D97-AF65-F5344CB8AC3E}">
        <p14:creationId xmlns:p14="http://schemas.microsoft.com/office/powerpoint/2010/main" val="233212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pic>
        <p:nvPicPr>
          <p:cNvPr id="2" name="image 101">
            <a:extLst>
              <a:ext uri="{FF2B5EF4-FFF2-40B4-BE49-F238E27FC236}">
                <a16:creationId xmlns:a16="http://schemas.microsoft.com/office/drawing/2014/main" id="{23DD8B9D-4AAA-461A-8732-9A304E5C52F6}"/>
              </a:ext>
            </a:extLst>
          </p:cNvPr>
          <p:cNvPicPr>
            <a:picLocks noChangeAspect="1"/>
          </p:cNvPicPr>
          <p:nvPr userDrawn="1"/>
        </p:nvPicPr>
        <p:blipFill>
          <a:blip r:embed="rId2"/>
          <a:srcRect/>
          <a:stretch>
            <a:fillRect/>
          </a:stretch>
        </p:blipFill>
        <p:spPr>
          <a:xfrm>
            <a:off x="0" y="0"/>
            <a:ext cx="24384000" cy="13716000"/>
          </a:xfrm>
          <a:prstGeom prst="rect">
            <a:avLst/>
          </a:prstGeom>
        </p:spPr>
      </p:pic>
      <p:pic>
        <p:nvPicPr>
          <p:cNvPr id="8" name="image 202">
            <a:extLst>
              <a:ext uri="{FF2B5EF4-FFF2-40B4-BE49-F238E27FC236}">
                <a16:creationId xmlns:a16="http://schemas.microsoft.com/office/drawing/2014/main" id="{CA838A29-28FE-4FA6-9E42-8DA101F87BB7}"/>
              </a:ext>
            </a:extLst>
          </p:cNvPr>
          <p:cNvPicPr>
            <a:picLocks noChangeAspect="1"/>
          </p:cNvPicPr>
          <p:nvPr userDrawn="1"/>
        </p:nvPicPr>
        <p:blipFill>
          <a:blip r:embed="rId3"/>
          <a:srcRect/>
          <a:stretch>
            <a:fillRect/>
          </a:stretch>
        </p:blipFill>
        <p:spPr>
          <a:xfrm rot="16200000" flipV="1">
            <a:off x="1065561" y="608361"/>
            <a:ext cx="1004381" cy="1761657"/>
          </a:xfrm>
          <a:prstGeom prst="rect">
            <a:avLst/>
          </a:prstGeom>
        </p:spPr>
      </p:pic>
      <p:sp>
        <p:nvSpPr>
          <p:cNvPr id="4" name="文本占位符 3">
            <a:extLst>
              <a:ext uri="{FF2B5EF4-FFF2-40B4-BE49-F238E27FC236}">
                <a16:creationId xmlns:a16="http://schemas.microsoft.com/office/drawing/2014/main" id="{7C969250-A990-40D5-955D-809F85D35F9E}"/>
              </a:ext>
            </a:extLst>
          </p:cNvPr>
          <p:cNvSpPr>
            <a:spLocks noGrp="1"/>
          </p:cNvSpPr>
          <p:nvPr>
            <p:ph type="body" sz="quarter" idx="10"/>
          </p:nvPr>
        </p:nvSpPr>
        <p:spPr>
          <a:xfrm>
            <a:off x="2772697" y="889024"/>
            <a:ext cx="20269566" cy="1200329"/>
          </a:xfrm>
          <a:prstGeom prst="rect">
            <a:avLst/>
          </a:prstGeom>
        </p:spPr>
        <p:txBody>
          <a:bodyPr wrap="square">
            <a:spAutoFit/>
          </a:bodyPr>
          <a:lstStyle>
            <a:lvl1pPr marL="0" indent="0">
              <a:buFontTx/>
              <a:buNone/>
              <a:defRPr sz="7200">
                <a:solidFill>
                  <a:schemeClr val="accent1"/>
                </a:solidFill>
              </a:defRPr>
            </a:lvl1pPr>
            <a:lvl2pPr marL="457200" indent="0">
              <a:buFontTx/>
              <a:buNone/>
              <a:defRPr>
                <a:solidFill>
                  <a:schemeClr val="accent1"/>
                </a:solidFill>
              </a:defRPr>
            </a:lvl2pPr>
            <a:lvl3pPr marL="914400" indent="0">
              <a:buFontTx/>
              <a:buNone/>
              <a:defRPr>
                <a:solidFill>
                  <a:schemeClr val="accent1"/>
                </a:solidFill>
              </a:defRPr>
            </a:lvl3pPr>
            <a:lvl4pPr marL="1371600" indent="0">
              <a:buFontTx/>
              <a:buNone/>
              <a:defRPr>
                <a:solidFill>
                  <a:schemeClr val="accent1"/>
                </a:solidFill>
              </a:defRPr>
            </a:lvl4pPr>
            <a:lvl5pPr marL="1828800" indent="0">
              <a:buFontTx/>
              <a:buNone/>
              <a:defRPr>
                <a:solidFill>
                  <a:schemeClr val="accent1"/>
                </a:solidFill>
              </a:defRPr>
            </a:lvl5pPr>
          </a:lstStyle>
          <a:p>
            <a:pPr lvl="0"/>
            <a:r>
              <a:rPr lang="zh-CN" altLang="en-US"/>
              <a:t>单击此处编辑母版文本样式</a:t>
            </a:r>
          </a:p>
        </p:txBody>
      </p:sp>
      <p:pic>
        <p:nvPicPr>
          <p:cNvPr id="9" name="image 1402">
            <a:extLst>
              <a:ext uri="{FF2B5EF4-FFF2-40B4-BE49-F238E27FC236}">
                <a16:creationId xmlns:a16="http://schemas.microsoft.com/office/drawing/2014/main" id="{33349BC9-3079-4A73-AAC8-E453C28891CA}"/>
              </a:ext>
            </a:extLst>
          </p:cNvPr>
          <p:cNvPicPr>
            <a:picLocks noChangeAspect="1"/>
          </p:cNvPicPr>
          <p:nvPr userDrawn="1"/>
        </p:nvPicPr>
        <p:blipFill>
          <a:blip r:embed="rId4"/>
          <a:srcRect/>
          <a:stretch>
            <a:fillRect/>
          </a:stretch>
        </p:blipFill>
        <p:spPr>
          <a:xfrm>
            <a:off x="22786552" y="11549790"/>
            <a:ext cx="728175" cy="1277186"/>
          </a:xfrm>
          <a:prstGeom prst="rect">
            <a:avLst/>
          </a:prstGeom>
        </p:spPr>
      </p:pic>
    </p:spTree>
    <p:extLst>
      <p:ext uri="{BB962C8B-B14F-4D97-AF65-F5344CB8AC3E}">
        <p14:creationId xmlns:p14="http://schemas.microsoft.com/office/powerpoint/2010/main" val="22491267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íṧļíḓe"/>
        <p:cNvGrpSpPr/>
        <p:nvPr/>
      </p:nvGrpSpPr>
      <p:grpSpPr>
        <a:xfrm>
          <a:off x="0" y="0"/>
          <a:ext cx="0" cy="0"/>
          <a:chOff x="0" y="0"/>
          <a:chExt cx="0" cy="0"/>
        </a:xfrm>
      </p:grpSpPr>
      <p:sp>
        <p:nvSpPr>
          <p:cNvPr id="106" name="íṣľïḍê"/>
          <p:cNvSpPr txBox="1"/>
          <p:nvPr/>
        </p:nvSpPr>
        <p:spPr>
          <a:xfrm>
            <a:off x="8275723" y="12193454"/>
            <a:ext cx="7832555" cy="523220"/>
          </a:xfrm>
          <a:prstGeom prst="rect">
            <a:avLst/>
          </a:prstGeom>
        </p:spPr>
        <p:txBody>
          <a:bodyPr vert="horz" rtlCol="0" anchor="t" anchorCtr="0">
            <a:spAutoFit/>
          </a:bodyPr>
          <a:lstStyle/>
          <a:p>
            <a:pPr algn="ctr">
              <a:lnSpc>
                <a:spcPct val="100000"/>
              </a:lnSpc>
            </a:pPr>
            <a:r>
              <a:rPr lang="zh-CN" altLang="en-US" sz="2800" dirty="0">
                <a:solidFill>
                  <a:schemeClr val="accent4"/>
                </a:solidFill>
                <a:latin typeface="Arial" panose="020B0604020202020204" pitchFamily="34" charset="0"/>
                <a:ea typeface="微软雅黑" panose="020B0503020204020204" pitchFamily="34" charset="-122"/>
                <a:sym typeface="Arial" panose="020B0604020202020204" pitchFamily="34" charset="0"/>
              </a:rPr>
              <a:t>汇报人：谭芮、张田越、王子扬</a:t>
            </a:r>
            <a:endParaRPr lang="zh-CN" altLang="en-US" sz="1200" dirty="0">
              <a:solidFill>
                <a:schemeClr val="accent4"/>
              </a:solidFill>
              <a:latin typeface="Arial" panose="020B0604020202020204" pitchFamily="34" charset="0"/>
              <a:ea typeface="微软雅黑" panose="020B0503020204020204" pitchFamily="34" charset="-122"/>
              <a:sym typeface="Arial" panose="020B0604020202020204" pitchFamily="34" charset="0"/>
            </a:endParaRPr>
          </a:p>
        </p:txBody>
      </p:sp>
      <p:sp>
        <p:nvSpPr>
          <p:cNvPr id="1011" name="ïṣḷídê"/>
          <p:cNvSpPr txBox="1"/>
          <p:nvPr/>
        </p:nvSpPr>
        <p:spPr>
          <a:xfrm>
            <a:off x="2060864" y="3865418"/>
            <a:ext cx="20262272" cy="5786199"/>
          </a:xfrm>
          <a:prstGeom prst="rect">
            <a:avLst/>
          </a:prstGeom>
        </p:spPr>
        <p:txBody>
          <a:bodyPr vert="horz" wrap="square" rtlCol="0" anchor="t" anchorCtr="0">
            <a:spAutoFit/>
          </a:bodyPr>
          <a:lstStyle/>
          <a:p>
            <a:pPr algn="ctr">
              <a:lnSpc>
                <a:spcPct val="100000"/>
              </a:lnSpc>
            </a:pPr>
            <a:r>
              <a:rPr lang="en-US" altLang="zh-CN" sz="20000" b="1" i="0" dirty="0" err="1">
                <a:solidFill>
                  <a:schemeClr val="accent2"/>
                </a:solidFill>
                <a:latin typeface="+mj-ea"/>
                <a:ea typeface="+mj-ea"/>
                <a:sym typeface="Arial" panose="020B0604020202020204" pitchFamily="34" charset="0"/>
              </a:rPr>
              <a:t>InfiniteMusic</a:t>
            </a:r>
            <a:endParaRPr lang="en-US" altLang="zh-CN" sz="20000" b="1" i="0" dirty="0">
              <a:solidFill>
                <a:schemeClr val="accent2"/>
              </a:solidFill>
              <a:latin typeface="+mj-ea"/>
              <a:ea typeface="+mj-ea"/>
              <a:sym typeface="Arial" panose="020B0604020202020204" pitchFamily="34" charset="0"/>
            </a:endParaRPr>
          </a:p>
          <a:p>
            <a:pPr algn="ctr">
              <a:lnSpc>
                <a:spcPct val="100000"/>
              </a:lnSpc>
            </a:pPr>
            <a:r>
              <a:rPr lang="zh-CN" altLang="en-US" sz="17000" b="1" i="0" dirty="0">
                <a:solidFill>
                  <a:srgbClr val="00B050"/>
                </a:solidFill>
                <a:latin typeface="+mj-ea"/>
                <a:ea typeface="+mj-ea"/>
                <a:sym typeface="Arial" panose="020B0604020202020204" pitchFamily="34" charset="0"/>
              </a:rPr>
              <a:t>让音乐随心而动</a:t>
            </a:r>
            <a:endParaRPr lang="en-US" altLang="zh-CN" sz="17000" b="1" i="0" dirty="0">
              <a:solidFill>
                <a:srgbClr val="00B050"/>
              </a:solidFill>
              <a:latin typeface="+mj-ea"/>
              <a:ea typeface="+mj-ea"/>
              <a:sym typeface="Arial" panose="020B0604020202020204" pitchFamily="34" charset="0"/>
            </a:endParaRPr>
          </a:p>
        </p:txBody>
      </p:sp>
      <p:sp>
        <p:nvSpPr>
          <p:cNvPr id="1013" name="íṣḻidê"/>
          <p:cNvSpPr txBox="1"/>
          <p:nvPr/>
        </p:nvSpPr>
        <p:spPr>
          <a:xfrm>
            <a:off x="6775678" y="9580676"/>
            <a:ext cx="10832644" cy="369332"/>
          </a:xfrm>
          <a:prstGeom prst="rect">
            <a:avLst/>
          </a:prstGeom>
        </p:spPr>
        <p:txBody>
          <a:bodyPr vert="horz" wrap="square" rtlCol="0" anchor="t" anchorCtr="0">
            <a:spAutoFit/>
          </a:bodyPr>
          <a:lstStyle/>
          <a:p>
            <a:pPr algn="dist">
              <a:lnSpc>
                <a:spcPct val="100000"/>
              </a:lnSpc>
            </a:pPr>
            <a:r>
              <a:rPr lang="en-US" altLang="zh-CN" b="0" i="0" spc="1260" dirty="0">
                <a:solidFill>
                  <a:schemeClr val="tx1">
                    <a:lumMod val="65000"/>
                    <a:lumOff val="35000"/>
                    <a:alpha val="50000"/>
                  </a:schemeClr>
                </a:solidFill>
                <a:latin typeface="Arial" panose="020B0604020202020204" pitchFamily="34" charset="0"/>
                <a:ea typeface="微软雅黑" panose="020B0503020204020204" pitchFamily="34" charset="-122"/>
                <a:sym typeface="Arial" panose="020B0604020202020204" pitchFamily="34" charset="0"/>
              </a:rPr>
              <a:t>LIMITLESS</a:t>
            </a:r>
            <a:endParaRPr lang="zh-CN" altLang="en-US" sz="1200" dirty="0">
              <a:solidFill>
                <a:schemeClr val="tx1">
                  <a:lumMod val="65000"/>
                  <a:lumOff val="35000"/>
                  <a:alpha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išļîḋê"/>
        <p:cNvGrpSpPr/>
        <p:nvPr/>
      </p:nvGrpSpPr>
      <p:grpSpPr>
        <a:xfrm>
          <a:off x="0" y="0"/>
          <a:ext cx="0" cy="0"/>
          <a:chOff x="0" y="0"/>
          <a:chExt cx="0" cy="0"/>
        </a:xfrm>
      </p:grpSpPr>
      <p:grpSp>
        <p:nvGrpSpPr>
          <p:cNvPr id="205" name="íSļíḍe"/>
          <p:cNvGrpSpPr/>
          <p:nvPr/>
        </p:nvGrpSpPr>
        <p:grpSpPr>
          <a:xfrm>
            <a:off x="1892863" y="4880599"/>
            <a:ext cx="6398306" cy="3701506"/>
            <a:chOff x="2326251" y="4880599"/>
            <a:chExt cx="6398306" cy="3701506"/>
          </a:xfrm>
        </p:grpSpPr>
        <p:sp>
          <p:nvSpPr>
            <p:cNvPr id="206" name="îsľîdê"/>
            <p:cNvSpPr txBox="1"/>
            <p:nvPr/>
          </p:nvSpPr>
          <p:spPr>
            <a:xfrm>
              <a:off x="2326251" y="4880599"/>
              <a:ext cx="6398306" cy="2527300"/>
            </a:xfrm>
            <a:prstGeom prst="rect">
              <a:avLst/>
            </a:prstGeom>
          </p:spPr>
          <p:txBody>
            <a:bodyPr vert="horz" rtlCol="0" anchor="t" anchorCtr="0">
              <a:noAutofit/>
            </a:bodyPr>
            <a:lstStyle/>
            <a:p>
              <a:pPr algn="l">
                <a:lnSpc>
                  <a:spcPct val="100000"/>
                </a:lnSpc>
              </a:pPr>
              <a:r>
                <a:rPr lang="zh-CN" sz="16600" b="1" i="0" dirty="0">
                  <a:solidFill>
                    <a:schemeClr val="accent2"/>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7" name="îS1iḍè"/>
            <p:cNvSpPr txBox="1"/>
            <p:nvPr/>
          </p:nvSpPr>
          <p:spPr>
            <a:xfrm>
              <a:off x="2509245" y="7388305"/>
              <a:ext cx="6215312" cy="1193800"/>
            </a:xfrm>
            <a:prstGeom prst="rect">
              <a:avLst/>
            </a:prstGeom>
          </p:spPr>
          <p:txBody>
            <a:bodyPr vert="horz" rtlCol="0" anchor="t" anchorCtr="0">
              <a:noAutofit/>
            </a:bodyPr>
            <a:lstStyle/>
            <a:p>
              <a:pPr algn="l">
                <a:lnSpc>
                  <a:spcPct val="100000"/>
                </a:lnSpc>
              </a:pPr>
              <a:r>
                <a:rPr lang="zh-CN" sz="7800" b="0" i="0" dirty="0">
                  <a:solidFill>
                    <a:schemeClr val="accent2"/>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ïsḷïḑê">
            <a:extLst>
              <a:ext uri="{FF2B5EF4-FFF2-40B4-BE49-F238E27FC236}">
                <a16:creationId xmlns:a16="http://schemas.microsoft.com/office/drawing/2014/main" id="{818626AB-F1D2-454E-B460-EE10FF733713}"/>
              </a:ext>
            </a:extLst>
          </p:cNvPr>
          <p:cNvGrpSpPr/>
          <p:nvPr/>
        </p:nvGrpSpPr>
        <p:grpSpPr>
          <a:xfrm>
            <a:off x="9954959" y="2492131"/>
            <a:ext cx="13237550" cy="6576683"/>
            <a:chOff x="9954959" y="2753768"/>
            <a:chExt cx="12839702" cy="7392963"/>
          </a:xfrm>
        </p:grpSpPr>
        <p:grpSp>
          <p:nvGrpSpPr>
            <p:cNvPr id="2" name="îṣḻîḓé">
              <a:extLst>
                <a:ext uri="{FF2B5EF4-FFF2-40B4-BE49-F238E27FC236}">
                  <a16:creationId xmlns:a16="http://schemas.microsoft.com/office/drawing/2014/main" id="{E947502F-E114-4132-A4C7-5603A8F55BA2}"/>
                </a:ext>
              </a:extLst>
            </p:cNvPr>
            <p:cNvGrpSpPr/>
            <p:nvPr/>
          </p:nvGrpSpPr>
          <p:grpSpPr>
            <a:xfrm>
              <a:off x="9954959" y="2753768"/>
              <a:ext cx="12839702" cy="1892479"/>
              <a:chOff x="9954959" y="-2467161"/>
              <a:chExt cx="12839702" cy="1892479"/>
            </a:xfrm>
          </p:grpSpPr>
          <p:sp>
            <p:nvSpPr>
              <p:cNvPr id="25" name="ísľïde">
                <a:extLst>
                  <a:ext uri="{FF2B5EF4-FFF2-40B4-BE49-F238E27FC236}">
                    <a16:creationId xmlns:a16="http://schemas.microsoft.com/office/drawing/2014/main" id="{98E88273-9168-49AE-832F-2364AB375893}"/>
                  </a:ext>
                </a:extLst>
              </p:cNvPr>
              <p:cNvSpPr txBox="1"/>
              <p:nvPr/>
            </p:nvSpPr>
            <p:spPr>
              <a:xfrm>
                <a:off x="9954959" y="-2467161"/>
                <a:ext cx="12839702" cy="1892479"/>
              </a:xfrm>
              <a:prstGeom prst="roundRect">
                <a:avLst>
                  <a:gd name="adj" fmla="val 12593"/>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ym typeface="Arial" panose="020B0604020202020204" pitchFamily="34" charset="0"/>
                </a:endParaRPr>
              </a:p>
            </p:txBody>
          </p:sp>
          <p:sp>
            <p:nvSpPr>
              <p:cNvPr id="2010" name="íşlîḑê"/>
              <p:cNvSpPr txBox="1"/>
              <p:nvPr/>
            </p:nvSpPr>
            <p:spPr>
              <a:xfrm>
                <a:off x="10803960" y="-1813521"/>
                <a:ext cx="3392019" cy="861774"/>
              </a:xfrm>
              <a:prstGeom prst="rect">
                <a:avLst/>
              </a:prstGeom>
            </p:spPr>
            <p:txBody>
              <a:bodyPr vert="horz" wrap="none" rtlCol="0" anchor="t" anchorCtr="0">
                <a:spAutoFit/>
              </a:bodyPr>
              <a:lstStyle/>
              <a:p>
                <a:pPr>
                  <a:lnSpc>
                    <a:spcPct val="100000"/>
                  </a:lnSpc>
                </a:pPr>
                <a:r>
                  <a:rPr 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ONE</a:t>
                </a:r>
                <a:endParaRPr lang="zh-CN" altLang="en-US"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1" name="í$ḻîḋé"/>
              <p:cNvSpPr txBox="1"/>
              <p:nvPr/>
            </p:nvSpPr>
            <p:spPr>
              <a:xfrm>
                <a:off x="18459449" y="-1921243"/>
                <a:ext cx="3467616" cy="1077218"/>
              </a:xfrm>
              <a:prstGeom prst="rect">
                <a:avLst/>
              </a:prstGeom>
            </p:spPr>
            <p:txBody>
              <a:bodyPr vert="horz" wrap="none" rtlCol="0" anchor="t" anchorCtr="0">
                <a:spAutoFit/>
              </a:bodyPr>
              <a:lstStyle/>
              <a:p>
                <a:pPr>
                  <a:lnSpc>
                    <a:spcPct val="100000"/>
                  </a:lnSpc>
                </a:pPr>
                <a:r>
                  <a:rPr lang="zh-CN" altLang="en-US" sz="6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选题动机</a:t>
                </a:r>
                <a:endPar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îSļíďe">
              <a:extLst>
                <a:ext uri="{FF2B5EF4-FFF2-40B4-BE49-F238E27FC236}">
                  <a16:creationId xmlns:a16="http://schemas.microsoft.com/office/drawing/2014/main" id="{51A69B98-3DA9-4827-886E-0C5303F4B75E}"/>
                </a:ext>
              </a:extLst>
            </p:cNvPr>
            <p:cNvGrpSpPr/>
            <p:nvPr/>
          </p:nvGrpSpPr>
          <p:grpSpPr>
            <a:xfrm>
              <a:off x="9954959" y="5573154"/>
              <a:ext cx="12839702" cy="1892479"/>
              <a:chOff x="9954959" y="-2328873"/>
              <a:chExt cx="12839702" cy="1892479"/>
            </a:xfrm>
          </p:grpSpPr>
          <p:sp>
            <p:nvSpPr>
              <p:cNvPr id="28" name="íṥľïḓê">
                <a:extLst>
                  <a:ext uri="{FF2B5EF4-FFF2-40B4-BE49-F238E27FC236}">
                    <a16:creationId xmlns:a16="http://schemas.microsoft.com/office/drawing/2014/main" id="{B62F8AB3-C9F9-4E77-A669-4D13D6BD40BD}"/>
                  </a:ext>
                </a:extLst>
              </p:cNvPr>
              <p:cNvSpPr txBox="1"/>
              <p:nvPr/>
            </p:nvSpPr>
            <p:spPr>
              <a:xfrm>
                <a:off x="9954959" y="-2328873"/>
                <a:ext cx="12839702" cy="1892479"/>
              </a:xfrm>
              <a:prstGeom prst="roundRect">
                <a:avLst>
                  <a:gd name="adj" fmla="val 12593"/>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ym typeface="Arial" panose="020B0604020202020204" pitchFamily="34" charset="0"/>
                </a:endParaRPr>
              </a:p>
            </p:txBody>
          </p:sp>
          <p:sp>
            <p:nvSpPr>
              <p:cNvPr id="29" name="íSľïḍê">
                <a:extLst>
                  <a:ext uri="{FF2B5EF4-FFF2-40B4-BE49-F238E27FC236}">
                    <a16:creationId xmlns:a16="http://schemas.microsoft.com/office/drawing/2014/main" id="{532ACD2E-2474-4A1E-809B-647ECECEC52A}"/>
                  </a:ext>
                </a:extLst>
              </p:cNvPr>
              <p:cNvSpPr txBox="1"/>
              <p:nvPr/>
            </p:nvSpPr>
            <p:spPr>
              <a:xfrm>
                <a:off x="10803960" y="-1813521"/>
                <a:ext cx="3486212" cy="861774"/>
              </a:xfrm>
              <a:prstGeom prst="rect">
                <a:avLst/>
              </a:prstGeom>
            </p:spPr>
            <p:txBody>
              <a:bodyPr vert="horz" wrap="none" rtlCol="0" anchor="t" anchorCtr="0">
                <a:spAutoFit/>
              </a:bodyPr>
              <a:lstStyle/>
              <a:p>
                <a:pPr>
                  <a:lnSpc>
                    <a:spcPct val="100000"/>
                  </a:lnSpc>
                </a:pPr>
                <a:r>
                  <a:rPr lang="en-GB" alt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TWO</a:t>
                </a:r>
              </a:p>
            </p:txBody>
          </p:sp>
          <p:sp>
            <p:nvSpPr>
              <p:cNvPr id="30" name="íŝ1iḓè">
                <a:extLst>
                  <a:ext uri="{FF2B5EF4-FFF2-40B4-BE49-F238E27FC236}">
                    <a16:creationId xmlns:a16="http://schemas.microsoft.com/office/drawing/2014/main" id="{C642042E-113E-4056-9E72-F563CF1BC271}"/>
                  </a:ext>
                </a:extLst>
              </p:cNvPr>
              <p:cNvSpPr txBox="1"/>
              <p:nvPr/>
            </p:nvSpPr>
            <p:spPr>
              <a:xfrm>
                <a:off x="18459449" y="-1921243"/>
                <a:ext cx="3467616" cy="1077218"/>
              </a:xfrm>
              <a:prstGeom prst="rect">
                <a:avLst/>
              </a:prstGeom>
            </p:spPr>
            <p:txBody>
              <a:bodyPr vert="horz" wrap="none" rtlCol="0" anchor="t" anchorCtr="0">
                <a:spAutoFit/>
              </a:bodyPr>
              <a:lstStyle/>
              <a:p>
                <a:pPr>
                  <a:lnSpc>
                    <a:spcPct val="100000"/>
                  </a:lnSpc>
                </a:pPr>
                <a:r>
                  <a:rPr lang="zh-CN" altLang="en-US" sz="6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软件功能</a:t>
                </a:r>
                <a:endParaRPr lang="zh-CN" altLang="en-US" sz="6400" b="1" i="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isļïḍè">
              <a:extLst>
                <a:ext uri="{FF2B5EF4-FFF2-40B4-BE49-F238E27FC236}">
                  <a16:creationId xmlns:a16="http://schemas.microsoft.com/office/drawing/2014/main" id="{284EA3DF-5F6F-47AB-BBD8-DADAFF08017C}"/>
                </a:ext>
              </a:extLst>
            </p:cNvPr>
            <p:cNvGrpSpPr/>
            <p:nvPr/>
          </p:nvGrpSpPr>
          <p:grpSpPr>
            <a:xfrm>
              <a:off x="9954959" y="8254252"/>
              <a:ext cx="12839702" cy="1892479"/>
              <a:chOff x="9954959" y="-2328873"/>
              <a:chExt cx="12839702" cy="1892479"/>
            </a:xfrm>
          </p:grpSpPr>
          <p:sp>
            <p:nvSpPr>
              <p:cNvPr id="32" name="ïşľidé">
                <a:extLst>
                  <a:ext uri="{FF2B5EF4-FFF2-40B4-BE49-F238E27FC236}">
                    <a16:creationId xmlns:a16="http://schemas.microsoft.com/office/drawing/2014/main" id="{B05A1C3C-200E-4121-B975-5D9B275056A5}"/>
                  </a:ext>
                </a:extLst>
              </p:cNvPr>
              <p:cNvSpPr txBox="1"/>
              <p:nvPr/>
            </p:nvSpPr>
            <p:spPr>
              <a:xfrm>
                <a:off x="9954959" y="-2328873"/>
                <a:ext cx="12839702" cy="1892479"/>
              </a:xfrm>
              <a:prstGeom prst="roundRect">
                <a:avLst>
                  <a:gd name="adj" fmla="val 12593"/>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ym typeface="Arial" panose="020B0604020202020204" pitchFamily="34" charset="0"/>
                </a:endParaRPr>
              </a:p>
            </p:txBody>
          </p:sp>
          <p:sp>
            <p:nvSpPr>
              <p:cNvPr id="33" name="işlíḑè">
                <a:extLst>
                  <a:ext uri="{FF2B5EF4-FFF2-40B4-BE49-F238E27FC236}">
                    <a16:creationId xmlns:a16="http://schemas.microsoft.com/office/drawing/2014/main" id="{7226F8AC-7765-4D56-9110-9BBFD3E73D3B}"/>
                  </a:ext>
                </a:extLst>
              </p:cNvPr>
              <p:cNvSpPr txBox="1"/>
              <p:nvPr/>
            </p:nvSpPr>
            <p:spPr>
              <a:xfrm>
                <a:off x="10803960" y="-1813521"/>
                <a:ext cx="4164282" cy="861774"/>
              </a:xfrm>
              <a:prstGeom prst="rect">
                <a:avLst/>
              </a:prstGeom>
            </p:spPr>
            <p:txBody>
              <a:bodyPr vert="horz" wrap="none" rtlCol="0" anchor="t" anchorCtr="0">
                <a:spAutoFit/>
              </a:bodyPr>
              <a:lstStyle/>
              <a:p>
                <a:pPr>
                  <a:lnSpc>
                    <a:spcPct val="100000"/>
                  </a:lnSpc>
                </a:pPr>
                <a:r>
                  <a:rPr lang="en-GB" alt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THREE</a:t>
                </a:r>
              </a:p>
            </p:txBody>
          </p:sp>
          <p:sp>
            <p:nvSpPr>
              <p:cNvPr id="34" name="îṩlíḋè">
                <a:extLst>
                  <a:ext uri="{FF2B5EF4-FFF2-40B4-BE49-F238E27FC236}">
                    <a16:creationId xmlns:a16="http://schemas.microsoft.com/office/drawing/2014/main" id="{64441696-EDDD-4211-B76D-06C3EFEEA321}"/>
                  </a:ext>
                </a:extLst>
              </p:cNvPr>
              <p:cNvSpPr txBox="1"/>
              <p:nvPr/>
            </p:nvSpPr>
            <p:spPr>
              <a:xfrm>
                <a:off x="18459449" y="-1921243"/>
                <a:ext cx="3467616" cy="1077218"/>
              </a:xfrm>
              <a:prstGeom prst="rect">
                <a:avLst/>
              </a:prstGeom>
            </p:spPr>
            <p:txBody>
              <a:bodyPr vert="horz" wrap="none" rtlCol="0" anchor="t" anchorCtr="0">
                <a:spAutoFit/>
              </a:bodyPr>
              <a:lstStyle/>
              <a:p>
                <a:pPr>
                  <a:lnSpc>
                    <a:spcPct val="100000"/>
                  </a:lnSpc>
                </a:pPr>
                <a:r>
                  <a:rPr lang="zh-CN" altLang="en-US" sz="6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技术路线</a:t>
                </a:r>
                <a:endParaRPr lang="zh-CN" altLang="en-US" sz="6400" b="1" i="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 name="íṥľïḓê">
            <a:extLst>
              <a:ext uri="{FF2B5EF4-FFF2-40B4-BE49-F238E27FC236}">
                <a16:creationId xmlns:a16="http://schemas.microsoft.com/office/drawing/2014/main" id="{1A89D0A2-BC78-2553-9966-701F832E60EA}"/>
              </a:ext>
            </a:extLst>
          </p:cNvPr>
          <p:cNvSpPr txBox="1"/>
          <p:nvPr/>
        </p:nvSpPr>
        <p:spPr>
          <a:xfrm>
            <a:off x="9954959" y="10095242"/>
            <a:ext cx="13237550" cy="1683525"/>
          </a:xfrm>
          <a:prstGeom prst="roundRect">
            <a:avLst>
              <a:gd name="adj" fmla="val 12593"/>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ym typeface="Arial" panose="020B0604020202020204" pitchFamily="34" charset="0"/>
            </a:endParaRPr>
          </a:p>
        </p:txBody>
      </p:sp>
      <p:sp>
        <p:nvSpPr>
          <p:cNvPr id="5" name="işlíḑè">
            <a:extLst>
              <a:ext uri="{FF2B5EF4-FFF2-40B4-BE49-F238E27FC236}">
                <a16:creationId xmlns:a16="http://schemas.microsoft.com/office/drawing/2014/main" id="{D3FB14D6-E876-F72E-D22F-A6302C227F09}"/>
              </a:ext>
            </a:extLst>
          </p:cNvPr>
          <p:cNvSpPr txBox="1"/>
          <p:nvPr/>
        </p:nvSpPr>
        <p:spPr>
          <a:xfrm>
            <a:off x="10830267" y="10506118"/>
            <a:ext cx="3783152" cy="861774"/>
          </a:xfrm>
          <a:prstGeom prst="rect">
            <a:avLst/>
          </a:prstGeom>
        </p:spPr>
        <p:txBody>
          <a:bodyPr vert="horz" wrap="none" rtlCol="0" anchor="t" anchorCtr="0">
            <a:spAutoFit/>
          </a:bodyPr>
          <a:lstStyle/>
          <a:p>
            <a:pPr>
              <a:lnSpc>
                <a:spcPct val="100000"/>
              </a:lnSpc>
            </a:pPr>
            <a:r>
              <a:rPr lang="en-GB" alt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FORE</a:t>
            </a:r>
          </a:p>
        </p:txBody>
      </p:sp>
      <p:sp>
        <p:nvSpPr>
          <p:cNvPr id="6" name="îṩlíḋè">
            <a:extLst>
              <a:ext uri="{FF2B5EF4-FFF2-40B4-BE49-F238E27FC236}">
                <a16:creationId xmlns:a16="http://schemas.microsoft.com/office/drawing/2014/main" id="{7BB12CD7-42AB-4956-BE2B-A001A1446A4E}"/>
              </a:ext>
            </a:extLst>
          </p:cNvPr>
          <p:cNvSpPr txBox="1"/>
          <p:nvPr/>
        </p:nvSpPr>
        <p:spPr>
          <a:xfrm>
            <a:off x="18083418" y="10290674"/>
            <a:ext cx="5109091" cy="1077218"/>
          </a:xfrm>
          <a:prstGeom prst="rect">
            <a:avLst/>
          </a:prstGeom>
        </p:spPr>
        <p:txBody>
          <a:bodyPr vert="horz" wrap="none" rtlCol="0" anchor="t" anchorCtr="0">
            <a:spAutoFit/>
          </a:bodyPr>
          <a:lstStyle/>
          <a:p>
            <a:pPr>
              <a:lnSpc>
                <a:spcPct val="100000"/>
              </a:lnSpc>
            </a:pPr>
            <a:r>
              <a:rPr lang="zh-CN" altLang="en-US" sz="6400" b="1" i="0" dirty="0">
                <a:solidFill>
                  <a:schemeClr val="accent1"/>
                </a:solidFill>
                <a:latin typeface="Arial" panose="020B0604020202020204" pitchFamily="34" charset="0"/>
                <a:ea typeface="微软雅黑" panose="020B0503020204020204" pitchFamily="34" charset="-122"/>
                <a:sym typeface="Arial" panose="020B0604020202020204" pitchFamily="34" charset="0"/>
              </a:rPr>
              <a:t>创新点和特色</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iṧḷiḋé"/>
        <p:cNvGrpSpPr/>
        <p:nvPr/>
      </p:nvGrpSpPr>
      <p:grpSpPr>
        <a:xfrm>
          <a:off x="0" y="0"/>
          <a:ext cx="0" cy="0"/>
          <a:chOff x="0" y="0"/>
          <a:chExt cx="0" cy="0"/>
        </a:xfrm>
      </p:grpSpPr>
      <p:sp>
        <p:nvSpPr>
          <p:cNvPr id="6" name="íṩľíḓe">
            <a:extLst>
              <a:ext uri="{FF2B5EF4-FFF2-40B4-BE49-F238E27FC236}">
                <a16:creationId xmlns:a16="http://schemas.microsoft.com/office/drawing/2014/main" id="{E7C6FAC5-32D9-47AF-9F81-B32AC0A5B70D}"/>
              </a:ext>
            </a:extLst>
          </p:cNvPr>
          <p:cNvSpPr/>
          <p:nvPr/>
        </p:nvSpPr>
        <p:spPr>
          <a:xfrm>
            <a:off x="2057400" y="3323428"/>
            <a:ext cx="20269200" cy="7830903"/>
          </a:xfrm>
          <a:prstGeom prst="roundRect">
            <a:avLst>
              <a:gd name="adj" fmla="val 8004"/>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文本占位符 4">
            <a:extLst>
              <a:ext uri="{FF2B5EF4-FFF2-40B4-BE49-F238E27FC236}">
                <a16:creationId xmlns:a16="http://schemas.microsoft.com/office/drawing/2014/main" id="{A1C7C234-14C9-815D-4E2B-53FBABF3AE74}"/>
              </a:ext>
            </a:extLst>
          </p:cNvPr>
          <p:cNvSpPr>
            <a:spLocks noGrp="1"/>
          </p:cNvSpPr>
          <p:nvPr>
            <p:ph type="body" sz="quarter" idx="10"/>
          </p:nvPr>
        </p:nvSpPr>
        <p:spPr/>
        <p:txBody>
          <a:bodyPr/>
          <a:lstStyle/>
          <a:p>
            <a:r>
              <a:rPr lang="zh-CN" altLang="en-US" dirty="0"/>
              <a:t>选题动机</a:t>
            </a:r>
          </a:p>
        </p:txBody>
      </p:sp>
      <p:sp>
        <p:nvSpPr>
          <p:cNvPr id="8" name="文本框 7">
            <a:extLst>
              <a:ext uri="{FF2B5EF4-FFF2-40B4-BE49-F238E27FC236}">
                <a16:creationId xmlns:a16="http://schemas.microsoft.com/office/drawing/2014/main" id="{D00246F6-F6A9-F4A3-F2DF-B0D7235D6F9D}"/>
              </a:ext>
            </a:extLst>
          </p:cNvPr>
          <p:cNvSpPr txBox="1"/>
          <p:nvPr/>
        </p:nvSpPr>
        <p:spPr>
          <a:xfrm>
            <a:off x="3138055" y="3906035"/>
            <a:ext cx="7161012" cy="707886"/>
          </a:xfrm>
          <a:prstGeom prst="rect">
            <a:avLst/>
          </a:prstGeom>
          <a:noFill/>
        </p:spPr>
        <p:txBody>
          <a:bodyPr wrap="square" rtlCol="0">
            <a:spAutoFit/>
          </a:bodyPr>
          <a:lstStyle/>
          <a:p>
            <a:r>
              <a:rPr kumimoji="1" lang="zh-CN" altLang="en-US" sz="4000" dirty="0">
                <a:latin typeface="+mn-ea"/>
              </a:rPr>
              <a:t>选题背景：</a:t>
            </a:r>
          </a:p>
        </p:txBody>
      </p:sp>
      <p:sp>
        <p:nvSpPr>
          <p:cNvPr id="10" name="文本框 9">
            <a:extLst>
              <a:ext uri="{FF2B5EF4-FFF2-40B4-BE49-F238E27FC236}">
                <a16:creationId xmlns:a16="http://schemas.microsoft.com/office/drawing/2014/main" id="{1CC551C2-662C-488E-FCA9-260EFAAE04C0}"/>
              </a:ext>
            </a:extLst>
          </p:cNvPr>
          <p:cNvSpPr txBox="1"/>
          <p:nvPr/>
        </p:nvSpPr>
        <p:spPr>
          <a:xfrm>
            <a:off x="3138055" y="4815143"/>
            <a:ext cx="14090072" cy="1569660"/>
          </a:xfrm>
          <a:prstGeom prst="rect">
            <a:avLst/>
          </a:prstGeom>
          <a:noFill/>
        </p:spPr>
        <p:txBody>
          <a:bodyPr wrap="square" rtlCol="0">
            <a:spAutoFit/>
          </a:bodyPr>
          <a:lstStyle/>
          <a:p>
            <a:r>
              <a:rPr lang="zh-CN" altLang="en-US" sz="2400" b="0" i="0" u="none" strike="noStrike" dirty="0">
                <a:solidFill>
                  <a:srgbClr val="374151"/>
                </a:solidFill>
                <a:effectLst/>
                <a:latin typeface="Söhne"/>
              </a:rPr>
              <a:t>传统音乐播放器通常采用基于流派、艺术家或专辑的推荐方式，而以心情为依据的推荐系统能够更细致地满足用户的个性化需求。用户可以根据他们当前的情感状态，更轻松地发现与其心情相符的音乐，提高推荐的精准度。心情标签的推荐使得用户更容易在音乐中找到与自己情感相匹配的歌曲。这种情感连接有助于用户更深入地投入音乐体验中，产生共鸣，增强用户对平台的黏性。</a:t>
            </a:r>
            <a:endParaRPr kumimoji="1" lang="zh-CN" altLang="en-US" sz="2400" dirty="0"/>
          </a:p>
        </p:txBody>
      </p:sp>
      <p:sp>
        <p:nvSpPr>
          <p:cNvPr id="11" name="文本框 10">
            <a:extLst>
              <a:ext uri="{FF2B5EF4-FFF2-40B4-BE49-F238E27FC236}">
                <a16:creationId xmlns:a16="http://schemas.microsoft.com/office/drawing/2014/main" id="{AD5B5F3B-FAF0-6F3E-180E-8C8A1292153A}"/>
              </a:ext>
            </a:extLst>
          </p:cNvPr>
          <p:cNvSpPr txBox="1"/>
          <p:nvPr/>
        </p:nvSpPr>
        <p:spPr>
          <a:xfrm>
            <a:off x="3138055" y="7338591"/>
            <a:ext cx="5216236" cy="707886"/>
          </a:xfrm>
          <a:prstGeom prst="rect">
            <a:avLst/>
          </a:prstGeom>
          <a:noFill/>
        </p:spPr>
        <p:txBody>
          <a:bodyPr wrap="square" rtlCol="0">
            <a:spAutoFit/>
          </a:bodyPr>
          <a:lstStyle/>
          <a:p>
            <a:r>
              <a:rPr kumimoji="1" lang="zh-CN" altLang="en-US" sz="4000" dirty="0"/>
              <a:t>选题意义：</a:t>
            </a:r>
          </a:p>
        </p:txBody>
      </p:sp>
      <p:sp>
        <p:nvSpPr>
          <p:cNvPr id="12" name="文本框 11">
            <a:extLst>
              <a:ext uri="{FF2B5EF4-FFF2-40B4-BE49-F238E27FC236}">
                <a16:creationId xmlns:a16="http://schemas.microsoft.com/office/drawing/2014/main" id="{C05A3689-FFDF-4872-B560-8A8755060FC7}"/>
              </a:ext>
            </a:extLst>
          </p:cNvPr>
          <p:cNvSpPr txBox="1"/>
          <p:nvPr/>
        </p:nvSpPr>
        <p:spPr>
          <a:xfrm>
            <a:off x="3138054" y="8234580"/>
            <a:ext cx="13799127" cy="1569660"/>
          </a:xfrm>
          <a:prstGeom prst="rect">
            <a:avLst/>
          </a:prstGeom>
          <a:noFill/>
        </p:spPr>
        <p:txBody>
          <a:bodyPr wrap="square" rtlCol="0">
            <a:spAutoFit/>
          </a:bodyPr>
          <a:lstStyle/>
          <a:p>
            <a:r>
              <a:rPr lang="zh-CN" altLang="en-US" sz="2400" b="0" i="0" u="none" strike="noStrike" dirty="0">
                <a:solidFill>
                  <a:srgbClr val="374151"/>
                </a:solidFill>
                <a:effectLst/>
                <a:latin typeface="Söhne"/>
              </a:rPr>
              <a:t>用户通过选择心情标签参与到音乐选择的过程中，这种互动性使得用户体验更加参与感强烈。用户可以更主动地定义他们的心情，从而获得更加个性化的音乐推荐。在竞争激烈的音乐市场中，提供独特的推荐方式可以帮助</a:t>
            </a:r>
            <a:r>
              <a:rPr lang="en" altLang="zh-CN" sz="2400" b="0" i="0" u="none" strike="noStrike" dirty="0">
                <a:solidFill>
                  <a:srgbClr val="374151"/>
                </a:solidFill>
                <a:effectLst/>
                <a:latin typeface="Söhne"/>
              </a:rPr>
              <a:t>Infinit</a:t>
            </a:r>
            <a:r>
              <a:rPr lang="en-US" altLang="zh-CN" sz="2400" b="0" i="0" u="none" strike="noStrike" dirty="0">
                <a:solidFill>
                  <a:srgbClr val="374151"/>
                </a:solidFill>
                <a:effectLst/>
                <a:latin typeface="Söhne"/>
              </a:rPr>
              <a:t>e</a:t>
            </a:r>
            <a:r>
              <a:rPr lang="en" altLang="zh-CN" sz="2400" b="0" i="0" u="none" strike="noStrike" dirty="0">
                <a:solidFill>
                  <a:srgbClr val="374151"/>
                </a:solidFill>
                <a:effectLst/>
                <a:latin typeface="Söhne"/>
              </a:rPr>
              <a:t>Music</a:t>
            </a:r>
            <a:r>
              <a:rPr lang="zh-CN" altLang="en-US" sz="2400" b="0" i="0" u="none" strike="noStrike" dirty="0">
                <a:solidFill>
                  <a:srgbClr val="374151"/>
                </a:solidFill>
                <a:effectLst/>
                <a:latin typeface="Söhne"/>
              </a:rPr>
              <a:t>在竞争对手中脱颖而出。心情标签作为推荐方式相对新颖，可能能够吸引更多用户尝试并留在这个平台上。</a:t>
            </a:r>
            <a:endParaRPr kumimoji="1" lang="zh-CN" altLang="en-US" sz="2400" dirty="0"/>
          </a:p>
        </p:txBody>
      </p:sp>
    </p:spTree>
    <p:extLst>
      <p:ext uri="{BB962C8B-B14F-4D97-AF65-F5344CB8AC3E}">
        <p14:creationId xmlns:p14="http://schemas.microsoft.com/office/powerpoint/2010/main" val="1804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ślíďé"/>
        <p:cNvGrpSpPr/>
        <p:nvPr/>
      </p:nvGrpSpPr>
      <p:grpSpPr>
        <a:xfrm>
          <a:off x="0" y="0"/>
          <a:ext cx="0" cy="0"/>
          <a:chOff x="0" y="0"/>
          <a:chExt cx="0" cy="0"/>
        </a:xfrm>
      </p:grpSpPr>
      <p:sp>
        <p:nvSpPr>
          <p:cNvPr id="2" name="ïṡlïḑe">
            <a:extLst>
              <a:ext uri="{FF2B5EF4-FFF2-40B4-BE49-F238E27FC236}">
                <a16:creationId xmlns:a16="http://schemas.microsoft.com/office/drawing/2014/main" id="{970A02E1-60F1-4147-B414-733F4CDF922E}"/>
              </a:ext>
            </a:extLst>
          </p:cNvPr>
          <p:cNvSpPr>
            <a:spLocks noGrp="1"/>
          </p:cNvSpPr>
          <p:nvPr>
            <p:ph type="body" sz="quarter" idx="10"/>
          </p:nvPr>
        </p:nvSpPr>
        <p:spPr>
          <a:xfrm>
            <a:off x="2772697" y="889024"/>
            <a:ext cx="20269566" cy="1200329"/>
          </a:xfrm>
        </p:spPr>
        <p:txBody>
          <a:bodyPr/>
          <a:lstStyle/>
          <a:p>
            <a:r>
              <a:rPr lang="zh-CN" altLang="en-US" dirty="0"/>
              <a:t>软件功能</a:t>
            </a:r>
          </a:p>
        </p:txBody>
      </p:sp>
      <p:grpSp>
        <p:nvGrpSpPr>
          <p:cNvPr id="12" name="iṧľïďé">
            <a:extLst>
              <a:ext uri="{FF2B5EF4-FFF2-40B4-BE49-F238E27FC236}">
                <a16:creationId xmlns:a16="http://schemas.microsoft.com/office/drawing/2014/main" id="{82E25011-AB03-4B1F-AB44-0A2E5D4210B5}"/>
              </a:ext>
            </a:extLst>
          </p:cNvPr>
          <p:cNvGrpSpPr/>
          <p:nvPr/>
        </p:nvGrpSpPr>
        <p:grpSpPr>
          <a:xfrm>
            <a:off x="2369203" y="3960306"/>
            <a:ext cx="19645593" cy="6185527"/>
            <a:chOff x="2369203" y="3932597"/>
            <a:chExt cx="19645593" cy="6185527"/>
          </a:xfrm>
        </p:grpSpPr>
        <p:sp>
          <p:nvSpPr>
            <p:cNvPr id="47" name="î$ļïḑé">
              <a:extLst>
                <a:ext uri="{FF2B5EF4-FFF2-40B4-BE49-F238E27FC236}">
                  <a16:creationId xmlns:a16="http://schemas.microsoft.com/office/drawing/2014/main" id="{97761EEF-DFEF-414D-8749-BFB31ECC9023}"/>
                </a:ext>
              </a:extLst>
            </p:cNvPr>
            <p:cNvSpPr/>
            <p:nvPr/>
          </p:nvSpPr>
          <p:spPr>
            <a:xfrm>
              <a:off x="2369203" y="3932597"/>
              <a:ext cx="19645593" cy="6185527"/>
            </a:xfrm>
            <a:prstGeom prst="roundRect">
              <a:avLst>
                <a:gd name="adj" fmla="val 8029"/>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iṡ1íḓê">
              <a:extLst>
                <a:ext uri="{FF2B5EF4-FFF2-40B4-BE49-F238E27FC236}">
                  <a16:creationId xmlns:a16="http://schemas.microsoft.com/office/drawing/2014/main" id="{F32DC54A-7A5B-4DB6-A0C9-884BAB3E80AD}"/>
                </a:ext>
              </a:extLst>
            </p:cNvPr>
            <p:cNvGrpSpPr/>
            <p:nvPr/>
          </p:nvGrpSpPr>
          <p:grpSpPr>
            <a:xfrm>
              <a:off x="4473283" y="4752086"/>
              <a:ext cx="16727048" cy="4156410"/>
              <a:chOff x="3894306" y="4752086"/>
              <a:chExt cx="16727048" cy="4156410"/>
            </a:xfrm>
          </p:grpSpPr>
          <p:grpSp>
            <p:nvGrpSpPr>
              <p:cNvPr id="95" name="iśļíḍê">
                <a:extLst>
                  <a:ext uri="{FF2B5EF4-FFF2-40B4-BE49-F238E27FC236}">
                    <a16:creationId xmlns:a16="http://schemas.microsoft.com/office/drawing/2014/main" id="{B8353B82-D4C8-4451-BB04-4341F80C93D5}"/>
                  </a:ext>
                </a:extLst>
              </p:cNvPr>
              <p:cNvGrpSpPr/>
              <p:nvPr/>
            </p:nvGrpSpPr>
            <p:grpSpPr>
              <a:xfrm>
                <a:off x="3894306" y="4752086"/>
                <a:ext cx="12692499" cy="4156410"/>
                <a:chOff x="3894306" y="1549643"/>
                <a:chExt cx="12692499" cy="4156410"/>
              </a:xfrm>
            </p:grpSpPr>
            <p:sp>
              <p:nvSpPr>
                <p:cNvPr id="96" name="i$ḷiďê">
                  <a:extLst>
                    <a:ext uri="{FF2B5EF4-FFF2-40B4-BE49-F238E27FC236}">
                      <a16:creationId xmlns:a16="http://schemas.microsoft.com/office/drawing/2014/main" id="{FDDB6DED-A3B2-4EF9-8FD9-6D9276800D44}"/>
                    </a:ext>
                  </a:extLst>
                </p:cNvPr>
                <p:cNvSpPr txBox="1"/>
                <p:nvPr/>
              </p:nvSpPr>
              <p:spPr>
                <a:xfrm>
                  <a:off x="4159613" y="4536503"/>
                  <a:ext cx="12427192" cy="584775"/>
                </a:xfrm>
                <a:prstGeom prst="rect">
                  <a:avLst/>
                </a:prstGeom>
              </p:spPr>
              <p:txBody>
                <a:bodyPr vert="horz" wrap="square" rtlCol="0" anchor="t" anchorCtr="0">
                  <a:spAutoFit/>
                </a:bodyPr>
                <a:lstStyle/>
                <a:p>
                  <a:r>
                    <a:rPr lang="zh-CN" altLang="en-US" sz="3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根据与</a:t>
                  </a:r>
                  <a:r>
                    <a:rPr lang="en-US" altLang="zh-CN" sz="3200" dirty="0" err="1">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langchain</a:t>
                  </a:r>
                  <a:r>
                    <a:rPr lang="zh-CN" altLang="en-US" sz="3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的对话，获取听歌建议，获取无限生成的播放列表</a:t>
                  </a:r>
                  <a:endParaRPr lang="zh-CN" altLang="en-US" sz="3200" b="0" i="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îślîḍè">
                  <a:extLst>
                    <a:ext uri="{FF2B5EF4-FFF2-40B4-BE49-F238E27FC236}">
                      <a16:creationId xmlns:a16="http://schemas.microsoft.com/office/drawing/2014/main" id="{995C6473-DAC7-46F7-A57F-13DD2974FD29}"/>
                    </a:ext>
                  </a:extLst>
                </p:cNvPr>
                <p:cNvSpPr txBox="1"/>
                <p:nvPr/>
              </p:nvSpPr>
              <p:spPr>
                <a:xfrm>
                  <a:off x="3894306" y="5121278"/>
                  <a:ext cx="184731" cy="584775"/>
                </a:xfrm>
                <a:prstGeom prst="rect">
                  <a:avLst/>
                </a:prstGeom>
                <a:noFill/>
              </p:spPr>
              <p:txBody>
                <a:bodyPr wrap="none" rtlCol="0">
                  <a:spAutoFit/>
                </a:bodyPr>
                <a:lstStyle/>
                <a:p>
                  <a:pPr algn="r"/>
                  <a:endParaRPr lang="en-GB" sz="3200" dirty="0">
                    <a:solidFill>
                      <a:schemeClr val="accent1"/>
                    </a:solidFill>
                  </a:endParaRPr>
                </a:p>
              </p:txBody>
            </p:sp>
            <p:sp>
              <p:nvSpPr>
                <p:cNvPr id="3" name="i$ḷiďê">
                  <a:extLst>
                    <a:ext uri="{FF2B5EF4-FFF2-40B4-BE49-F238E27FC236}">
                      <a16:creationId xmlns:a16="http://schemas.microsoft.com/office/drawing/2014/main" id="{AC77943A-2376-FEB2-AD91-B73A7D6A8660}"/>
                    </a:ext>
                  </a:extLst>
                </p:cNvPr>
                <p:cNvSpPr txBox="1"/>
                <p:nvPr/>
              </p:nvSpPr>
              <p:spPr>
                <a:xfrm>
                  <a:off x="4079037" y="1549643"/>
                  <a:ext cx="9702302" cy="584775"/>
                </a:xfrm>
                <a:prstGeom prst="rect">
                  <a:avLst/>
                </a:prstGeom>
              </p:spPr>
              <p:txBody>
                <a:bodyPr vert="horz" wrap="square" rtlCol="0" anchor="t" anchorCtr="0">
                  <a:spAutoFit/>
                </a:bodyPr>
                <a:lstStyle/>
                <a:p>
                  <a:r>
                    <a:rPr lang="zh-CN" altLang="en-US" sz="3200" b="0" i="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基本的音乐播放器功能，获取音乐信息，歌词滚动</a:t>
                  </a:r>
                </a:p>
              </p:txBody>
            </p:sp>
            <p:sp>
              <p:nvSpPr>
                <p:cNvPr id="4" name="i$ḷiďê">
                  <a:extLst>
                    <a:ext uri="{FF2B5EF4-FFF2-40B4-BE49-F238E27FC236}">
                      <a16:creationId xmlns:a16="http://schemas.microsoft.com/office/drawing/2014/main" id="{287F8CD8-682E-307F-F501-C54853490DF8}"/>
                    </a:ext>
                  </a:extLst>
                </p:cNvPr>
                <p:cNvSpPr txBox="1"/>
                <p:nvPr/>
              </p:nvSpPr>
              <p:spPr>
                <a:xfrm>
                  <a:off x="4159613" y="3043073"/>
                  <a:ext cx="11738841" cy="584775"/>
                </a:xfrm>
                <a:prstGeom prst="rect">
                  <a:avLst/>
                </a:prstGeom>
              </p:spPr>
              <p:txBody>
                <a:bodyPr vert="horz" wrap="square" rtlCol="0" anchor="t" anchorCtr="0">
                  <a:spAutoFit/>
                </a:bodyPr>
                <a:lstStyle/>
                <a:p>
                  <a:r>
                    <a:rPr lang="zh-CN" altLang="en-US" sz="3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根据歌曲情绪风格以及歌名等方式模糊搜索   获得歌曲</a:t>
                  </a:r>
                  <a:endParaRPr lang="zh-CN" altLang="en-US" sz="3200" b="0" i="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7" name="îšlíḓè">
                <a:extLst>
                  <a:ext uri="{FF2B5EF4-FFF2-40B4-BE49-F238E27FC236}">
                    <a16:creationId xmlns:a16="http://schemas.microsoft.com/office/drawing/2014/main" id="{44430C6C-FF87-43EF-A7ED-58249B89C723}"/>
                  </a:ext>
                </a:extLst>
              </p:cNvPr>
              <p:cNvGrpSpPr/>
              <p:nvPr/>
            </p:nvGrpSpPr>
            <p:grpSpPr>
              <a:xfrm>
                <a:off x="14832134" y="8323721"/>
                <a:ext cx="5789220" cy="584775"/>
                <a:chOff x="3894306" y="5121278"/>
                <a:chExt cx="5789220" cy="584775"/>
              </a:xfrm>
            </p:grpSpPr>
            <p:sp>
              <p:nvSpPr>
                <p:cNvPr id="108" name="îšlîdê">
                  <a:extLst>
                    <a:ext uri="{FF2B5EF4-FFF2-40B4-BE49-F238E27FC236}">
                      <a16:creationId xmlns:a16="http://schemas.microsoft.com/office/drawing/2014/main" id="{6FD3C166-81D5-4628-80CE-2F1FAD4CD295}"/>
                    </a:ext>
                  </a:extLst>
                </p:cNvPr>
                <p:cNvSpPr txBox="1"/>
                <p:nvPr/>
              </p:nvSpPr>
              <p:spPr>
                <a:xfrm>
                  <a:off x="4079038" y="5121278"/>
                  <a:ext cx="5604488" cy="584775"/>
                </a:xfrm>
                <a:prstGeom prst="rect">
                  <a:avLst/>
                </a:prstGeom>
              </p:spPr>
              <p:txBody>
                <a:bodyPr vert="horz" wrap="square" rtlCol="0" anchor="t" anchorCtr="0">
                  <a:spAutoFit/>
                </a:bodyPr>
                <a:lstStyle/>
                <a:p>
                  <a:endParaRPr lang="zh-CN" altLang="en-US" sz="3200" b="0" i="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9" name="îṩľidé">
                  <a:extLst>
                    <a:ext uri="{FF2B5EF4-FFF2-40B4-BE49-F238E27FC236}">
                      <a16:creationId xmlns:a16="http://schemas.microsoft.com/office/drawing/2014/main" id="{24F98280-87D7-41E4-9D3C-ACC7A4B519D3}"/>
                    </a:ext>
                  </a:extLst>
                </p:cNvPr>
                <p:cNvSpPr txBox="1"/>
                <p:nvPr/>
              </p:nvSpPr>
              <p:spPr>
                <a:xfrm>
                  <a:off x="3894306" y="5121278"/>
                  <a:ext cx="184731" cy="584775"/>
                </a:xfrm>
                <a:prstGeom prst="rect">
                  <a:avLst/>
                </a:prstGeom>
                <a:noFill/>
              </p:spPr>
              <p:txBody>
                <a:bodyPr wrap="none" rtlCol="0">
                  <a:spAutoFit/>
                </a:bodyPr>
                <a:lstStyle/>
                <a:p>
                  <a:pPr algn="r"/>
                  <a:endParaRPr lang="en-GB" sz="3200" dirty="0">
                    <a:solidFill>
                      <a:schemeClr val="accent1"/>
                    </a:solidFill>
                  </a:endParaRPr>
                </a:p>
              </p:txBody>
            </p:sp>
          </p:grpSp>
        </p:grpSp>
      </p:grpSp>
    </p:spTree>
    <p:extLst>
      <p:ext uri="{BB962C8B-B14F-4D97-AF65-F5344CB8AC3E}">
        <p14:creationId xmlns:p14="http://schemas.microsoft.com/office/powerpoint/2010/main" val="126053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iSḻídè"/>
        <p:cNvGrpSpPr/>
        <p:nvPr/>
      </p:nvGrpSpPr>
      <p:grpSpPr>
        <a:xfrm>
          <a:off x="0" y="0"/>
          <a:ext cx="0" cy="0"/>
          <a:chOff x="0" y="0"/>
          <a:chExt cx="0" cy="0"/>
        </a:xfrm>
      </p:grpSpPr>
      <p:sp>
        <p:nvSpPr>
          <p:cNvPr id="2" name="iṣļíḓé">
            <a:extLst>
              <a:ext uri="{FF2B5EF4-FFF2-40B4-BE49-F238E27FC236}">
                <a16:creationId xmlns:a16="http://schemas.microsoft.com/office/drawing/2014/main" id="{D8F18100-D838-43AF-A6A7-9D49AEC55681}"/>
              </a:ext>
            </a:extLst>
          </p:cNvPr>
          <p:cNvSpPr>
            <a:spLocks noGrp="1"/>
          </p:cNvSpPr>
          <p:nvPr>
            <p:ph type="body" sz="quarter" idx="10"/>
          </p:nvPr>
        </p:nvSpPr>
        <p:spPr>
          <a:xfrm>
            <a:off x="2772697" y="889024"/>
            <a:ext cx="20269566" cy="1200329"/>
          </a:xfrm>
        </p:spPr>
        <p:txBody>
          <a:bodyPr/>
          <a:lstStyle/>
          <a:p>
            <a:r>
              <a:rPr lang="zh-CN" altLang="en-US" dirty="0"/>
              <a:t>技术路线</a:t>
            </a:r>
          </a:p>
        </p:txBody>
      </p:sp>
      <p:grpSp>
        <p:nvGrpSpPr>
          <p:cNvPr id="9" name="ïṡḻiḓè">
            <a:extLst>
              <a:ext uri="{FF2B5EF4-FFF2-40B4-BE49-F238E27FC236}">
                <a16:creationId xmlns:a16="http://schemas.microsoft.com/office/drawing/2014/main" id="{13D7262D-B93B-4BAC-A536-82446D426491}"/>
              </a:ext>
            </a:extLst>
          </p:cNvPr>
          <p:cNvGrpSpPr/>
          <p:nvPr/>
        </p:nvGrpSpPr>
        <p:grpSpPr>
          <a:xfrm>
            <a:off x="1790344" y="4536809"/>
            <a:ext cx="20508345" cy="6359791"/>
            <a:chOff x="1790344" y="4536809"/>
            <a:chExt cx="20508345" cy="6359791"/>
          </a:xfrm>
        </p:grpSpPr>
        <p:sp>
          <p:nvSpPr>
            <p:cNvPr id="4" name="ïšľïďe">
              <a:extLst>
                <a:ext uri="{FF2B5EF4-FFF2-40B4-BE49-F238E27FC236}">
                  <a16:creationId xmlns:a16="http://schemas.microsoft.com/office/drawing/2014/main" id="{4D841BE2-0E66-4376-8242-3C98373C5037}"/>
                </a:ext>
              </a:extLst>
            </p:cNvPr>
            <p:cNvSpPr/>
            <p:nvPr/>
          </p:nvSpPr>
          <p:spPr>
            <a:xfrm>
              <a:off x="2477730" y="4666706"/>
              <a:ext cx="5525096" cy="1670103"/>
            </a:xfrm>
            <a:prstGeom prst="roundRect">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solidFill>
                    <a:schemeClr val="accent1"/>
                  </a:solidFill>
                  <a:latin typeface="Arial" panose="020B0604020202020204" pitchFamily="34" charset="0"/>
                  <a:ea typeface="微软雅黑" panose="020B0503020204020204" pitchFamily="34" charset="-122"/>
                  <a:sym typeface="Arial" panose="020B0604020202020204" pitchFamily="34" charset="0"/>
                </a:rPr>
                <a:t>前端</a:t>
              </a:r>
            </a:p>
          </p:txBody>
        </p:sp>
        <p:sp>
          <p:nvSpPr>
            <p:cNvPr id="39" name="iṧḻïdê">
              <a:extLst>
                <a:ext uri="{FF2B5EF4-FFF2-40B4-BE49-F238E27FC236}">
                  <a16:creationId xmlns:a16="http://schemas.microsoft.com/office/drawing/2014/main" id="{EAA426C4-693B-444D-B9E6-947082B218B7}"/>
                </a:ext>
              </a:extLst>
            </p:cNvPr>
            <p:cNvSpPr/>
            <p:nvPr/>
          </p:nvSpPr>
          <p:spPr>
            <a:xfrm>
              <a:off x="9763432" y="4666706"/>
              <a:ext cx="5387325" cy="1670103"/>
            </a:xfrm>
            <a:prstGeom prst="roundRect">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solidFill>
                    <a:schemeClr val="accent1"/>
                  </a:solidFill>
                  <a:latin typeface="Arial" panose="020B0604020202020204" pitchFamily="34" charset="0"/>
                  <a:ea typeface="微软雅黑" panose="020B0503020204020204" pitchFamily="34" charset="-122"/>
                  <a:sym typeface="Arial" panose="020B0604020202020204" pitchFamily="34" charset="0"/>
                </a:rPr>
                <a:t>后端</a:t>
              </a:r>
              <a:endParaRPr lang="en-US" altLang="zh-CN" sz="60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îṡľïdé">
              <a:extLst>
                <a:ext uri="{FF2B5EF4-FFF2-40B4-BE49-F238E27FC236}">
                  <a16:creationId xmlns:a16="http://schemas.microsoft.com/office/drawing/2014/main" id="{2725AD8C-EF1D-4C63-970D-6C69C1F2C97E}"/>
                </a:ext>
              </a:extLst>
            </p:cNvPr>
            <p:cNvSpPr/>
            <p:nvPr/>
          </p:nvSpPr>
          <p:spPr>
            <a:xfrm>
              <a:off x="1790344" y="4536809"/>
              <a:ext cx="1800000" cy="1800000"/>
            </a:xfrm>
            <a:prstGeom prst="ellipse">
              <a:avLst/>
            </a:prstGeom>
            <a:solidFill>
              <a:schemeClr val="accent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GB" sz="6000" b="1">
                  <a:solidFill>
                    <a:schemeClr val="accent1"/>
                  </a:solidFill>
                </a:rPr>
                <a:t>W</a:t>
              </a:r>
              <a:endParaRPr lang="en-GB" sz="6000" b="1" dirty="0">
                <a:solidFill>
                  <a:schemeClr val="accent1"/>
                </a:solidFill>
              </a:endParaRPr>
            </a:p>
          </p:txBody>
        </p:sp>
        <p:sp>
          <p:nvSpPr>
            <p:cNvPr id="37" name="íSḻïḑè">
              <a:extLst>
                <a:ext uri="{FF2B5EF4-FFF2-40B4-BE49-F238E27FC236}">
                  <a16:creationId xmlns:a16="http://schemas.microsoft.com/office/drawing/2014/main" id="{F59D8532-EADF-4810-A1B6-6244B10312CA}"/>
                </a:ext>
              </a:extLst>
            </p:cNvPr>
            <p:cNvSpPr/>
            <p:nvPr/>
          </p:nvSpPr>
          <p:spPr>
            <a:xfrm>
              <a:off x="2085312" y="6858000"/>
              <a:ext cx="5917513" cy="4038600"/>
            </a:xfrm>
            <a:prstGeom prst="roundRect">
              <a:avLst>
                <a:gd name="adj" fmla="val 10377"/>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使用</a:t>
              </a:r>
              <a:r>
                <a:rPr lang="en-US" altLang="zh-CN"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vue3</a:t>
              </a:r>
              <a:r>
                <a:rPr lang="zh-CN" altLang="en-US"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框架</a:t>
              </a:r>
              <a:endParaRPr lang="en-GB" altLang="zh-CN" sz="3600" b="0" i="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isļîḋê">
              <a:extLst>
                <a:ext uri="{FF2B5EF4-FFF2-40B4-BE49-F238E27FC236}">
                  <a16:creationId xmlns:a16="http://schemas.microsoft.com/office/drawing/2014/main" id="{E6AE3522-2ECE-49EB-9A0C-EFE9052069D4}"/>
                </a:ext>
              </a:extLst>
            </p:cNvPr>
            <p:cNvSpPr/>
            <p:nvPr/>
          </p:nvSpPr>
          <p:spPr>
            <a:xfrm>
              <a:off x="8938276" y="4536809"/>
              <a:ext cx="1800000" cy="1800000"/>
            </a:xfrm>
            <a:prstGeom prst="ellipse">
              <a:avLst/>
            </a:prstGeom>
            <a:solidFill>
              <a:schemeClr val="accent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GB" sz="6000" b="1">
                  <a:solidFill>
                    <a:schemeClr val="accent1"/>
                  </a:solidFill>
                </a:rPr>
                <a:t>I</a:t>
              </a:r>
              <a:endParaRPr lang="en-GB" sz="6000" b="1" dirty="0">
                <a:solidFill>
                  <a:schemeClr val="accent1"/>
                </a:solidFill>
              </a:endParaRPr>
            </a:p>
          </p:txBody>
        </p:sp>
        <p:sp>
          <p:nvSpPr>
            <p:cNvPr id="41" name="îślïḍé">
              <a:extLst>
                <a:ext uri="{FF2B5EF4-FFF2-40B4-BE49-F238E27FC236}">
                  <a16:creationId xmlns:a16="http://schemas.microsoft.com/office/drawing/2014/main" id="{426247DC-B758-483F-95A4-E3828481DB4F}"/>
                </a:ext>
              </a:extLst>
            </p:cNvPr>
            <p:cNvSpPr/>
            <p:nvPr/>
          </p:nvSpPr>
          <p:spPr>
            <a:xfrm>
              <a:off x="9233244" y="6858000"/>
              <a:ext cx="5917513" cy="4038600"/>
            </a:xfrm>
            <a:prstGeom prst="roundRect">
              <a:avLst>
                <a:gd name="adj" fmla="val 10377"/>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利用</a:t>
              </a:r>
              <a:r>
                <a:rPr lang="en-US" altLang="zh-CN" sz="3600" dirty="0" err="1">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springboot</a:t>
              </a:r>
              <a:r>
                <a:rPr lang="zh-CN" altLang="en-US"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框架完成后端编写，用户歌曲歌单的增删改查功能，</a:t>
              </a:r>
              <a:r>
                <a:rPr lang="en-US" altLang="zh-CN" sz="3600" dirty="0" err="1">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mongodb</a:t>
              </a:r>
              <a:r>
                <a:rPr lang="zh-CN" altLang="en-US"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的模糊搜索处理</a:t>
              </a:r>
              <a:endParaRPr lang="en-GB" altLang="zh-CN" sz="3600" b="0" i="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ï$1ïḍe">
              <a:extLst>
                <a:ext uri="{FF2B5EF4-FFF2-40B4-BE49-F238E27FC236}">
                  <a16:creationId xmlns:a16="http://schemas.microsoft.com/office/drawing/2014/main" id="{D00298A7-0D70-42F7-A0BA-4E408A4198A8}"/>
                </a:ext>
              </a:extLst>
            </p:cNvPr>
            <p:cNvSpPr/>
            <p:nvPr/>
          </p:nvSpPr>
          <p:spPr>
            <a:xfrm>
              <a:off x="16695174" y="4666706"/>
              <a:ext cx="5550064" cy="1670103"/>
            </a:xfrm>
            <a:prstGeom prst="roundRect">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solidFill>
                    <a:schemeClr val="accent1"/>
                  </a:solidFill>
                  <a:latin typeface="Arial" panose="020B0604020202020204" pitchFamily="34" charset="0"/>
                  <a:ea typeface="微软雅黑" panose="020B0503020204020204" pitchFamily="34" charset="-122"/>
                  <a:sym typeface="Arial" panose="020B0604020202020204" pitchFamily="34" charset="0"/>
                </a:rPr>
                <a:t>大模型</a:t>
              </a:r>
            </a:p>
          </p:txBody>
        </p:sp>
        <p:sp>
          <p:nvSpPr>
            <p:cNvPr id="43" name="íṡļîďè">
              <a:extLst>
                <a:ext uri="{FF2B5EF4-FFF2-40B4-BE49-F238E27FC236}">
                  <a16:creationId xmlns:a16="http://schemas.microsoft.com/office/drawing/2014/main" id="{FFC68963-66E0-497C-BAA8-FC3F3E8926CC}"/>
                </a:ext>
              </a:extLst>
            </p:cNvPr>
            <p:cNvSpPr/>
            <p:nvPr/>
          </p:nvSpPr>
          <p:spPr>
            <a:xfrm>
              <a:off x="16086208" y="4536809"/>
              <a:ext cx="1800000" cy="1800000"/>
            </a:xfrm>
            <a:prstGeom prst="ellipse">
              <a:avLst/>
            </a:prstGeom>
            <a:solidFill>
              <a:schemeClr val="accent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GB" sz="6000" b="1">
                  <a:solidFill>
                    <a:schemeClr val="accent1"/>
                  </a:solidFill>
                </a:rPr>
                <a:t>N</a:t>
              </a:r>
              <a:endParaRPr lang="en-GB" sz="6000" b="1" dirty="0">
                <a:solidFill>
                  <a:schemeClr val="accent1"/>
                </a:solidFill>
              </a:endParaRPr>
            </a:p>
          </p:txBody>
        </p:sp>
        <p:sp>
          <p:nvSpPr>
            <p:cNvPr id="44" name="išliḓê">
              <a:extLst>
                <a:ext uri="{FF2B5EF4-FFF2-40B4-BE49-F238E27FC236}">
                  <a16:creationId xmlns:a16="http://schemas.microsoft.com/office/drawing/2014/main" id="{1B836A15-BCC1-44F3-A125-C8C0BA947717}"/>
                </a:ext>
              </a:extLst>
            </p:cNvPr>
            <p:cNvSpPr/>
            <p:nvPr/>
          </p:nvSpPr>
          <p:spPr>
            <a:xfrm>
              <a:off x="16381176" y="6858000"/>
              <a:ext cx="5917513" cy="4038600"/>
            </a:xfrm>
            <a:prstGeom prst="roundRect">
              <a:avLst>
                <a:gd name="adj" fmla="val 10377"/>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Python</a:t>
              </a:r>
              <a:r>
                <a:rPr lang="zh-CN" altLang="en-US"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爬取到的数据进行</a:t>
              </a:r>
              <a:r>
                <a:rPr lang="en-US" altLang="zh-CN" sz="3600" dirty="0" err="1">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longchain</a:t>
              </a:r>
              <a:r>
                <a:rPr lang="zh-CN" altLang="en-US"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的训练，获得基于情绪的推荐</a:t>
              </a:r>
              <a:endParaRPr lang="zh-CN" altLang="en-US" sz="3600" b="0" i="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67143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íSliḓê"/>
        <p:cNvGrpSpPr/>
        <p:nvPr/>
      </p:nvGrpSpPr>
      <p:grpSpPr>
        <a:xfrm>
          <a:off x="0" y="0"/>
          <a:ext cx="0" cy="0"/>
          <a:chOff x="0" y="0"/>
          <a:chExt cx="0" cy="0"/>
        </a:xfrm>
      </p:grpSpPr>
      <p:sp>
        <p:nvSpPr>
          <p:cNvPr id="2" name="íśľidé">
            <a:extLst>
              <a:ext uri="{FF2B5EF4-FFF2-40B4-BE49-F238E27FC236}">
                <a16:creationId xmlns:a16="http://schemas.microsoft.com/office/drawing/2014/main" id="{F63FA12A-ECEC-4FD2-A9A3-9FF60C76FC84}"/>
              </a:ext>
            </a:extLst>
          </p:cNvPr>
          <p:cNvSpPr>
            <a:spLocks noGrp="1"/>
          </p:cNvSpPr>
          <p:nvPr>
            <p:ph type="body" sz="quarter" idx="10"/>
          </p:nvPr>
        </p:nvSpPr>
        <p:spPr>
          <a:xfrm>
            <a:off x="2772697" y="889024"/>
            <a:ext cx="20269566" cy="1200329"/>
          </a:xfrm>
        </p:spPr>
        <p:txBody>
          <a:bodyPr/>
          <a:lstStyle/>
          <a:p>
            <a:r>
              <a:rPr lang="zh-CN" altLang="en-US" dirty="0"/>
              <a:t>创新点和特色</a:t>
            </a:r>
          </a:p>
        </p:txBody>
      </p:sp>
      <p:grpSp>
        <p:nvGrpSpPr>
          <p:cNvPr id="15" name="îṣḻïdê">
            <a:extLst>
              <a:ext uri="{FF2B5EF4-FFF2-40B4-BE49-F238E27FC236}">
                <a16:creationId xmlns:a16="http://schemas.microsoft.com/office/drawing/2014/main" id="{B1826A20-FFC6-4E12-8488-3A94C3FCC8AF}"/>
              </a:ext>
            </a:extLst>
          </p:cNvPr>
          <p:cNvGrpSpPr/>
          <p:nvPr/>
        </p:nvGrpSpPr>
        <p:grpSpPr>
          <a:xfrm>
            <a:off x="3179435" y="5102401"/>
            <a:ext cx="16176416" cy="5061358"/>
            <a:chOff x="2057217" y="5060838"/>
            <a:chExt cx="16176416" cy="5061358"/>
          </a:xfrm>
        </p:grpSpPr>
        <p:sp>
          <p:nvSpPr>
            <p:cNvPr id="34" name="îṩļîḍe">
              <a:extLst>
                <a:ext uri="{FF2B5EF4-FFF2-40B4-BE49-F238E27FC236}">
                  <a16:creationId xmlns:a16="http://schemas.microsoft.com/office/drawing/2014/main" id="{1721845F-4658-4077-9A75-C473D65F4652}"/>
                </a:ext>
              </a:extLst>
            </p:cNvPr>
            <p:cNvSpPr/>
            <p:nvPr/>
          </p:nvSpPr>
          <p:spPr>
            <a:xfrm>
              <a:off x="2057217" y="5533850"/>
              <a:ext cx="3896963" cy="4588346"/>
            </a:xfrm>
            <a:prstGeom prst="roundRect">
              <a:avLst>
                <a:gd name="adj" fmla="val 8110"/>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ïṣliḑè">
              <a:extLst>
                <a:ext uri="{FF2B5EF4-FFF2-40B4-BE49-F238E27FC236}">
                  <a16:creationId xmlns:a16="http://schemas.microsoft.com/office/drawing/2014/main" id="{EECB398C-62F9-4672-A40B-8D5597AAE216}"/>
                </a:ext>
              </a:extLst>
            </p:cNvPr>
            <p:cNvSpPr txBox="1"/>
            <p:nvPr/>
          </p:nvSpPr>
          <p:spPr>
            <a:xfrm>
              <a:off x="2825956" y="7170459"/>
              <a:ext cx="2359484" cy="147841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lvl1pPr algn="ctr">
                <a:lnSpc>
                  <a:spcPct val="150000"/>
                </a:lnSpc>
                <a:defRPr sz="3600" b="0" i="0">
                  <a:solidFill>
                    <a:schemeClr val="tx1">
                      <a:lumMod val="65000"/>
                      <a:lumOff val="35000"/>
                    </a:schemeClr>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3200" dirty="0">
                  <a:sym typeface="Arial" panose="020B0604020202020204" pitchFamily="34" charset="0"/>
                </a:rPr>
                <a:t>无限生成歌单</a:t>
              </a:r>
            </a:p>
          </p:txBody>
        </p:sp>
        <p:sp>
          <p:nvSpPr>
            <p:cNvPr id="36" name="îṥļîḍè">
              <a:extLst>
                <a:ext uri="{FF2B5EF4-FFF2-40B4-BE49-F238E27FC236}">
                  <a16:creationId xmlns:a16="http://schemas.microsoft.com/office/drawing/2014/main" id="{CE94888E-2E5A-4B44-9FD9-3EC53FCB29F0}"/>
                </a:ext>
              </a:extLst>
            </p:cNvPr>
            <p:cNvSpPr txBox="1"/>
            <p:nvPr/>
          </p:nvSpPr>
          <p:spPr>
            <a:xfrm>
              <a:off x="3195698" y="5060838"/>
              <a:ext cx="1620000" cy="1620000"/>
            </a:xfrm>
            <a:prstGeom prst="ellipse">
              <a:avLst/>
            </a:prstGeom>
            <a:solidFill>
              <a:schemeClr val="accent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altLang="zh-CN" sz="4400" b="1" dirty="0">
                  <a:solidFill>
                    <a:schemeClr val="accent1"/>
                  </a:solidFill>
                  <a:sym typeface="Arial" panose="020B0604020202020204" pitchFamily="34" charset="0"/>
                </a:rPr>
                <a:t>01</a:t>
              </a:r>
              <a:endParaRPr lang="zh-CN" altLang="en-US" sz="4400" b="1" dirty="0">
                <a:solidFill>
                  <a:schemeClr val="accent1"/>
                </a:solidFill>
                <a:sym typeface="Arial" panose="020B0604020202020204" pitchFamily="34" charset="0"/>
              </a:endParaRPr>
            </a:p>
          </p:txBody>
        </p:sp>
        <p:sp>
          <p:nvSpPr>
            <p:cNvPr id="37" name="íšľiḍe">
              <a:extLst>
                <a:ext uri="{FF2B5EF4-FFF2-40B4-BE49-F238E27FC236}">
                  <a16:creationId xmlns:a16="http://schemas.microsoft.com/office/drawing/2014/main" id="{C0E7F444-DB3C-43A8-854C-881A5E2D44E4}"/>
                </a:ext>
              </a:extLst>
            </p:cNvPr>
            <p:cNvSpPr/>
            <p:nvPr/>
          </p:nvSpPr>
          <p:spPr>
            <a:xfrm>
              <a:off x="6150368" y="5533850"/>
              <a:ext cx="3896963" cy="4588346"/>
            </a:xfrm>
            <a:prstGeom prst="roundRect">
              <a:avLst>
                <a:gd name="adj" fmla="val 8110"/>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î$ľïďè">
              <a:extLst>
                <a:ext uri="{FF2B5EF4-FFF2-40B4-BE49-F238E27FC236}">
                  <a16:creationId xmlns:a16="http://schemas.microsoft.com/office/drawing/2014/main" id="{58707696-0645-423D-83FF-DD1FC1B4A16C}"/>
                </a:ext>
              </a:extLst>
            </p:cNvPr>
            <p:cNvSpPr txBox="1"/>
            <p:nvPr/>
          </p:nvSpPr>
          <p:spPr>
            <a:xfrm>
              <a:off x="6919107" y="7168760"/>
              <a:ext cx="2359484" cy="148181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lvl1pPr algn="ctr">
                <a:lnSpc>
                  <a:spcPct val="150000"/>
                </a:lnSpc>
                <a:defRPr sz="3600" b="0" i="0">
                  <a:solidFill>
                    <a:schemeClr val="tx1">
                      <a:lumMod val="65000"/>
                      <a:lumOff val="35000"/>
                    </a:schemeClr>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3200" dirty="0">
                  <a:sym typeface="Arial" panose="020B0604020202020204" pitchFamily="34" charset="0"/>
                </a:rPr>
                <a:t>和</a:t>
              </a:r>
              <a:r>
                <a:rPr lang="en-US" altLang="zh-CN" sz="3200" dirty="0" err="1">
                  <a:sym typeface="Arial" panose="020B0604020202020204" pitchFamily="34" charset="0"/>
                </a:rPr>
                <a:t>assiatant</a:t>
              </a:r>
              <a:r>
                <a:rPr lang="zh-CN" altLang="en-US" sz="3200" dirty="0">
                  <a:sym typeface="Arial" panose="020B0604020202020204" pitchFamily="34" charset="0"/>
                </a:rPr>
                <a:t>的对话功能</a:t>
              </a:r>
            </a:p>
          </p:txBody>
        </p:sp>
        <p:sp>
          <p:nvSpPr>
            <p:cNvPr id="39" name="îṩḷîḑè">
              <a:extLst>
                <a:ext uri="{FF2B5EF4-FFF2-40B4-BE49-F238E27FC236}">
                  <a16:creationId xmlns:a16="http://schemas.microsoft.com/office/drawing/2014/main" id="{A99A47CB-5856-4E1C-A0F4-BFD7153BA945}"/>
                </a:ext>
              </a:extLst>
            </p:cNvPr>
            <p:cNvSpPr txBox="1"/>
            <p:nvPr/>
          </p:nvSpPr>
          <p:spPr>
            <a:xfrm>
              <a:off x="7288849" y="5060838"/>
              <a:ext cx="1620000" cy="1620000"/>
            </a:xfrm>
            <a:prstGeom prst="ellipse">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altLang="zh-CN" sz="4400" b="1" dirty="0">
                  <a:solidFill>
                    <a:schemeClr val="accent2"/>
                  </a:solidFill>
                  <a:sym typeface="Arial" panose="020B0604020202020204" pitchFamily="34" charset="0"/>
                </a:rPr>
                <a:t>02</a:t>
              </a:r>
              <a:endParaRPr lang="zh-CN" altLang="en-US" sz="4400" b="1" dirty="0">
                <a:solidFill>
                  <a:schemeClr val="accent2"/>
                </a:solidFill>
                <a:sym typeface="Arial" panose="020B0604020202020204" pitchFamily="34" charset="0"/>
              </a:endParaRPr>
            </a:p>
          </p:txBody>
        </p:sp>
        <p:sp>
          <p:nvSpPr>
            <p:cNvPr id="40" name="iṧļiḋe">
              <a:extLst>
                <a:ext uri="{FF2B5EF4-FFF2-40B4-BE49-F238E27FC236}">
                  <a16:creationId xmlns:a16="http://schemas.microsoft.com/office/drawing/2014/main" id="{D68EF4BD-C009-4EB5-96CE-A817C8FC0066}"/>
                </a:ext>
              </a:extLst>
            </p:cNvPr>
            <p:cNvSpPr/>
            <p:nvPr/>
          </p:nvSpPr>
          <p:spPr>
            <a:xfrm>
              <a:off x="10243519" y="5533850"/>
              <a:ext cx="3896963" cy="4588346"/>
            </a:xfrm>
            <a:prstGeom prst="roundRect">
              <a:avLst>
                <a:gd name="adj" fmla="val 8110"/>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î$ḷiḓè">
              <a:extLst>
                <a:ext uri="{FF2B5EF4-FFF2-40B4-BE49-F238E27FC236}">
                  <a16:creationId xmlns:a16="http://schemas.microsoft.com/office/drawing/2014/main" id="{E674677D-212E-4FAF-B3A5-F24AE53865ED}"/>
                </a:ext>
              </a:extLst>
            </p:cNvPr>
            <p:cNvSpPr txBox="1"/>
            <p:nvPr/>
          </p:nvSpPr>
          <p:spPr>
            <a:xfrm>
              <a:off x="11012258" y="6801127"/>
              <a:ext cx="2359484" cy="221708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lvl1pPr algn="ctr">
                <a:lnSpc>
                  <a:spcPct val="150000"/>
                </a:lnSpc>
                <a:defRPr sz="3600" b="0" i="0">
                  <a:solidFill>
                    <a:schemeClr val="tx1">
                      <a:lumMod val="65000"/>
                      <a:lumOff val="35000"/>
                    </a:schemeClr>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3200" dirty="0">
                  <a:sym typeface="Arial" panose="020B0604020202020204" pitchFamily="34" charset="0"/>
                </a:rPr>
                <a:t>情绪标签背景下的模糊搜索</a:t>
              </a:r>
            </a:p>
          </p:txBody>
        </p:sp>
        <p:sp>
          <p:nvSpPr>
            <p:cNvPr id="47" name="i$1îḍe">
              <a:extLst>
                <a:ext uri="{FF2B5EF4-FFF2-40B4-BE49-F238E27FC236}">
                  <a16:creationId xmlns:a16="http://schemas.microsoft.com/office/drawing/2014/main" id="{C9A7C026-F9BA-47DB-AF11-691B4257B062}"/>
                </a:ext>
              </a:extLst>
            </p:cNvPr>
            <p:cNvSpPr txBox="1"/>
            <p:nvPr/>
          </p:nvSpPr>
          <p:spPr>
            <a:xfrm>
              <a:off x="11382000" y="5060838"/>
              <a:ext cx="1620000" cy="1620000"/>
            </a:xfrm>
            <a:prstGeom prst="ellipse">
              <a:avLst/>
            </a:prstGeom>
            <a:solidFill>
              <a:schemeClr val="accent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altLang="zh-CN" sz="4400" b="1" dirty="0">
                  <a:solidFill>
                    <a:schemeClr val="accent1"/>
                  </a:solidFill>
                  <a:sym typeface="Arial" panose="020B0604020202020204" pitchFamily="34" charset="0"/>
                </a:rPr>
                <a:t>03</a:t>
              </a:r>
              <a:endParaRPr lang="zh-CN" altLang="en-US" sz="4400" b="1" dirty="0">
                <a:solidFill>
                  <a:schemeClr val="accent1"/>
                </a:solidFill>
                <a:sym typeface="Arial" panose="020B0604020202020204" pitchFamily="34" charset="0"/>
              </a:endParaRPr>
            </a:p>
          </p:txBody>
        </p:sp>
        <p:sp>
          <p:nvSpPr>
            <p:cNvPr id="48" name="íṡ1íďè">
              <a:extLst>
                <a:ext uri="{FF2B5EF4-FFF2-40B4-BE49-F238E27FC236}">
                  <a16:creationId xmlns:a16="http://schemas.microsoft.com/office/drawing/2014/main" id="{4C9928B2-7B80-4BAB-9031-67760E7C6714}"/>
                </a:ext>
              </a:extLst>
            </p:cNvPr>
            <p:cNvSpPr/>
            <p:nvPr/>
          </p:nvSpPr>
          <p:spPr>
            <a:xfrm>
              <a:off x="14336670" y="5533850"/>
              <a:ext cx="3896963" cy="4588346"/>
            </a:xfrm>
            <a:prstGeom prst="roundRect">
              <a:avLst>
                <a:gd name="adj" fmla="val 8110"/>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ïšḷïḓe">
              <a:extLst>
                <a:ext uri="{FF2B5EF4-FFF2-40B4-BE49-F238E27FC236}">
                  <a16:creationId xmlns:a16="http://schemas.microsoft.com/office/drawing/2014/main" id="{A809A1EC-CED2-4AAA-856F-39550C64C038}"/>
                </a:ext>
              </a:extLst>
            </p:cNvPr>
            <p:cNvSpPr txBox="1"/>
            <p:nvPr/>
          </p:nvSpPr>
          <p:spPr>
            <a:xfrm>
              <a:off x="15105409" y="6801127"/>
              <a:ext cx="2359484" cy="221708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lvl1pPr algn="ctr">
                <a:lnSpc>
                  <a:spcPct val="150000"/>
                </a:lnSpc>
                <a:defRPr sz="3600" b="0" i="0">
                  <a:solidFill>
                    <a:schemeClr val="tx1">
                      <a:lumMod val="65000"/>
                      <a:lumOff val="35000"/>
                    </a:schemeClr>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3200" dirty="0">
                  <a:sym typeface="Arial" panose="020B0604020202020204" pitchFamily="34" charset="0"/>
                </a:rPr>
                <a:t>完备的音乐软件基本功能</a:t>
              </a:r>
            </a:p>
          </p:txBody>
        </p:sp>
        <p:sp>
          <p:nvSpPr>
            <p:cNvPr id="50" name="îşḻíḋé">
              <a:extLst>
                <a:ext uri="{FF2B5EF4-FFF2-40B4-BE49-F238E27FC236}">
                  <a16:creationId xmlns:a16="http://schemas.microsoft.com/office/drawing/2014/main" id="{218B2F23-3C8A-47C7-8F43-E7FF3CA7B2D4}"/>
                </a:ext>
              </a:extLst>
            </p:cNvPr>
            <p:cNvSpPr txBox="1"/>
            <p:nvPr/>
          </p:nvSpPr>
          <p:spPr>
            <a:xfrm>
              <a:off x="15475151" y="5060838"/>
              <a:ext cx="1620000" cy="1620000"/>
            </a:xfrm>
            <a:prstGeom prst="ellipse">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altLang="zh-CN" sz="4400" b="1" dirty="0">
                  <a:solidFill>
                    <a:schemeClr val="accent2"/>
                  </a:solidFill>
                  <a:sym typeface="Arial" panose="020B0604020202020204" pitchFamily="34" charset="0"/>
                </a:rPr>
                <a:t>04</a:t>
              </a:r>
              <a:endParaRPr lang="zh-CN" altLang="en-US" sz="4400" b="1" dirty="0">
                <a:solidFill>
                  <a:schemeClr val="accent2"/>
                </a:solidFill>
                <a:sym typeface="Arial" panose="020B0604020202020204" pitchFamily="34" charset="0"/>
              </a:endParaRPr>
            </a:p>
          </p:txBody>
        </p:sp>
      </p:grpSp>
    </p:spTree>
    <p:extLst>
      <p:ext uri="{BB962C8B-B14F-4D97-AF65-F5344CB8AC3E}">
        <p14:creationId xmlns:p14="http://schemas.microsoft.com/office/powerpoint/2010/main" val="14964343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EMPLATE" val="48e7140e-8fd2-483e-b93e-aac90eded52d"/>
</p:tagLst>
</file>

<file path=ppt/theme/theme1.xml><?xml version="1.0" encoding="utf-8"?>
<a:theme xmlns:a="http://schemas.openxmlformats.org/drawingml/2006/main" name="Theme">
  <a:themeElements>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48e7140e-8fd2-483e-b93e-aac90eded52d.source.default.zh-Hans" id="{AB0557AE-6018-9540-BF20-62B5C272B684}" vid="{3CF8522D-4DEB-5949-AB2B-005D3C05B07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ppt/theme/themeOverride2.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ppt/theme/themeOverride3.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ppt/theme/themeOverride4.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ppt/theme/themeOverride5.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ppt/theme/themeOverride6.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Theme</Template>
  <TotalTime>69</TotalTime>
  <Words>355</Words>
  <Application>Microsoft Office PowerPoint</Application>
  <PresentationFormat>自定义</PresentationFormat>
  <Paragraphs>43</Paragraphs>
  <Slides>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Söhne</vt:lpstr>
      <vt:lpstr>微软雅黑</vt:lpstr>
      <vt:lpstr>Arial</vt:lpstr>
      <vt:lpstr>Calibri</vt:lpstr>
      <vt:lpstr>Theme</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www.gaoding.com</dc:subject>
  <dc:creator>Office</dc:creator>
  <cp:lastModifiedBy>tan Ashley</cp:lastModifiedBy>
  <cp:revision>4</cp:revision>
  <cp:lastPrinted>2021-05-17T16:00:00Z</cp:lastPrinted>
  <dcterms:created xsi:type="dcterms:W3CDTF">2023-12-13T04:32:00Z</dcterms:created>
  <dcterms:modified xsi:type="dcterms:W3CDTF">2023-12-15T09:45:18Z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48e7140e-8fd2-483e-b93e-aac90eded52d</vt:lpwstr>
  </property>
</Properties>
</file>