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hor Ovseukov" initials="YO" lastIdx="1" clrIdx="0">
    <p:extLst>
      <p:ext uri="{19B8F6BF-5375-455C-9EA6-DF929625EA0E}">
        <p15:presenceInfo xmlns:p15="http://schemas.microsoft.com/office/powerpoint/2012/main" userId="4e536e5b9599c6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F81A-F62D-46A8-A1A4-6FB641F76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94727-F13A-4E0E-8A9E-201925AD4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9F0DD-A0CB-4FD9-9334-3AEEDFFA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23/05/2021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A87DD-0F49-418B-BEC2-298B5759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AB1BE-B2DA-4A37-B136-D82F6E84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767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F6FE-868A-41B3-B8CA-1AFD4724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84D7A-469A-4335-8E66-C0B623A5F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07340-F073-406A-B4DC-BE40C666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23/05/2021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6C4F4-FF7A-4D6E-8B2E-BD6EDC4D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EC099-325C-48D4-899D-6B30945B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15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C0E0C6-6BF6-459A-A7BE-AE57E0A05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026F4-1868-4932-AFD9-61809CA1D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D284F-E5D9-4C1D-BC3D-385623B0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23/05/2021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1F42B-DF85-4EAE-8E0C-D7E9D656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6B7E8-7F44-4CF6-B389-61833E54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08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36E1-92D2-4C64-952B-4092455E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BF62-163F-48E5-9A18-01BAA8458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C23BD-68B0-4191-81F9-68E3343E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23/05/2021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BA4E-3D00-4668-AE3C-3D2EEEF3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CCD0F-D871-4D67-961E-079B06B2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202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8A432-6AEF-434B-B4E0-CC6F45E97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8D22C-9EDD-4F2E-A850-DD37B25FF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2F201-B2C9-4A16-B8CB-75515337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23/05/2021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6FE80-211A-406C-A2BE-C310A28E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A2B55-3920-475E-BF70-662F9440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29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9EB6-51DA-446A-8224-0ACCF5C5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C7DC5-D411-4EB0-B7ED-D27A47F69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F03C3-FF44-4BDD-AF4B-9C1411C3E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F7C86-9641-4DCD-8F31-57CEBC9C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23/05/2021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A40D2-554B-471B-A227-C8E60651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2257A-DDF8-4D79-8425-BCF5EC3D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68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ADD7-6958-47BA-8FA1-342DB44E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445A0-8E9A-481A-AFEA-393912D74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EE2AC-EBA0-4036-95B4-4C220A858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33224-A50C-4CC0-912C-AA0EA0777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E326D-C9BF-45A4-9BAC-4F7CB0C2D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5AA62-EC18-4FDA-B8E0-F9899453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23/05/2021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53E10-24D7-40FC-98E5-50567E3C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349E7-6CD3-4F07-B756-75FA2C03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1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29DF-ECAA-46B6-A8F0-4F76CF65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C4D8F-1790-4E2B-A300-193B2D37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23/05/2021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F3D82-1BF1-457D-8ECB-D356DDC7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52625-CF9A-49B1-9CA1-004D6480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9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62CEA-D46A-4A16-A729-AA5C86B1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23/05/2021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BB385-8379-42E4-9DCC-B3A8BA02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A4725-BD30-42C7-86DD-B4D364C2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213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6C3C-6772-44B2-B2B4-75836BE25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2303F-F61A-438E-92EB-F5AE4E90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1F6A8-3DA4-479D-B7D8-9E0F916DD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CA4A0-9271-4387-9BEB-D0E21B61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23/05/2021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FD5A5-2273-4F68-9007-6DBE5ADC3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1FC7E-5057-43CE-8FA7-D3E03971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88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7C72-5F94-4533-9229-AC1C93771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71B2B9-EA08-4A2A-B0F8-BD148C68E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69779-87E1-428E-9666-FF07A8D84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162EA-1D8B-4F84-A521-73B28ADB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23/05/2021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A27E8-F262-4081-AC0D-3686BE6E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35EE5-450F-4E5B-A3BD-E4B3E8A1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0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09DAE-45C3-40F1-A709-0DB224C5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19C45-3FDF-4498-A11D-19A6DAD63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29118-BEED-4F75-B255-2B560386D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2CBD9-FAFF-4D30-8EBA-73732B72B2B5}" type="datetimeFigureOut">
              <a:rPr lang="en-GB" smtClean="0"/>
              <a:t>23/05/2021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023B1-21F7-43E2-B28C-0C777597F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0AFC7-B5D0-4792-B794-E95F255C3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5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37EA-A3A7-4CFE-BF60-C797A848C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7277"/>
            <a:ext cx="9144000" cy="2982686"/>
          </a:xfrm>
        </p:spPr>
        <p:txBody>
          <a:bodyPr>
            <a:normAutofit fontScale="90000"/>
          </a:bodyPr>
          <a:lstStyle/>
          <a:p>
            <a:r>
              <a:rPr lang="uk-UA" b="1" dirty="0"/>
              <a:t>Презентація до </a:t>
            </a:r>
            <a:br>
              <a:rPr lang="uk-UA" b="1" dirty="0"/>
            </a:br>
            <a:r>
              <a:rPr lang="uk-UA" b="1" dirty="0"/>
              <a:t>курсового проекту</a:t>
            </a:r>
            <a:br>
              <a:rPr lang="uk-UA" dirty="0"/>
            </a:br>
            <a:r>
              <a:rPr lang="uk-UA" dirty="0"/>
              <a:t>на тему: </a:t>
            </a:r>
            <a:br>
              <a:rPr lang="uk-UA" dirty="0"/>
            </a:br>
            <a:r>
              <a:rPr lang="uk-UA" dirty="0"/>
              <a:t>Гра «водопровідник»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EE1A6-506A-4197-86C2-4E61CFC0E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290" y="3644537"/>
            <a:ext cx="3566161" cy="2982686"/>
          </a:xfrm>
        </p:spPr>
        <p:txBody>
          <a:bodyPr>
            <a:noAutofit/>
          </a:bodyPr>
          <a:lstStyle/>
          <a:p>
            <a:pPr algn="r"/>
            <a:r>
              <a:rPr lang="uk-UA" sz="2800" dirty="0"/>
              <a:t>Виконав:</a:t>
            </a:r>
          </a:p>
          <a:p>
            <a:pPr algn="r"/>
            <a:r>
              <a:rPr lang="uk-UA" sz="2800" dirty="0"/>
              <a:t>Студент КІ-20-1</a:t>
            </a:r>
          </a:p>
          <a:p>
            <a:pPr algn="r"/>
            <a:r>
              <a:rPr lang="uk-UA" sz="2800" dirty="0"/>
              <a:t>Овсеюков Є. Ю.</a:t>
            </a:r>
          </a:p>
          <a:p>
            <a:pPr algn="r"/>
            <a:r>
              <a:rPr lang="uk-UA" sz="2800" dirty="0"/>
              <a:t>Керівник:</a:t>
            </a:r>
          </a:p>
          <a:p>
            <a:pPr algn="r"/>
            <a:r>
              <a:rPr lang="uk-UA" sz="2800" dirty="0"/>
              <a:t>Старший викладач</a:t>
            </a:r>
          </a:p>
          <a:p>
            <a:pPr algn="r"/>
            <a:r>
              <a:rPr lang="ru-RU" sz="2800" dirty="0"/>
              <a:t>Левківський В. Л.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6308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5D37-425C-4C05-A6B3-EA383703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АКТУАЛЬНІСТЬ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4605-29C4-464D-B101-9DA18CF96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uk-UA" dirty="0"/>
              <a:t>У сучасному світі ігрова індустрія одна із найрозвинутіших у сфері розваг, і це не дивно, з кожним днем усе більше людей обирають ігри як спосіб розважити себе у вільний час, особливо, у період карантину, коли більшість людей знаходиться вдома. Однією з головних переваг ігор над іншими видами розваг є цікавий та інтерактивний розвиток великої кількості навичок, таких як: увага, логічне мислення, реакція, стійкість до стресових ситуацій та ін.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69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2A04-F33E-4E56-8CCB-B4FD8D7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Мета</a:t>
            </a:r>
            <a:r>
              <a:rPr lang="uk-UA" dirty="0"/>
              <a:t> – створення гри-головоломки, яка б мала такі переваги: 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AD33A-2427-4E11-BDF8-841E993FF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-велику кількість рівнів</a:t>
            </a:r>
          </a:p>
          <a:p>
            <a:pPr marL="0" indent="0">
              <a:buNone/>
            </a:pPr>
            <a:r>
              <a:rPr lang="uk-UA" dirty="0"/>
              <a:t>-різноманітні механіки гри</a:t>
            </a:r>
          </a:p>
          <a:p>
            <a:pPr marL="0" indent="0">
              <a:buNone/>
            </a:pPr>
            <a:r>
              <a:rPr lang="uk-UA" dirty="0"/>
              <a:t>-кастомізацію персонажу </a:t>
            </a:r>
          </a:p>
          <a:p>
            <a:pPr marL="0" indent="0">
              <a:buNone/>
            </a:pPr>
            <a:r>
              <a:rPr lang="uk-UA" dirty="0"/>
              <a:t>-велику кількість контенту який буде розблоковано в процесі гри</a:t>
            </a:r>
          </a:p>
          <a:p>
            <a:pPr marL="0" indent="0">
              <a:buNone/>
            </a:pPr>
            <a:r>
              <a:rPr lang="uk-UA" dirty="0"/>
              <a:t>-можливість створювати власні рівні</a:t>
            </a:r>
          </a:p>
          <a:p>
            <a:pPr marL="0" indent="0">
              <a:buNone/>
            </a:pPr>
            <a:r>
              <a:rPr lang="uk-UA" dirty="0"/>
              <a:t>-зберігання досягнень гравця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79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B1ED-5CF9-4014-9167-C6DA2FF0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Велика кількість рівнів та різноманітні механіки 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D3F3EF-CE81-4198-9E52-F5B692BFEC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15500" y="1690687"/>
            <a:ext cx="2851808" cy="4772025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1FC128-559B-4E0D-8A6A-DF990B101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0268" y="1755957"/>
            <a:ext cx="4658684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В грі є 20 рівнів, які будуть поступово розблокуватися. Кожні 5 рівнів будуть з’являтися новий вид труби яка буде ускладнювати проходження рівнів. 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82FBB-1691-4615-9B99-3D5B301A8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825" y="1690687"/>
            <a:ext cx="28765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0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ED19-4A9E-4ABE-B3E9-AEE74512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Кастомізація персонажу та розблокування контенту </a:t>
            </a:r>
            <a:endParaRPr lang="en-GB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14EA8-9857-4970-849C-9FEFB96CD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72775"/>
            <a:ext cx="5181600" cy="1718763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Кожні 5 рівнів буде розблоковано нову шапку для персонажу яку можна обрати натиснувши на нього: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39B84F-14A4-4A4D-A2CC-649754EE1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016" y="1957048"/>
            <a:ext cx="1704975" cy="2305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67E9D8-C44C-46BA-BB47-7A4473461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383" y="1957048"/>
            <a:ext cx="1685925" cy="364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6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7650-7623-4BCF-8FA9-B0350345E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6"/>
            <a:ext cx="10515600" cy="1325563"/>
          </a:xfrm>
        </p:spPr>
        <p:txBody>
          <a:bodyPr/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Можливість створювати власні рівні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FBED5C-9AF0-49E6-9BDD-E9D2DED14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793" y="1351053"/>
            <a:ext cx="7228521" cy="5032330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25DE04-8342-4EF0-AACB-351F5E1E43C6}"/>
              </a:ext>
            </a:extLst>
          </p:cNvPr>
          <p:cNvSpPr txBox="1">
            <a:spLocks/>
          </p:cNvSpPr>
          <p:nvPr/>
        </p:nvSpPr>
        <p:spPr>
          <a:xfrm>
            <a:off x="295686" y="1603602"/>
            <a:ext cx="4206239" cy="477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dirty="0"/>
              <a:t>Реалізована можливість створювати власні рівні які будуть збережені у </a:t>
            </a:r>
            <a:r>
              <a:rPr lang="en-US" dirty="0"/>
              <a:t>json</a:t>
            </a:r>
            <a:r>
              <a:rPr lang="uk-UA" dirty="0"/>
              <a:t> форматі. Гнучка кастомізація рівня дозволяє створити рівень без проходження через стіни або без обмеження в часі. Інструкція дозволяє швидко розібратися з функціоналом та можливостями.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773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614E-5BE0-4245-81F2-0FE500FD2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91" y="84248"/>
            <a:ext cx="10515600" cy="1325563"/>
          </a:xfrm>
        </p:spPr>
        <p:txBody>
          <a:bodyPr/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Зберігання досягнень гравця 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2C05E-BA18-434D-AAC8-7883B58A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26" y="1799499"/>
            <a:ext cx="605028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Збереження ігрового процесу(кількість розблокованих рівнів, кількість розблокованих шапок та обрана шапка) відбувається з допомогою </a:t>
            </a:r>
            <a:r>
              <a:rPr lang="en-GB" dirty="0"/>
              <a:t>Properties.Settings</a:t>
            </a:r>
            <a:r>
              <a:rPr lang="ru-RU" dirty="0"/>
              <a:t>, </a:t>
            </a:r>
            <a:r>
              <a:rPr lang="uk-UA" dirty="0"/>
              <a:t>це звичайний</a:t>
            </a:r>
            <a:r>
              <a:rPr lang="ru-RU" dirty="0"/>
              <a:t> </a:t>
            </a:r>
            <a:r>
              <a:rPr lang="en-GB" dirty="0"/>
              <a:t>xml </a:t>
            </a:r>
            <a:r>
              <a:rPr lang="uk-UA" dirty="0"/>
              <a:t>файл який знаходиться в папці користувача. Їм зручно користуватися з допомогою стандартних інструментів </a:t>
            </a:r>
            <a:r>
              <a:rPr lang="en-US" dirty="0"/>
              <a:t>visual studio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D2495-4CB5-4D7C-B51A-4BAEFCD2F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290" y="1789245"/>
            <a:ext cx="5131321" cy="141396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150556-E72C-49D9-B3ED-23599D36BD08}"/>
              </a:ext>
            </a:extLst>
          </p:cNvPr>
          <p:cNvSpPr txBox="1">
            <a:spLocks/>
          </p:cNvSpPr>
          <p:nvPr/>
        </p:nvSpPr>
        <p:spPr>
          <a:xfrm>
            <a:off x="6383383" y="4546098"/>
            <a:ext cx="6050280" cy="564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dirty="0"/>
              <a:t>Приклад</a:t>
            </a:r>
            <a:r>
              <a:rPr lang="ru-RU" dirty="0"/>
              <a:t> </a:t>
            </a:r>
            <a:r>
              <a:rPr lang="uk-UA" dirty="0"/>
              <a:t>зчитування інформації</a:t>
            </a:r>
            <a:r>
              <a:rPr lang="ru-RU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74019-2747-4914-880A-71B09C51F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290" y="5110977"/>
            <a:ext cx="5219700" cy="54292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98B844-A49D-481D-BF0E-715E4D649353}"/>
              </a:ext>
            </a:extLst>
          </p:cNvPr>
          <p:cNvSpPr txBox="1">
            <a:spLocks/>
          </p:cNvSpPr>
          <p:nvPr/>
        </p:nvSpPr>
        <p:spPr>
          <a:xfrm>
            <a:off x="6383383" y="3383096"/>
            <a:ext cx="6050280" cy="564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dirty="0"/>
              <a:t>Приклад</a:t>
            </a:r>
            <a:r>
              <a:rPr lang="ru-RU" dirty="0"/>
              <a:t> </a:t>
            </a:r>
            <a:r>
              <a:rPr lang="uk-UA" dirty="0"/>
              <a:t>запису інформації</a:t>
            </a:r>
            <a:r>
              <a:rPr lang="ru-RU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42DA5A-A7F2-43BD-8793-231393A18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290" y="3923936"/>
            <a:ext cx="4743450" cy="47625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7CC3357-B331-4D91-B91E-2A0C9D8EA8EF}"/>
              </a:ext>
            </a:extLst>
          </p:cNvPr>
          <p:cNvSpPr txBox="1">
            <a:spLocks/>
          </p:cNvSpPr>
          <p:nvPr/>
        </p:nvSpPr>
        <p:spPr>
          <a:xfrm>
            <a:off x="6383383" y="1345153"/>
            <a:ext cx="6050280" cy="564879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7000" dirty="0"/>
              <a:t>Настройка полів та їх стандартних значень</a:t>
            </a:r>
            <a:r>
              <a:rPr lang="ru-RU" sz="70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986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306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Презентація до  курсового проекту на тему:  Гра «водопровідник»</vt:lpstr>
      <vt:lpstr>АКТУАЛЬНІСТЬ</vt:lpstr>
      <vt:lpstr>Мета – створення гри-головоломки, яка б мала такі переваги:  </vt:lpstr>
      <vt:lpstr>Велика кількість рівнів та різноманітні механіки </vt:lpstr>
      <vt:lpstr>Кастомізація персонажу та розблокування контенту </vt:lpstr>
      <vt:lpstr>Можливість створювати власні рівні</vt:lpstr>
      <vt:lpstr>Зберігання досягнень гравця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до  курсового проекту на тему:  Гра «водопровідник»</dc:title>
  <dc:creator>Yehor Ovseukov</dc:creator>
  <cp:lastModifiedBy>Yehor Ovseukov</cp:lastModifiedBy>
  <cp:revision>8</cp:revision>
  <dcterms:created xsi:type="dcterms:W3CDTF">2021-05-23T10:10:07Z</dcterms:created>
  <dcterms:modified xsi:type="dcterms:W3CDTF">2021-05-23T11:56:49Z</dcterms:modified>
</cp:coreProperties>
</file>