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6"/>
  </p:notesMasterIdLst>
  <p:sldIdLst>
    <p:sldId id="257" r:id="rId4"/>
    <p:sldId id="259" r:id="rId5"/>
    <p:sldId id="260" r:id="rId7"/>
    <p:sldId id="261" r:id="rId8"/>
    <p:sldId id="270" r:id="rId9"/>
    <p:sldId id="271" r:id="rId10"/>
    <p:sldId id="272" r:id="rId11"/>
    <p:sldId id="274" r:id="rId12"/>
    <p:sldId id="275" r:id="rId13"/>
    <p:sldId id="276" r:id="rId14"/>
    <p:sldId id="280" r:id="rId15"/>
    <p:sldId id="281" r:id="rId16"/>
    <p:sldId id="282" r:id="rId17"/>
    <p:sldId id="283" r:id="rId18"/>
    <p:sldId id="286" r:id="rId19"/>
    <p:sldId id="285" r:id="rId2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使用python绘制常用的图表：http://www.jb51.net/article/91356.htm</a:t>
            </a:r>
            <a:endParaRPr lang="zh-CN" altLang="en-US"/>
          </a:p>
          <a:p>
            <a:r>
              <a:rPr lang="zh-CN" altLang="en-US"/>
              <a:t>用Python进行数据可视化的10种方法：http://www.sohu.com/a/42642223_308467</a:t>
            </a:r>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1.请求异常   KeyError     reporter_170518_18314.json  </a:t>
            </a:r>
            <a:endParaRPr lang="zh-CN" altLang="en-US"/>
          </a:p>
          <a:p>
            <a:r>
              <a:rPr lang="zh-CN" altLang="en-US"/>
              <a:t>2.请求失败  若运行结果为failed，打印出body数据</a:t>
            </a:r>
            <a:endParaRPr lang="zh-CN" altLang="en-US"/>
          </a:p>
          <a:p>
            <a:r>
              <a:rPr lang="zh-CN" altLang="en-US"/>
              <a:t>3.文件名太长导致无法添加sheet  reporterComment_170608_2109.json  os.path.splitext(fileList[i])[0] 文件名  os.path.splitext(fileList[i])[1] 后缀</a:t>
            </a:r>
            <a:endParaRPr lang="zh-CN" altLang="en-US"/>
          </a:p>
          <a:p>
            <a:r>
              <a:rPr lang="zh-CN" altLang="en-US"/>
              <a:t>4.读取同一文件夹下所有同类型文件</a:t>
            </a:r>
            <a:endParaRPr lang="zh-CN" altLang="en-US"/>
          </a:p>
          <a:p>
            <a:r>
              <a:rPr lang="zh-CN" altLang="en-US"/>
              <a:t>5.读取文件名时第一个为空置  因为在定义数组时写成了 fileList = [""]</a:t>
            </a:r>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矩形 13"/>
          <p:cNvSpPr>
            <a:spLocks noChangeArrowheads="1"/>
          </p:cNvSpPr>
          <p:nvPr/>
        </p:nvSpPr>
        <p:spPr bwMode="auto">
          <a:xfrm>
            <a:off x="-20638" y="-23813"/>
            <a:ext cx="12211051" cy="6870701"/>
          </a:xfrm>
          <a:prstGeom prst="rect">
            <a:avLst/>
          </a:prstGeom>
          <a:solidFill>
            <a:srgbClr val="263346">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Tx/>
              <a:buNone/>
              <a:defRPr/>
            </a:pPr>
            <a:endParaRPr lang="zh-CN" altLang="zh-CN" sz="1800" smtClean="0">
              <a:solidFill>
                <a:srgbClr val="FFFFFF"/>
              </a:solidFill>
              <a:latin typeface="宋体" panose="02010600030101010101" pitchFamily="2" charset="-122"/>
              <a:sym typeface="宋体" panose="02010600030101010101" pitchFamily="2" charset="-122"/>
            </a:endParaRPr>
          </a:p>
        </p:txBody>
      </p:sp>
      <p:sp>
        <p:nvSpPr>
          <p:cNvPr id="5" name="椭圆 1"/>
          <p:cNvSpPr>
            <a:spLocks noChangeArrowheads="1"/>
          </p:cNvSpPr>
          <p:nvPr/>
        </p:nvSpPr>
        <p:spPr bwMode="auto">
          <a:xfrm>
            <a:off x="3221038" y="590550"/>
            <a:ext cx="5726112" cy="5726113"/>
          </a:xfrm>
          <a:prstGeom prst="ellipse">
            <a:avLst/>
          </a:prstGeom>
          <a:solidFill>
            <a:srgbClr val="263346">
              <a:alpha val="69019"/>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Tx/>
              <a:buNone/>
              <a:defRPr/>
            </a:pPr>
            <a:endParaRPr lang="zh-CN" altLang="zh-CN" sz="1800" smtClean="0">
              <a:solidFill>
                <a:srgbClr val="FFFFFF"/>
              </a:solidFill>
              <a:latin typeface="宋体" panose="02010600030101010101" pitchFamily="2" charset="-122"/>
              <a:sym typeface="宋体" panose="02010600030101010101" pitchFamily="2" charset="-122"/>
            </a:endParaRPr>
          </a:p>
        </p:txBody>
      </p:sp>
      <p:sp>
        <p:nvSpPr>
          <p:cNvPr id="6" name="椭圆 10"/>
          <p:cNvSpPr>
            <a:spLocks noChangeArrowheads="1"/>
          </p:cNvSpPr>
          <p:nvPr/>
        </p:nvSpPr>
        <p:spPr bwMode="auto">
          <a:xfrm>
            <a:off x="3360738" y="730250"/>
            <a:ext cx="5446712" cy="5446713"/>
          </a:xfrm>
          <a:prstGeom prst="ellipse">
            <a:avLst/>
          </a:prstGeom>
          <a:noFill/>
          <a:ln w="88900">
            <a:solidFill>
              <a:srgbClr val="D0EAEB"/>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Tx/>
              <a:buNone/>
              <a:defRPr/>
            </a:pPr>
            <a:endParaRPr lang="zh-CN" altLang="zh-CN" sz="1800" smtClean="0">
              <a:solidFill>
                <a:srgbClr val="FFFFFF"/>
              </a:solidFill>
              <a:latin typeface="宋体" panose="02010600030101010101" pitchFamily="2" charset="-122"/>
              <a:sym typeface="宋体" panose="02010600030101010101" pitchFamily="2" charset="-122"/>
            </a:endParaRPr>
          </a:p>
        </p:txBody>
      </p:sp>
      <p:sp>
        <p:nvSpPr>
          <p:cNvPr id="7" name="直接连接符 21"/>
          <p:cNvSpPr>
            <a:spLocks noChangeShapeType="1"/>
          </p:cNvSpPr>
          <p:nvPr/>
        </p:nvSpPr>
        <p:spPr bwMode="auto">
          <a:xfrm>
            <a:off x="3941763" y="3440113"/>
            <a:ext cx="4321175" cy="0"/>
          </a:xfrm>
          <a:prstGeom prst="line">
            <a:avLst/>
          </a:prstGeom>
          <a:noFill/>
          <a:ln w="6350">
            <a:solidFill>
              <a:srgbClr val="FFFFFF">
                <a:alpha val="58823"/>
              </a:srgbClr>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8" name="椭圆 25"/>
          <p:cNvSpPr>
            <a:spLocks noChangeArrowheads="1"/>
          </p:cNvSpPr>
          <p:nvPr/>
        </p:nvSpPr>
        <p:spPr bwMode="auto">
          <a:xfrm>
            <a:off x="2946400" y="298450"/>
            <a:ext cx="6311900" cy="6310313"/>
          </a:xfrm>
          <a:prstGeom prst="ellipse">
            <a:avLst/>
          </a:prstGeom>
          <a:noFill/>
          <a:ln w="6350">
            <a:solidFill>
              <a:srgbClr val="FFFFFF">
                <a:alpha val="50195"/>
              </a:srgbClr>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Tx/>
              <a:buNone/>
              <a:defRPr/>
            </a:pPr>
            <a:endParaRPr lang="zh-CN" altLang="zh-CN" sz="1800" smtClean="0">
              <a:solidFill>
                <a:srgbClr val="FFFFFF"/>
              </a:solidFill>
              <a:latin typeface="宋体" panose="02010600030101010101" pitchFamily="2" charset="-122"/>
              <a:sym typeface="宋体" panose="02010600030101010101" pitchFamily="2" charset="-122"/>
            </a:endParaRPr>
          </a:p>
        </p:txBody>
      </p:sp>
      <p:sp>
        <p:nvSpPr>
          <p:cNvPr id="9" name="椭圆 26"/>
          <p:cNvSpPr>
            <a:spLocks noChangeArrowheads="1"/>
          </p:cNvSpPr>
          <p:nvPr/>
        </p:nvSpPr>
        <p:spPr bwMode="auto">
          <a:xfrm>
            <a:off x="2676525" y="0"/>
            <a:ext cx="6837363" cy="6837363"/>
          </a:xfrm>
          <a:prstGeom prst="ellipse">
            <a:avLst/>
          </a:prstGeom>
          <a:noFill/>
          <a:ln w="6350">
            <a:solidFill>
              <a:srgbClr val="FFFFFF">
                <a:alpha val="38823"/>
              </a:srgbClr>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Tx/>
              <a:buNone/>
              <a:defRPr/>
            </a:pPr>
            <a:endParaRPr lang="zh-CN" altLang="zh-CN" sz="1800" smtClean="0">
              <a:solidFill>
                <a:srgbClr val="FFFFFF"/>
              </a:solidFill>
              <a:latin typeface="宋体" panose="02010600030101010101" pitchFamily="2" charset="-122"/>
              <a:sym typeface="宋体" panose="02010600030101010101" pitchFamily="2" charset="-122"/>
            </a:endParaRPr>
          </a:p>
        </p:txBody>
      </p:sp>
      <p:sp>
        <p:nvSpPr>
          <p:cNvPr id="10" name="任意多边形 9"/>
          <p:cNvSpPr>
            <a:spLocks noChangeArrowheads="1"/>
          </p:cNvSpPr>
          <p:nvPr/>
        </p:nvSpPr>
        <p:spPr bwMode="auto">
          <a:xfrm>
            <a:off x="1773238" y="0"/>
            <a:ext cx="8637587" cy="6877050"/>
          </a:xfrm>
          <a:custGeom>
            <a:avLst/>
            <a:gdLst>
              <a:gd name="connsiteX0" fmla="*/ 1673110 w 8637588"/>
              <a:gd name="connsiteY0" fmla="*/ 0 h 6876256"/>
              <a:gd name="connsiteX1" fmla="*/ 6964478 w 8637588"/>
              <a:gd name="connsiteY1" fmla="*/ 0 h 6876256"/>
              <a:gd name="connsiteX2" fmla="*/ 7065948 w 8637588"/>
              <a:gd name="connsiteY2" fmla="*/ 79740 h 6876256"/>
              <a:gd name="connsiteX3" fmla="*/ 8637588 w 8637588"/>
              <a:gd name="connsiteY3" fmla="*/ 3412331 h 6876256"/>
              <a:gd name="connsiteX4" fmla="*/ 7065948 w 8637588"/>
              <a:gd name="connsiteY4" fmla="*/ 6744923 h 6876256"/>
              <a:gd name="connsiteX5" fmla="*/ 6890318 w 8637588"/>
              <a:gd name="connsiteY5" fmla="*/ 6876256 h 6876256"/>
              <a:gd name="connsiteX6" fmla="*/ 1747270 w 8637588"/>
              <a:gd name="connsiteY6" fmla="*/ 6876256 h 6876256"/>
              <a:gd name="connsiteX7" fmla="*/ 1571640 w 8637588"/>
              <a:gd name="connsiteY7" fmla="*/ 6744923 h 6876256"/>
              <a:gd name="connsiteX8" fmla="*/ 0 w 8637588"/>
              <a:gd name="connsiteY8" fmla="*/ 3412331 h 6876256"/>
              <a:gd name="connsiteX9" fmla="*/ 1571640 w 8637588"/>
              <a:gd name="connsiteY9" fmla="*/ 79740 h 6876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37588" h="6876256">
                <a:moveTo>
                  <a:pt x="1673110" y="0"/>
                </a:moveTo>
                <a:lnTo>
                  <a:pt x="6964478" y="0"/>
                </a:lnTo>
                <a:lnTo>
                  <a:pt x="7065948" y="79740"/>
                </a:lnTo>
                <a:cubicBezTo>
                  <a:pt x="8025788" y="871870"/>
                  <a:pt x="8637588" y="2070654"/>
                  <a:pt x="8637588" y="3412331"/>
                </a:cubicBezTo>
                <a:cubicBezTo>
                  <a:pt x="8637588" y="4754009"/>
                  <a:pt x="8025788" y="5952792"/>
                  <a:pt x="7065948" y="6744923"/>
                </a:cubicBezTo>
                <a:lnTo>
                  <a:pt x="6890318" y="6876256"/>
                </a:lnTo>
                <a:lnTo>
                  <a:pt x="1747270" y="6876256"/>
                </a:lnTo>
                <a:lnTo>
                  <a:pt x="1571640" y="6744923"/>
                </a:lnTo>
                <a:cubicBezTo>
                  <a:pt x="611800" y="5952792"/>
                  <a:pt x="0" y="4754009"/>
                  <a:pt x="0" y="3412331"/>
                </a:cubicBezTo>
                <a:cubicBezTo>
                  <a:pt x="0" y="2070654"/>
                  <a:pt x="611800" y="871870"/>
                  <a:pt x="1571640" y="79740"/>
                </a:cubicBezTo>
                <a:close/>
              </a:path>
            </a:pathLst>
          </a:custGeom>
          <a:noFill/>
          <a:ln w="6350">
            <a:solidFill>
              <a:srgbClr val="FFFFFF">
                <a:alpha val="29019"/>
              </a:srgbClr>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Tx/>
              <a:buNone/>
              <a:defRPr/>
            </a:pPr>
            <a:endParaRPr lang="zh-CN" altLang="zh-CN" sz="1800" smtClean="0">
              <a:solidFill>
                <a:srgbClr val="FFFFFF"/>
              </a:solidFill>
              <a:latin typeface="宋体" panose="02010600030101010101" pitchFamily="2" charset="-122"/>
              <a:sym typeface="宋体" panose="02010600030101010101" pitchFamily="2" charset="-122"/>
            </a:endParaRPr>
          </a:p>
        </p:txBody>
      </p:sp>
      <p:sp>
        <p:nvSpPr>
          <p:cNvPr id="11" name="文本框 23"/>
          <p:cNvSpPr>
            <a:spLocks noChangeArrowheads="1"/>
          </p:cNvSpPr>
          <p:nvPr/>
        </p:nvSpPr>
        <p:spPr bwMode="auto">
          <a:xfrm>
            <a:off x="3340100" y="1471613"/>
            <a:ext cx="551180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Tx/>
              <a:buNone/>
              <a:defRPr/>
            </a:pPr>
            <a:r>
              <a:rPr lang="en-US" altLang="zh-CN" sz="14400" b="1" dirty="0" smtClean="0">
                <a:solidFill>
                  <a:schemeClr val="bg1"/>
                </a:solidFill>
                <a:latin typeface="方正中等线简体"/>
                <a:ea typeface="方正中等线简体"/>
                <a:cs typeface="方正中等线简体"/>
                <a:sym typeface="华文宋体" panose="02010600040101010101" pitchFamily="2" charset="-122"/>
              </a:rPr>
              <a:t>2017</a:t>
            </a:r>
            <a:endParaRPr lang="zh-CN" altLang="en-US" sz="14400" b="1" dirty="0" smtClean="0">
              <a:solidFill>
                <a:schemeClr val="bg1"/>
              </a:solidFill>
              <a:latin typeface="方正中等线简体"/>
              <a:ea typeface="方正中等线简体"/>
              <a:cs typeface="方正中等线简体"/>
              <a:sym typeface="华文宋体" panose="02010600040101010101" pitchFamily="2" charset="-122"/>
            </a:endParaRPr>
          </a:p>
        </p:txBody>
      </p:sp>
      <p:sp>
        <p:nvSpPr>
          <p:cNvPr id="2" name="标题 1"/>
          <p:cNvSpPr>
            <a:spLocks noGrp="1"/>
          </p:cNvSpPr>
          <p:nvPr>
            <p:ph type="ctrTitle"/>
          </p:nvPr>
        </p:nvSpPr>
        <p:spPr>
          <a:xfrm>
            <a:off x="3498850" y="3440113"/>
            <a:ext cx="5194300" cy="623887"/>
          </a:xfrm>
        </p:spPr>
        <p:txBody>
          <a:bodyPr anchor="b"/>
          <a:lstStyle>
            <a:lvl1pPr algn="ctr">
              <a:defRPr sz="28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3763169" y="4121944"/>
            <a:ext cx="4665662" cy="983456"/>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12" name="日期占位符 3"/>
          <p:cNvSpPr>
            <a:spLocks noGrp="1"/>
          </p:cNvSpPr>
          <p:nvPr>
            <p:ph type="dt" sz="half" idx="10"/>
          </p:nvPr>
        </p:nvSpPr>
        <p:spPr/>
        <p:txBody>
          <a:bodyPr/>
          <a:lstStyle>
            <a:lvl1pPr>
              <a:defRPr/>
            </a:lvl1pPr>
          </a:lstStyle>
          <a:p>
            <a:pPr>
              <a:defRPr/>
            </a:pPr>
            <a:fld id="{9B2EB393-E4C4-4A1B-98AF-53BAA8E29501}" type="datetimeFigureOut">
              <a:rPr lang="zh-CN" altLang="en-US"/>
            </a:fld>
            <a:endParaRPr lang="zh-CN" altLang="en-US"/>
          </a:p>
        </p:txBody>
      </p:sp>
      <p:sp>
        <p:nvSpPr>
          <p:cNvPr id="13" name="页脚占位符 4"/>
          <p:cNvSpPr>
            <a:spLocks noGrp="1"/>
          </p:cNvSpPr>
          <p:nvPr>
            <p:ph type="ftr" sz="quarter" idx="11"/>
          </p:nvPr>
        </p:nvSpPr>
        <p:spPr/>
        <p:txBody>
          <a:bodyPr/>
          <a:lstStyle>
            <a:lvl1pPr>
              <a:defRPr/>
            </a:lvl1pPr>
          </a:lstStyle>
          <a:p>
            <a:pPr>
              <a:defRPr/>
            </a:pPr>
            <a:endParaRPr lang="zh-CN" altLang="en-US"/>
          </a:p>
        </p:txBody>
      </p:sp>
      <p:sp>
        <p:nvSpPr>
          <p:cNvPr id="14" name="灯片编号占位符 5"/>
          <p:cNvSpPr>
            <a:spLocks noGrp="1"/>
          </p:cNvSpPr>
          <p:nvPr>
            <p:ph type="sldNum" sz="quarter" idx="12"/>
          </p:nvPr>
        </p:nvSpPr>
        <p:spPr/>
        <p:txBody>
          <a:bodyPr/>
          <a:lstStyle>
            <a:lvl1pPr>
              <a:defRPr/>
            </a:lvl1pPr>
          </a:lstStyle>
          <a:p>
            <a:pPr>
              <a:defRPr/>
            </a:pPr>
            <a:fld id="{66819C42-5F43-40DB-A158-A03427886385}"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nchor="ctr"/>
          <a:lstStyle>
            <a:lvl1pPr marL="0" indent="0">
              <a:lnSpc>
                <a:spcPct val="120000"/>
              </a:lnSpc>
              <a:buNone/>
              <a:defRPr sz="2000">
                <a:solidFill>
                  <a:schemeClr val="tx1">
                    <a:lumMod val="85000"/>
                    <a:lumOff val="15000"/>
                  </a:schemeClr>
                </a:solidFill>
              </a:defRPr>
            </a:lvl1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35293" y="2128519"/>
            <a:ext cx="11321414" cy="1101091"/>
          </a:xfrm>
        </p:spPr>
        <p:txBody>
          <a:bodyPr anchor="b"/>
          <a:lstStyle>
            <a:lvl1pPr algn="l">
              <a:defRPr sz="6000">
                <a:solidFill>
                  <a:schemeClr val="bg1"/>
                </a:solidFill>
              </a:defRPr>
            </a:lvl1pPr>
          </a:lstStyle>
          <a:p>
            <a:r>
              <a:rPr lang="zh-CN" altLang="en-US" dirty="0"/>
              <a:t>编辑标题</a:t>
            </a:r>
            <a:endParaRPr lang="zh-CN" altLang="en-US" dirty="0"/>
          </a:p>
        </p:txBody>
      </p:sp>
      <p:sp>
        <p:nvSpPr>
          <p:cNvPr id="3" name="副标题 2"/>
          <p:cNvSpPr>
            <a:spLocks noGrp="1"/>
          </p:cNvSpPr>
          <p:nvPr>
            <p:ph type="subTitle" idx="1" hasCustomPrompt="1"/>
          </p:nvPr>
        </p:nvSpPr>
        <p:spPr>
          <a:xfrm>
            <a:off x="435293" y="3403600"/>
            <a:ext cx="11321414" cy="793115"/>
          </a:xfrm>
        </p:spPr>
        <p:txBody>
          <a:bodyPr>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endParaRPr lang="zh-CN" altLang="en-US" dirty="0"/>
          </a:p>
        </p:txBody>
      </p:sp>
      <p:sp>
        <p:nvSpPr>
          <p:cNvPr id="4" name="日期占位符 3"/>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7C0E1D-24C4-406F-9615-DBDA8D2D1F93}" type="slidenum">
              <a:rPr lang="zh-CN" altLang="en-US" smtClean="0"/>
            </a:fld>
            <a:endParaRPr lang="zh-CN" altLang="en-US"/>
          </a:p>
        </p:txBody>
      </p:sp>
      <p:cxnSp>
        <p:nvCxnSpPr>
          <p:cNvPr id="34" name="直接连接符 33"/>
          <p:cNvCxnSpPr/>
          <p:nvPr/>
        </p:nvCxnSpPr>
        <p:spPr>
          <a:xfrm>
            <a:off x="435292" y="3293110"/>
            <a:ext cx="11321415" cy="4699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7C0E1D-24C4-406F-9615-DBDA8D2D1F93}"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2468498"/>
            <a:ext cx="10515600" cy="1469838"/>
          </a:xfrm>
        </p:spPr>
        <p:txBody>
          <a:bodyPr anchor="b"/>
          <a:lstStyle>
            <a:lvl1pPr>
              <a:defRPr sz="6000">
                <a:solidFill>
                  <a:schemeClr val="accent2"/>
                </a:solidFill>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3965324"/>
            <a:ext cx="10515600" cy="1007693"/>
          </a:xfrm>
        </p:spPr>
        <p:txBody>
          <a:bodyPr/>
          <a:lstStyle>
            <a:lvl1pPr marL="0" indent="0">
              <a:buNone/>
              <a:defRPr sz="24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endParaRPr lang="zh-CN" altLang="en-US" dirty="0"/>
          </a:p>
        </p:txBody>
      </p:sp>
      <p:sp>
        <p:nvSpPr>
          <p:cNvPr id="4" name="日期占位符 3"/>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7C0E1D-24C4-406F-9615-DBDA8D2D1F93}"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7C0E1D-24C4-406F-9615-DBDA8D2D1F93}"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757365"/>
            <a:ext cx="5157787" cy="90116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a:t>
            </a:r>
            <a:endParaRPr lang="zh-CN" altLang="en-US" dirty="0"/>
          </a:p>
        </p:txBody>
      </p:sp>
      <p:sp>
        <p:nvSpPr>
          <p:cNvPr id="4" name="内容占位符 3"/>
          <p:cNvSpPr>
            <a:spLocks noGrp="1"/>
          </p:cNvSpPr>
          <p:nvPr>
            <p:ph sz="half" idx="2" hasCustomPrompt="1"/>
          </p:nvPr>
        </p:nvSpPr>
        <p:spPr>
          <a:xfrm>
            <a:off x="839788" y="2728685"/>
            <a:ext cx="5157787" cy="3460977"/>
          </a:xfrm>
        </p:spPr>
        <p:txBody>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hasCustomPrompt="1"/>
          </p:nvPr>
        </p:nvSpPr>
        <p:spPr>
          <a:xfrm>
            <a:off x="6172200" y="1757365"/>
            <a:ext cx="5183188" cy="90116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a:t>
            </a:r>
            <a:endParaRPr lang="zh-CN" altLang="en-US" dirty="0"/>
          </a:p>
        </p:txBody>
      </p:sp>
      <p:sp>
        <p:nvSpPr>
          <p:cNvPr id="6" name="内容占位符 5"/>
          <p:cNvSpPr>
            <a:spLocks noGrp="1"/>
          </p:cNvSpPr>
          <p:nvPr>
            <p:ph sz="quarter" idx="4" hasCustomPrompt="1"/>
          </p:nvPr>
        </p:nvSpPr>
        <p:spPr>
          <a:xfrm>
            <a:off x="6172200" y="2728685"/>
            <a:ext cx="5183188" cy="3460977"/>
          </a:xfrm>
        </p:spPr>
        <p:txBody>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87C0E1D-24C4-406F-9615-DBDA8D2D1F93}"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1928813"/>
            <a:ext cx="10515600" cy="2162969"/>
          </a:xfrm>
        </p:spPr>
        <p:txBody>
          <a:bodyPr anchor="b" anchorCtr="0"/>
          <a:lstStyle>
            <a:lvl1pPr>
              <a:defRPr>
                <a:solidFill>
                  <a:schemeClr val="accent3"/>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838200" y="4207330"/>
            <a:ext cx="10515600" cy="1484313"/>
          </a:xfrm>
        </p:spPr>
        <p:txBody>
          <a:bodyPr>
            <a:normAutofit/>
          </a:bodyPr>
          <a:lstStyle>
            <a:lvl1pPr marL="0" indent="0">
              <a:buNone/>
              <a:defRPr sz="2400">
                <a:solidFill>
                  <a:schemeClr val="accent4"/>
                </a:solidFill>
              </a:defRPr>
            </a:lvl1pPr>
          </a:lstStyle>
          <a:p>
            <a:pPr lvl="0"/>
            <a:r>
              <a:rPr lang="zh-CN" altLang="en-US" dirty="0"/>
              <a:t>编辑文本</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
        <p:nvSpPr>
          <p:cNvPr id="8" name="标题 1"/>
          <p:cNvSpPr>
            <a:spLocks noGrp="1"/>
          </p:cNvSpPr>
          <p:nvPr>
            <p:ph type="title"/>
          </p:nvPr>
        </p:nvSpPr>
        <p:spPr>
          <a:xfrm>
            <a:off x="839787" y="74168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9" name="图片占位符 2"/>
          <p:cNvSpPr>
            <a:spLocks noGrp="1" noChangeAspect="1"/>
          </p:cNvSpPr>
          <p:nvPr>
            <p:ph type="pic" idx="1"/>
          </p:nvPr>
        </p:nvSpPr>
        <p:spPr>
          <a:xfrm>
            <a:off x="5184000" y="74168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10" name="文本占位符 3"/>
          <p:cNvSpPr>
            <a:spLocks noGrp="1"/>
          </p:cNvSpPr>
          <p:nvPr>
            <p:ph type="body" sz="half" idx="2"/>
          </p:nvPr>
        </p:nvSpPr>
        <p:spPr>
          <a:xfrm>
            <a:off x="839787" y="234188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098156" y="365125"/>
            <a:ext cx="1255643" cy="5811838"/>
          </a:xfrm>
        </p:spPr>
        <p:txBody>
          <a:bodyPr vert="eaVert"/>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090991"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lumMod val="85000"/>
                    <a:lumOff val="15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nchor="ctr"/>
          <a:lstStyle>
            <a:lvl1pPr marL="0" indent="0">
              <a:lnSpc>
                <a:spcPct val="120000"/>
              </a:lnSpc>
              <a:buNone/>
              <a:defRPr sz="2000">
                <a:solidFill>
                  <a:schemeClr val="tx1">
                    <a:lumMod val="85000"/>
                    <a:lumOff val="15000"/>
                  </a:schemeClr>
                </a:solidFill>
              </a:defRPr>
            </a:lvl1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p:txBody>
          <a:bodyPr/>
          <a:lstStyle>
            <a:lvl1pPr>
              <a:defRPr/>
            </a:lvl1pPr>
          </a:lstStyle>
          <a:p>
            <a:pPr>
              <a:defRPr/>
            </a:pPr>
            <a:fld id="{7B5297F8-A584-46E5-8057-91B99FF47FA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F068D3C-4735-4AB3-92E6-A4AB28D8FEAA}"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7" name="内容占位符 6"/>
          <p:cNvSpPr>
            <a:spLocks noGrp="1"/>
          </p:cNvSpPr>
          <p:nvPr>
            <p:ph sz="quarter" idx="13" hasCustomPrompt="1"/>
          </p:nvPr>
        </p:nvSpPr>
        <p:spPr>
          <a:xfrm>
            <a:off x="838200" y="1371600"/>
            <a:ext cx="10515599" cy="4086612"/>
          </a:xfrm>
        </p:spPr>
        <p:txBody>
          <a:bodyPr/>
          <a:lstStyle>
            <a:lvl1pPr>
              <a:defRPr sz="2400"/>
            </a:lvl1pPr>
            <a:lvl2pPr>
              <a:defRPr sz="2000"/>
            </a:lvl2pPr>
            <a:lvl3pPr>
              <a:defRPr sz="1800"/>
            </a:lvl3pPr>
            <a:lvl4pPr>
              <a:defRPr sz="1800"/>
            </a:lvl4pPr>
            <a:lvl5pPr>
              <a:defRPr sz="1800"/>
            </a:lvl5p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矩形 13"/>
          <p:cNvSpPr>
            <a:spLocks noChangeArrowheads="1"/>
          </p:cNvSpPr>
          <p:nvPr/>
        </p:nvSpPr>
        <p:spPr bwMode="auto">
          <a:xfrm>
            <a:off x="0" y="0"/>
            <a:ext cx="12211050" cy="6870700"/>
          </a:xfrm>
          <a:prstGeom prst="rect">
            <a:avLst/>
          </a:prstGeom>
          <a:solidFill>
            <a:srgbClr val="263346">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Tx/>
              <a:buNone/>
              <a:defRPr/>
            </a:pPr>
            <a:endParaRPr lang="zh-CN" altLang="zh-CN" sz="1800" smtClean="0">
              <a:solidFill>
                <a:srgbClr val="FFFFFF"/>
              </a:solidFill>
              <a:latin typeface="宋体" panose="02010600030101010101" pitchFamily="2" charset="-122"/>
              <a:sym typeface="宋体" panose="02010600030101010101" pitchFamily="2" charset="-122"/>
            </a:endParaRPr>
          </a:p>
        </p:txBody>
      </p:sp>
      <p:sp>
        <p:nvSpPr>
          <p:cNvPr id="5" name="椭圆 51"/>
          <p:cNvSpPr>
            <a:spLocks noChangeArrowheads="1"/>
          </p:cNvSpPr>
          <p:nvPr/>
        </p:nvSpPr>
        <p:spPr bwMode="auto">
          <a:xfrm>
            <a:off x="1057275" y="1954213"/>
            <a:ext cx="3635375" cy="3635375"/>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Tx/>
              <a:buNone/>
              <a:defRPr/>
            </a:pPr>
            <a:endParaRPr lang="zh-CN" altLang="zh-CN" sz="1800" smtClean="0">
              <a:solidFill>
                <a:srgbClr val="FFFFFF"/>
              </a:solidFill>
              <a:latin typeface="宋体" panose="02010600030101010101" pitchFamily="2" charset="-122"/>
              <a:sym typeface="宋体" panose="02010600030101010101" pitchFamily="2" charset="-122"/>
            </a:endParaRPr>
          </a:p>
        </p:txBody>
      </p:sp>
      <p:sp>
        <p:nvSpPr>
          <p:cNvPr id="6" name="椭圆 52"/>
          <p:cNvSpPr>
            <a:spLocks noChangeArrowheads="1"/>
          </p:cNvSpPr>
          <p:nvPr/>
        </p:nvSpPr>
        <p:spPr bwMode="auto">
          <a:xfrm>
            <a:off x="3870325" y="5586413"/>
            <a:ext cx="923925" cy="923925"/>
          </a:xfrm>
          <a:prstGeom prst="ellipse">
            <a:avLst/>
          </a:prstGeom>
          <a:solidFill>
            <a:srgbClr val="2F2637"/>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Tx/>
              <a:buNone/>
              <a:defRPr/>
            </a:pPr>
            <a:endParaRPr lang="zh-CN" altLang="zh-CN" sz="1800" smtClean="0">
              <a:solidFill>
                <a:srgbClr val="FFFFFF"/>
              </a:solidFill>
              <a:latin typeface="宋体" panose="02010600030101010101" pitchFamily="2" charset="-122"/>
              <a:sym typeface="宋体" panose="02010600030101010101" pitchFamily="2" charset="-122"/>
            </a:endParaRPr>
          </a:p>
        </p:txBody>
      </p:sp>
      <p:sp>
        <p:nvSpPr>
          <p:cNvPr id="7" name="椭圆 53"/>
          <p:cNvSpPr>
            <a:spLocks noChangeArrowheads="1"/>
          </p:cNvSpPr>
          <p:nvPr/>
        </p:nvSpPr>
        <p:spPr bwMode="auto">
          <a:xfrm>
            <a:off x="3432175" y="1146175"/>
            <a:ext cx="631825" cy="631825"/>
          </a:xfrm>
          <a:prstGeom prst="ellipse">
            <a:avLst/>
          </a:prstGeom>
          <a:solidFill>
            <a:srgbClr val="D0EAEB"/>
          </a:solidFill>
          <a:ln w="6350">
            <a:solidFill>
              <a:srgbClr val="2F2637">
                <a:alpha val="50195"/>
              </a:srgbClr>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Tx/>
              <a:buNone/>
              <a:defRPr/>
            </a:pPr>
            <a:endParaRPr lang="zh-CN" altLang="zh-CN" sz="1800" smtClean="0">
              <a:solidFill>
                <a:srgbClr val="FFFFFF"/>
              </a:solidFill>
              <a:latin typeface="宋体" panose="02010600030101010101" pitchFamily="2" charset="-122"/>
              <a:sym typeface="宋体" panose="02010600030101010101" pitchFamily="2" charset="-122"/>
            </a:endParaRPr>
          </a:p>
        </p:txBody>
      </p:sp>
      <p:sp>
        <p:nvSpPr>
          <p:cNvPr id="8" name="直接连接符 56"/>
          <p:cNvSpPr>
            <a:spLocks noChangeShapeType="1"/>
          </p:cNvSpPr>
          <p:nvPr/>
        </p:nvSpPr>
        <p:spPr bwMode="auto">
          <a:xfrm rot="5400000">
            <a:off x="8657431" y="2478882"/>
            <a:ext cx="1587" cy="3600450"/>
          </a:xfrm>
          <a:prstGeom prst="line">
            <a:avLst/>
          </a:prstGeom>
          <a:noFill/>
          <a:ln w="12700">
            <a:solidFill>
              <a:schemeClr val="bg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 name="椭圆 58"/>
          <p:cNvSpPr>
            <a:spLocks noChangeArrowheads="1"/>
          </p:cNvSpPr>
          <p:nvPr/>
        </p:nvSpPr>
        <p:spPr bwMode="auto">
          <a:xfrm>
            <a:off x="5873750" y="1954213"/>
            <a:ext cx="1012825" cy="1012825"/>
          </a:xfrm>
          <a:prstGeom prst="ellipse">
            <a:avLst/>
          </a:prstGeom>
          <a:solidFill>
            <a:srgbClr val="D0EAEB"/>
          </a:solidFill>
          <a:ln w="6350">
            <a:solidFill>
              <a:srgbClr val="2F2637">
                <a:alpha val="50195"/>
              </a:srgbClr>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Tx/>
              <a:buNone/>
              <a:defRPr/>
            </a:pPr>
            <a:endParaRPr lang="zh-CN" altLang="zh-CN" sz="1800" smtClean="0">
              <a:solidFill>
                <a:srgbClr val="FFFFFF"/>
              </a:solidFill>
              <a:latin typeface="宋体" panose="02010600030101010101" pitchFamily="2" charset="-122"/>
              <a:sym typeface="宋体" panose="02010600030101010101" pitchFamily="2" charset="-122"/>
            </a:endParaRPr>
          </a:p>
        </p:txBody>
      </p:sp>
      <p:grpSp>
        <p:nvGrpSpPr>
          <p:cNvPr id="10" name="组合 59"/>
          <p:cNvGrpSpPr/>
          <p:nvPr/>
        </p:nvGrpSpPr>
        <p:grpSpPr bwMode="auto">
          <a:xfrm>
            <a:off x="6149975" y="2284413"/>
            <a:ext cx="498475" cy="477837"/>
            <a:chOff x="0" y="0"/>
            <a:chExt cx="2438400" cy="2332039"/>
          </a:xfrm>
        </p:grpSpPr>
        <p:sp>
          <p:nvSpPr>
            <p:cNvPr id="11" name="Freeform 25"/>
            <p:cNvSpPr>
              <a:spLocks noChangeArrowheads="1"/>
            </p:cNvSpPr>
            <p:nvPr/>
          </p:nvSpPr>
          <p:spPr bwMode="auto">
            <a:xfrm>
              <a:off x="893761" y="1676400"/>
              <a:ext cx="655637" cy="655639"/>
            </a:xfrm>
            <a:custGeom>
              <a:avLst/>
              <a:gdLst>
                <a:gd name="T0" fmla="*/ 2147483646 w 413"/>
                <a:gd name="T1" fmla="*/ 2147483646 h 413"/>
                <a:gd name="T2" fmla="*/ 0 w 413"/>
                <a:gd name="T3" fmla="*/ 0 h 413"/>
                <a:gd name="T4" fmla="*/ 2147483646 w 413"/>
                <a:gd name="T5" fmla="*/ 0 h 413"/>
                <a:gd name="T6" fmla="*/ 2147483646 w 413"/>
                <a:gd name="T7" fmla="*/ 2147483646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 name="任意多边形 61"/>
            <p:cNvSpPr>
              <a:spLocks noChangeArrowheads="1"/>
            </p:cNvSpPr>
            <p:nvPr/>
          </p:nvSpPr>
          <p:spPr bwMode="auto">
            <a:xfrm>
              <a:off x="0" y="0"/>
              <a:ext cx="2438400" cy="1774823"/>
            </a:xfrm>
            <a:custGeom>
              <a:avLst/>
              <a:gdLst>
                <a:gd name="T0" fmla="*/ 290196 w 2438400"/>
                <a:gd name="T1" fmla="*/ 0 h 1774825"/>
                <a:gd name="T2" fmla="*/ 2151973 w 2438400"/>
                <a:gd name="T3" fmla="*/ 0 h 1774825"/>
                <a:gd name="T4" fmla="*/ 2438400 w 2438400"/>
                <a:gd name="T5" fmla="*/ 286384 h 1774825"/>
                <a:gd name="T6" fmla="*/ 2438400 w 2438400"/>
                <a:gd name="T7" fmla="*/ 1484669 h 1774825"/>
                <a:gd name="T8" fmla="*/ 2151973 w 2438400"/>
                <a:gd name="T9" fmla="*/ 1774821 h 1774825"/>
                <a:gd name="T10" fmla="*/ 290196 w 2438400"/>
                <a:gd name="T11" fmla="*/ 1774821 h 1774825"/>
                <a:gd name="T12" fmla="*/ 0 w 2438400"/>
                <a:gd name="T13" fmla="*/ 1484669 h 1774825"/>
                <a:gd name="T14" fmla="*/ 0 w 2438400"/>
                <a:gd name="T15" fmla="*/ 286384 h 1774825"/>
                <a:gd name="T16" fmla="*/ 290196 w 2438400"/>
                <a:gd name="T17" fmla="*/ 0 h 1774825"/>
                <a:gd name="T18" fmla="*/ 471488 w 2438400"/>
                <a:gd name="T19" fmla="*/ 425450 h 1774825"/>
                <a:gd name="T20" fmla="*/ 471488 w 2438400"/>
                <a:gd name="T21" fmla="*/ 598486 h 1774825"/>
                <a:gd name="T22" fmla="*/ 1971676 w 2438400"/>
                <a:gd name="T23" fmla="*/ 598486 h 1774825"/>
                <a:gd name="T24" fmla="*/ 1971676 w 2438400"/>
                <a:gd name="T25" fmla="*/ 425450 h 1774825"/>
                <a:gd name="T26" fmla="*/ 471488 w 2438400"/>
                <a:gd name="T27" fmla="*/ 425450 h 1774825"/>
                <a:gd name="T28" fmla="*/ 471488 w 2438400"/>
                <a:gd name="T29" fmla="*/ 801686 h 1774825"/>
                <a:gd name="T30" fmla="*/ 471488 w 2438400"/>
                <a:gd name="T31" fmla="*/ 971549 h 1774825"/>
                <a:gd name="T32" fmla="*/ 1971676 w 2438400"/>
                <a:gd name="T33" fmla="*/ 971549 h 1774825"/>
                <a:gd name="T34" fmla="*/ 1971676 w 2438400"/>
                <a:gd name="T35" fmla="*/ 801686 h 1774825"/>
                <a:gd name="T36" fmla="*/ 471488 w 2438400"/>
                <a:gd name="T37" fmla="*/ 801686 h 1774825"/>
                <a:gd name="T38" fmla="*/ 471488 w 2438400"/>
                <a:gd name="T39" fmla="*/ 1174748 h 1774825"/>
                <a:gd name="T40" fmla="*/ 471488 w 2438400"/>
                <a:gd name="T41" fmla="*/ 1347784 h 1774825"/>
                <a:gd name="T42" fmla="*/ 1971676 w 2438400"/>
                <a:gd name="T43" fmla="*/ 1347784 h 1774825"/>
                <a:gd name="T44" fmla="*/ 1971676 w 2438400"/>
                <a:gd name="T45" fmla="*/ 1174748 h 1774825"/>
                <a:gd name="T46" fmla="*/ 471488 w 2438400"/>
                <a:gd name="T47" fmla="*/ 1174748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13" name="椭圆 12"/>
          <p:cNvSpPr>
            <a:spLocks noChangeArrowheads="1"/>
          </p:cNvSpPr>
          <p:nvPr/>
        </p:nvSpPr>
        <p:spPr bwMode="auto">
          <a:xfrm>
            <a:off x="1233488" y="2127250"/>
            <a:ext cx="3282950" cy="3282950"/>
          </a:xfrm>
          <a:prstGeom prst="ellipse">
            <a:avLst/>
          </a:prstGeom>
          <a:noFill/>
          <a:ln w="63500">
            <a:solidFill>
              <a:srgbClr val="D0EAEB"/>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Tx/>
              <a:buNone/>
              <a:defRPr/>
            </a:pPr>
            <a:endParaRPr lang="zh-CN" altLang="zh-CN" sz="1800" smtClean="0">
              <a:solidFill>
                <a:srgbClr val="FFFFFF"/>
              </a:solidFill>
              <a:latin typeface="宋体" panose="02010600030101010101" pitchFamily="2" charset="-122"/>
              <a:sym typeface="宋体" panose="02010600030101010101" pitchFamily="2" charset="-122"/>
            </a:endParaRPr>
          </a:p>
        </p:txBody>
      </p:sp>
      <p:sp>
        <p:nvSpPr>
          <p:cNvPr id="14" name="椭圆 14"/>
          <p:cNvSpPr>
            <a:spLocks noChangeArrowheads="1"/>
          </p:cNvSpPr>
          <p:nvPr/>
        </p:nvSpPr>
        <p:spPr bwMode="auto">
          <a:xfrm>
            <a:off x="1058863" y="1952625"/>
            <a:ext cx="3635375" cy="3635375"/>
          </a:xfrm>
          <a:prstGeom prst="ellipse">
            <a:avLst/>
          </a:prstGeom>
          <a:solidFill>
            <a:srgbClr val="2F2637">
              <a:alpha val="50195"/>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Tx/>
              <a:buNone/>
              <a:defRPr/>
            </a:pPr>
            <a:endParaRPr lang="zh-CN" altLang="zh-CN" sz="1800" smtClean="0">
              <a:solidFill>
                <a:srgbClr val="FFFFFF"/>
              </a:solidFill>
              <a:latin typeface="宋体" panose="02010600030101010101" pitchFamily="2" charset="-122"/>
              <a:sym typeface="宋体" panose="02010600030101010101" pitchFamily="2" charset="-122"/>
            </a:endParaRPr>
          </a:p>
        </p:txBody>
      </p:sp>
      <p:sp>
        <p:nvSpPr>
          <p:cNvPr id="2" name="标题 1"/>
          <p:cNvSpPr>
            <a:spLocks noGrp="1"/>
          </p:cNvSpPr>
          <p:nvPr>
            <p:ph type="title"/>
          </p:nvPr>
        </p:nvSpPr>
        <p:spPr>
          <a:xfrm>
            <a:off x="5749925" y="3276600"/>
            <a:ext cx="5816600" cy="754062"/>
          </a:xfrm>
        </p:spPr>
        <p:txBody>
          <a:bodyPr anchor="b"/>
          <a:lstStyle>
            <a:lvl1pPr algn="ctr">
              <a:defRPr sz="3600">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199188" y="4424489"/>
            <a:ext cx="4918075" cy="1500187"/>
          </a:xfrm>
        </p:spPr>
        <p:txBody>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15" name="日期占位符 3"/>
          <p:cNvSpPr>
            <a:spLocks noGrp="1"/>
          </p:cNvSpPr>
          <p:nvPr>
            <p:ph type="dt" sz="half" idx="10"/>
          </p:nvPr>
        </p:nvSpPr>
        <p:spPr/>
        <p:txBody>
          <a:bodyPr/>
          <a:lstStyle>
            <a:lvl1pPr>
              <a:defRPr/>
            </a:lvl1pPr>
          </a:lstStyle>
          <a:p>
            <a:pPr>
              <a:defRPr/>
            </a:pPr>
            <a:fld id="{C25BD748-164F-4F4F-B5A0-8DAF1B01FB69}" type="datetimeFigureOut">
              <a:rPr lang="zh-CN" altLang="en-US"/>
            </a:fld>
            <a:endParaRPr lang="zh-CN" altLang="en-US"/>
          </a:p>
        </p:txBody>
      </p:sp>
      <p:sp>
        <p:nvSpPr>
          <p:cNvPr id="16" name="页脚占位符 4"/>
          <p:cNvSpPr>
            <a:spLocks noGrp="1"/>
          </p:cNvSpPr>
          <p:nvPr>
            <p:ph type="ftr" sz="quarter" idx="11"/>
          </p:nvPr>
        </p:nvSpPr>
        <p:spPr/>
        <p:txBody>
          <a:bodyPr/>
          <a:lstStyle>
            <a:lvl1pPr>
              <a:defRPr/>
            </a:lvl1pPr>
          </a:lstStyle>
          <a:p>
            <a:pPr>
              <a:defRPr/>
            </a:pPr>
            <a:endParaRPr lang="zh-CN" altLang="en-US"/>
          </a:p>
        </p:txBody>
      </p:sp>
      <p:sp>
        <p:nvSpPr>
          <p:cNvPr id="17" name="灯片编号占位符 5"/>
          <p:cNvSpPr>
            <a:spLocks noGrp="1"/>
          </p:cNvSpPr>
          <p:nvPr>
            <p:ph type="sldNum" sz="quarter" idx="12"/>
          </p:nvPr>
        </p:nvSpPr>
        <p:spPr/>
        <p:txBody>
          <a:bodyPr/>
          <a:lstStyle>
            <a:lvl1pPr>
              <a:defRPr/>
            </a:lvl1pPr>
          </a:lstStyle>
          <a:p>
            <a:pPr>
              <a:defRPr/>
            </a:pPr>
            <a:fld id="{FC556327-46FB-4792-8A96-0B168D6945DF}"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lumMod val="85000"/>
                    <a:lumOff val="15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nchor="ctr"/>
          <a:lstStyle>
            <a:lvl1pPr marL="0" indent="0">
              <a:lnSpc>
                <a:spcPct val="120000"/>
              </a:lnSpc>
              <a:buNone/>
              <a:defRPr sz="2000">
                <a:solidFill>
                  <a:schemeClr val="tx1">
                    <a:lumMod val="85000"/>
                    <a:lumOff val="15000"/>
                  </a:schemeClr>
                </a:solidFill>
              </a:defRPr>
            </a:lvl1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6172200" y="1825625"/>
            <a:ext cx="5181600" cy="4351338"/>
          </a:xfrm>
        </p:spPr>
        <p:txBody>
          <a:bodyPr anchor="ctr"/>
          <a:lstStyle>
            <a:lvl1pPr marL="0" indent="0">
              <a:lnSpc>
                <a:spcPct val="120000"/>
              </a:lnSpc>
              <a:buNone/>
              <a:defRPr sz="2000">
                <a:solidFill>
                  <a:schemeClr val="tx1">
                    <a:lumMod val="85000"/>
                    <a:lumOff val="15000"/>
                  </a:schemeClr>
                </a:solidFill>
              </a:defRPr>
            </a:lvl1pPr>
          </a:lstStyle>
          <a:p>
            <a:pPr lvl="0"/>
            <a:r>
              <a:rPr lang="zh-CN" altLang="en-US" dirty="0" smtClean="0"/>
              <a:t>单击此处编辑母版文本样式</a:t>
            </a:r>
            <a:endParaRPr lang="zh-CN" altLang="en-US" dirty="0" smtClean="0"/>
          </a:p>
        </p:txBody>
      </p:sp>
      <p:sp>
        <p:nvSpPr>
          <p:cNvPr id="5" name="日期占位符 3"/>
          <p:cNvSpPr>
            <a:spLocks noGrp="1"/>
          </p:cNvSpPr>
          <p:nvPr>
            <p:ph type="dt" sz="half" idx="10"/>
          </p:nvPr>
        </p:nvSpPr>
        <p:spPr/>
        <p:txBody>
          <a:bodyPr/>
          <a:lstStyle>
            <a:lvl1pPr>
              <a:defRPr/>
            </a:lvl1pPr>
          </a:lstStyle>
          <a:p>
            <a:pPr>
              <a:defRPr/>
            </a:pPr>
            <a:fld id="{1986B513-1E96-4072-857A-A7A31AA40E2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B972E36-8FE5-4719-86E9-F2ED9F6F315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E6494AA7-3141-47E4-BC53-581A6874B86A}"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C5B7774D-CD26-45DA-9EF7-9B3916AEF968}"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矩形 13"/>
          <p:cNvSpPr>
            <a:spLocks noChangeArrowheads="1"/>
          </p:cNvSpPr>
          <p:nvPr/>
        </p:nvSpPr>
        <p:spPr bwMode="auto">
          <a:xfrm>
            <a:off x="0" y="0"/>
            <a:ext cx="12211050" cy="6870700"/>
          </a:xfrm>
          <a:prstGeom prst="rect">
            <a:avLst/>
          </a:prstGeom>
          <a:solidFill>
            <a:srgbClr val="263346">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Tx/>
              <a:buNone/>
              <a:defRPr/>
            </a:pPr>
            <a:endParaRPr lang="zh-CN" altLang="zh-CN" sz="1800" smtClean="0">
              <a:solidFill>
                <a:srgbClr val="FFFFFF"/>
              </a:solidFill>
              <a:latin typeface="宋体" panose="02010600030101010101" pitchFamily="2" charset="-122"/>
              <a:sym typeface="宋体" panose="02010600030101010101" pitchFamily="2" charset="-122"/>
            </a:endParaRPr>
          </a:p>
        </p:txBody>
      </p:sp>
      <p:sp>
        <p:nvSpPr>
          <p:cNvPr id="5" name="椭圆 51"/>
          <p:cNvSpPr>
            <a:spLocks noChangeArrowheads="1"/>
          </p:cNvSpPr>
          <p:nvPr/>
        </p:nvSpPr>
        <p:spPr bwMode="auto">
          <a:xfrm>
            <a:off x="1057275" y="1954213"/>
            <a:ext cx="3635375" cy="3635375"/>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Tx/>
              <a:buNone/>
              <a:defRPr/>
            </a:pPr>
            <a:endParaRPr lang="zh-CN" altLang="zh-CN" sz="1800" smtClean="0">
              <a:solidFill>
                <a:srgbClr val="FFFFFF"/>
              </a:solidFill>
              <a:latin typeface="宋体" panose="02010600030101010101" pitchFamily="2" charset="-122"/>
              <a:sym typeface="宋体" panose="02010600030101010101" pitchFamily="2" charset="-122"/>
            </a:endParaRPr>
          </a:p>
        </p:txBody>
      </p:sp>
      <p:sp>
        <p:nvSpPr>
          <p:cNvPr id="6" name="椭圆 52"/>
          <p:cNvSpPr>
            <a:spLocks noChangeArrowheads="1"/>
          </p:cNvSpPr>
          <p:nvPr/>
        </p:nvSpPr>
        <p:spPr bwMode="auto">
          <a:xfrm>
            <a:off x="3870325" y="5586413"/>
            <a:ext cx="923925" cy="923925"/>
          </a:xfrm>
          <a:prstGeom prst="ellipse">
            <a:avLst/>
          </a:prstGeom>
          <a:solidFill>
            <a:srgbClr val="2F2637"/>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Tx/>
              <a:buNone/>
              <a:defRPr/>
            </a:pPr>
            <a:endParaRPr lang="zh-CN" altLang="zh-CN" sz="1800" smtClean="0">
              <a:solidFill>
                <a:srgbClr val="FFFFFF"/>
              </a:solidFill>
              <a:latin typeface="宋体" panose="02010600030101010101" pitchFamily="2" charset="-122"/>
              <a:sym typeface="宋体" panose="02010600030101010101" pitchFamily="2" charset="-122"/>
            </a:endParaRPr>
          </a:p>
        </p:txBody>
      </p:sp>
      <p:sp>
        <p:nvSpPr>
          <p:cNvPr id="7" name="椭圆 53"/>
          <p:cNvSpPr>
            <a:spLocks noChangeArrowheads="1"/>
          </p:cNvSpPr>
          <p:nvPr/>
        </p:nvSpPr>
        <p:spPr bwMode="auto">
          <a:xfrm>
            <a:off x="3432175" y="1146175"/>
            <a:ext cx="631825" cy="631825"/>
          </a:xfrm>
          <a:prstGeom prst="ellipse">
            <a:avLst/>
          </a:prstGeom>
          <a:solidFill>
            <a:srgbClr val="D0EAEB"/>
          </a:solidFill>
          <a:ln w="6350">
            <a:solidFill>
              <a:srgbClr val="2F2637">
                <a:alpha val="50195"/>
              </a:srgbClr>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Tx/>
              <a:buNone/>
              <a:defRPr/>
            </a:pPr>
            <a:endParaRPr lang="zh-CN" altLang="zh-CN" sz="1800" smtClean="0">
              <a:solidFill>
                <a:srgbClr val="FFFFFF"/>
              </a:solidFill>
              <a:latin typeface="宋体" panose="02010600030101010101" pitchFamily="2" charset="-122"/>
              <a:sym typeface="宋体" panose="02010600030101010101" pitchFamily="2" charset="-122"/>
            </a:endParaRPr>
          </a:p>
        </p:txBody>
      </p:sp>
      <p:sp>
        <p:nvSpPr>
          <p:cNvPr id="8" name="直接连接符 56"/>
          <p:cNvSpPr>
            <a:spLocks noChangeShapeType="1"/>
          </p:cNvSpPr>
          <p:nvPr/>
        </p:nvSpPr>
        <p:spPr bwMode="auto">
          <a:xfrm rot="5400000">
            <a:off x="8328819" y="2478882"/>
            <a:ext cx="1587" cy="3600450"/>
          </a:xfrm>
          <a:prstGeom prst="line">
            <a:avLst/>
          </a:prstGeom>
          <a:noFill/>
          <a:ln w="12700">
            <a:solidFill>
              <a:schemeClr val="bg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 name="椭圆 58"/>
          <p:cNvSpPr>
            <a:spLocks noChangeArrowheads="1"/>
          </p:cNvSpPr>
          <p:nvPr/>
        </p:nvSpPr>
        <p:spPr bwMode="auto">
          <a:xfrm>
            <a:off x="5873750" y="1954213"/>
            <a:ext cx="1012825" cy="1012825"/>
          </a:xfrm>
          <a:prstGeom prst="ellipse">
            <a:avLst/>
          </a:prstGeom>
          <a:solidFill>
            <a:srgbClr val="D0EAEB"/>
          </a:solidFill>
          <a:ln w="6350">
            <a:solidFill>
              <a:srgbClr val="2F2637">
                <a:alpha val="50195"/>
              </a:srgbClr>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Tx/>
              <a:buNone/>
              <a:defRPr/>
            </a:pPr>
            <a:endParaRPr lang="zh-CN" altLang="zh-CN" sz="1800" smtClean="0">
              <a:solidFill>
                <a:srgbClr val="FFFFFF"/>
              </a:solidFill>
              <a:latin typeface="宋体" panose="02010600030101010101" pitchFamily="2" charset="-122"/>
              <a:sym typeface="宋体" panose="02010600030101010101" pitchFamily="2" charset="-122"/>
            </a:endParaRPr>
          </a:p>
        </p:txBody>
      </p:sp>
      <p:grpSp>
        <p:nvGrpSpPr>
          <p:cNvPr id="10" name="组合 59"/>
          <p:cNvGrpSpPr/>
          <p:nvPr/>
        </p:nvGrpSpPr>
        <p:grpSpPr bwMode="auto">
          <a:xfrm>
            <a:off x="6149975" y="2284413"/>
            <a:ext cx="498475" cy="477837"/>
            <a:chOff x="0" y="0"/>
            <a:chExt cx="2438400" cy="2332039"/>
          </a:xfrm>
        </p:grpSpPr>
        <p:sp>
          <p:nvSpPr>
            <p:cNvPr id="11" name="Freeform 25"/>
            <p:cNvSpPr>
              <a:spLocks noChangeArrowheads="1"/>
            </p:cNvSpPr>
            <p:nvPr/>
          </p:nvSpPr>
          <p:spPr bwMode="auto">
            <a:xfrm>
              <a:off x="893761" y="1676400"/>
              <a:ext cx="655637" cy="655639"/>
            </a:xfrm>
            <a:custGeom>
              <a:avLst/>
              <a:gdLst>
                <a:gd name="T0" fmla="*/ 2147483646 w 413"/>
                <a:gd name="T1" fmla="*/ 2147483646 h 413"/>
                <a:gd name="T2" fmla="*/ 0 w 413"/>
                <a:gd name="T3" fmla="*/ 0 h 413"/>
                <a:gd name="T4" fmla="*/ 2147483646 w 413"/>
                <a:gd name="T5" fmla="*/ 0 h 413"/>
                <a:gd name="T6" fmla="*/ 2147483646 w 413"/>
                <a:gd name="T7" fmla="*/ 2147483646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 name="任意多边形 61"/>
            <p:cNvSpPr>
              <a:spLocks noChangeArrowheads="1"/>
            </p:cNvSpPr>
            <p:nvPr/>
          </p:nvSpPr>
          <p:spPr bwMode="auto">
            <a:xfrm>
              <a:off x="0" y="0"/>
              <a:ext cx="2438400" cy="1774823"/>
            </a:xfrm>
            <a:custGeom>
              <a:avLst/>
              <a:gdLst>
                <a:gd name="T0" fmla="*/ 290196 w 2438400"/>
                <a:gd name="T1" fmla="*/ 0 h 1774825"/>
                <a:gd name="T2" fmla="*/ 2151973 w 2438400"/>
                <a:gd name="T3" fmla="*/ 0 h 1774825"/>
                <a:gd name="T4" fmla="*/ 2438400 w 2438400"/>
                <a:gd name="T5" fmla="*/ 286384 h 1774825"/>
                <a:gd name="T6" fmla="*/ 2438400 w 2438400"/>
                <a:gd name="T7" fmla="*/ 1484669 h 1774825"/>
                <a:gd name="T8" fmla="*/ 2151973 w 2438400"/>
                <a:gd name="T9" fmla="*/ 1774821 h 1774825"/>
                <a:gd name="T10" fmla="*/ 290196 w 2438400"/>
                <a:gd name="T11" fmla="*/ 1774821 h 1774825"/>
                <a:gd name="T12" fmla="*/ 0 w 2438400"/>
                <a:gd name="T13" fmla="*/ 1484669 h 1774825"/>
                <a:gd name="T14" fmla="*/ 0 w 2438400"/>
                <a:gd name="T15" fmla="*/ 286384 h 1774825"/>
                <a:gd name="T16" fmla="*/ 290196 w 2438400"/>
                <a:gd name="T17" fmla="*/ 0 h 1774825"/>
                <a:gd name="T18" fmla="*/ 471488 w 2438400"/>
                <a:gd name="T19" fmla="*/ 425450 h 1774825"/>
                <a:gd name="T20" fmla="*/ 471488 w 2438400"/>
                <a:gd name="T21" fmla="*/ 598486 h 1774825"/>
                <a:gd name="T22" fmla="*/ 1971676 w 2438400"/>
                <a:gd name="T23" fmla="*/ 598486 h 1774825"/>
                <a:gd name="T24" fmla="*/ 1971676 w 2438400"/>
                <a:gd name="T25" fmla="*/ 425450 h 1774825"/>
                <a:gd name="T26" fmla="*/ 471488 w 2438400"/>
                <a:gd name="T27" fmla="*/ 425450 h 1774825"/>
                <a:gd name="T28" fmla="*/ 471488 w 2438400"/>
                <a:gd name="T29" fmla="*/ 801686 h 1774825"/>
                <a:gd name="T30" fmla="*/ 471488 w 2438400"/>
                <a:gd name="T31" fmla="*/ 971549 h 1774825"/>
                <a:gd name="T32" fmla="*/ 1971676 w 2438400"/>
                <a:gd name="T33" fmla="*/ 971549 h 1774825"/>
                <a:gd name="T34" fmla="*/ 1971676 w 2438400"/>
                <a:gd name="T35" fmla="*/ 801686 h 1774825"/>
                <a:gd name="T36" fmla="*/ 471488 w 2438400"/>
                <a:gd name="T37" fmla="*/ 801686 h 1774825"/>
                <a:gd name="T38" fmla="*/ 471488 w 2438400"/>
                <a:gd name="T39" fmla="*/ 1174748 h 1774825"/>
                <a:gd name="T40" fmla="*/ 471488 w 2438400"/>
                <a:gd name="T41" fmla="*/ 1347784 h 1774825"/>
                <a:gd name="T42" fmla="*/ 1971676 w 2438400"/>
                <a:gd name="T43" fmla="*/ 1347784 h 1774825"/>
                <a:gd name="T44" fmla="*/ 1971676 w 2438400"/>
                <a:gd name="T45" fmla="*/ 1174748 h 1774825"/>
                <a:gd name="T46" fmla="*/ 471488 w 2438400"/>
                <a:gd name="T47" fmla="*/ 1174748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13" name="椭圆 12"/>
          <p:cNvSpPr>
            <a:spLocks noChangeArrowheads="1"/>
          </p:cNvSpPr>
          <p:nvPr/>
        </p:nvSpPr>
        <p:spPr bwMode="auto">
          <a:xfrm>
            <a:off x="1233488" y="2127250"/>
            <a:ext cx="3282950" cy="3282950"/>
          </a:xfrm>
          <a:prstGeom prst="ellipse">
            <a:avLst/>
          </a:prstGeom>
          <a:noFill/>
          <a:ln w="63500">
            <a:solidFill>
              <a:srgbClr val="D0EAEB"/>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Tx/>
              <a:buNone/>
              <a:defRPr/>
            </a:pPr>
            <a:endParaRPr lang="zh-CN" altLang="zh-CN" sz="1800" smtClean="0">
              <a:solidFill>
                <a:srgbClr val="FFFFFF"/>
              </a:solidFill>
              <a:latin typeface="宋体" panose="02010600030101010101" pitchFamily="2" charset="-122"/>
              <a:sym typeface="宋体" panose="02010600030101010101" pitchFamily="2" charset="-122"/>
            </a:endParaRPr>
          </a:p>
        </p:txBody>
      </p:sp>
      <p:sp>
        <p:nvSpPr>
          <p:cNvPr id="14" name="椭圆 14"/>
          <p:cNvSpPr>
            <a:spLocks noChangeArrowheads="1"/>
          </p:cNvSpPr>
          <p:nvPr/>
        </p:nvSpPr>
        <p:spPr bwMode="auto">
          <a:xfrm>
            <a:off x="1058863" y="1952625"/>
            <a:ext cx="3635375" cy="3635375"/>
          </a:xfrm>
          <a:prstGeom prst="ellipse">
            <a:avLst/>
          </a:prstGeom>
          <a:solidFill>
            <a:srgbClr val="2F2637">
              <a:alpha val="50195"/>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Tx/>
              <a:buNone/>
              <a:defRPr/>
            </a:pPr>
            <a:endParaRPr lang="zh-CN" altLang="zh-CN" sz="1800" smtClean="0">
              <a:solidFill>
                <a:srgbClr val="FFFFFF"/>
              </a:solidFill>
              <a:latin typeface="宋体" panose="02010600030101010101" pitchFamily="2" charset="-122"/>
              <a:sym typeface="宋体" panose="02010600030101010101" pitchFamily="2" charset="-122"/>
            </a:endParaRPr>
          </a:p>
        </p:txBody>
      </p:sp>
      <p:sp>
        <p:nvSpPr>
          <p:cNvPr id="15" name="文本框 57"/>
          <p:cNvSpPr>
            <a:spLocks noChangeArrowheads="1"/>
          </p:cNvSpPr>
          <p:nvPr/>
        </p:nvSpPr>
        <p:spPr bwMode="auto">
          <a:xfrm>
            <a:off x="1770063" y="3044825"/>
            <a:ext cx="2049145"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FontTx/>
              <a:buNone/>
              <a:defRPr/>
            </a:pPr>
            <a:r>
              <a:rPr lang="en-US" altLang="zh-CN" sz="8800" b="1" dirty="0" smtClean="0">
                <a:solidFill>
                  <a:srgbClr val="FDFDFD"/>
                </a:solidFill>
                <a:latin typeface="华文宋体" panose="02010600040101010101" pitchFamily="2" charset="-122"/>
                <a:ea typeface="华文宋体" panose="02010600040101010101" pitchFamily="2" charset="-122"/>
                <a:sym typeface="华文宋体" panose="02010600040101010101" pitchFamily="2" charset="-122"/>
              </a:rPr>
              <a:t>End</a:t>
            </a:r>
            <a:endParaRPr lang="zh-CN" altLang="en-US" sz="8800" b="1" dirty="0" smtClean="0">
              <a:solidFill>
                <a:srgbClr val="FDFDFD"/>
              </a:solidFill>
              <a:latin typeface="华文宋体" panose="02010600040101010101" pitchFamily="2" charset="-122"/>
              <a:ea typeface="华文宋体" panose="02010600040101010101" pitchFamily="2" charset="-122"/>
              <a:sym typeface="华文宋体" panose="02010600040101010101" pitchFamily="2" charset="-122"/>
            </a:endParaRPr>
          </a:p>
        </p:txBody>
      </p:sp>
      <p:sp>
        <p:nvSpPr>
          <p:cNvPr id="16" name="标题 1"/>
          <p:cNvSpPr>
            <a:spLocks noGrp="1"/>
          </p:cNvSpPr>
          <p:nvPr>
            <p:ph type="title"/>
          </p:nvPr>
        </p:nvSpPr>
        <p:spPr>
          <a:xfrm>
            <a:off x="4516438" y="3332289"/>
            <a:ext cx="7624763" cy="754062"/>
          </a:xfrm>
        </p:spPr>
        <p:txBody>
          <a:bodyPr anchor="b"/>
          <a:lstStyle>
            <a:lvl1pPr algn="ctr">
              <a:defRPr sz="3600">
                <a:solidFill>
                  <a:schemeClr val="bg1"/>
                </a:solidFill>
              </a:defRPr>
            </a:lvl1pPr>
          </a:lstStyle>
          <a:p>
            <a:r>
              <a:rPr lang="zh-CN" altLang="en-US" dirty="0" smtClean="0"/>
              <a:t>单击此处编辑母版标题样式</a:t>
            </a:r>
            <a:endParaRPr lang="zh-CN" altLang="en-US" dirty="0"/>
          </a:p>
        </p:txBody>
      </p:sp>
      <p:sp>
        <p:nvSpPr>
          <p:cNvPr id="21" name="文本占位符 2"/>
          <p:cNvSpPr>
            <a:spLocks noGrp="1"/>
          </p:cNvSpPr>
          <p:nvPr>
            <p:ph type="body" idx="1"/>
          </p:nvPr>
        </p:nvSpPr>
        <p:spPr>
          <a:xfrm>
            <a:off x="5869782" y="4424489"/>
            <a:ext cx="4918075" cy="1500187"/>
          </a:xfrm>
        </p:spPr>
        <p:txBody>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17" name="日期占位符 3"/>
          <p:cNvSpPr>
            <a:spLocks noGrp="1"/>
          </p:cNvSpPr>
          <p:nvPr>
            <p:ph type="dt" sz="half" idx="10"/>
          </p:nvPr>
        </p:nvSpPr>
        <p:spPr/>
        <p:txBody>
          <a:bodyPr/>
          <a:lstStyle>
            <a:lvl1pPr>
              <a:defRPr/>
            </a:lvl1pPr>
          </a:lstStyle>
          <a:p>
            <a:pPr>
              <a:defRPr/>
            </a:pPr>
            <a:fld id="{3892DE10-8E40-4B76-89D6-0A92F97A3F3F}" type="datetimeFigureOut">
              <a:rPr lang="zh-CN" altLang="en-US"/>
            </a:fld>
            <a:endParaRPr lang="zh-CN" altLang="en-US"/>
          </a:p>
        </p:txBody>
      </p:sp>
      <p:sp>
        <p:nvSpPr>
          <p:cNvPr id="18" name="页脚占位符 4"/>
          <p:cNvSpPr>
            <a:spLocks noGrp="1"/>
          </p:cNvSpPr>
          <p:nvPr>
            <p:ph type="ftr" sz="quarter" idx="11"/>
          </p:nvPr>
        </p:nvSpPr>
        <p:spPr/>
        <p:txBody>
          <a:bodyPr/>
          <a:lstStyle>
            <a:lvl1pPr>
              <a:defRPr/>
            </a:lvl1pPr>
          </a:lstStyle>
          <a:p>
            <a:pPr>
              <a:defRPr/>
            </a:pPr>
            <a:endParaRPr lang="zh-CN" altLang="en-US"/>
          </a:p>
        </p:txBody>
      </p:sp>
      <p:sp>
        <p:nvSpPr>
          <p:cNvPr id="19" name="灯片编号占位符 5"/>
          <p:cNvSpPr>
            <a:spLocks noGrp="1"/>
          </p:cNvSpPr>
          <p:nvPr>
            <p:ph type="sldNum" sz="quarter" idx="12"/>
          </p:nvPr>
        </p:nvSpPr>
        <p:spPr/>
        <p:txBody>
          <a:bodyPr/>
          <a:lstStyle>
            <a:lvl1pPr>
              <a:defRPr/>
            </a:lvl1pPr>
          </a:lstStyle>
          <a:p>
            <a:pPr>
              <a:defRPr/>
            </a:pPr>
            <a:fld id="{367DBC9F-E3B8-42D2-A490-E174DE4ECF33}"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9D8B6C1-2B72-4B46-87D9-CE8972ED4DC4}"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C8D00A1-AEF1-4132-B0E2-46F544F9500E}"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lstStyle>
            <a:lvl1pPr>
              <a:defRPr sz="3200">
                <a:solidFill>
                  <a:schemeClr val="tx1">
                    <a:lumMod val="85000"/>
                    <a:lumOff val="15000"/>
                  </a:schemeClr>
                </a:solidFill>
              </a:defRPr>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chor="ctr">
            <a:normAutofit/>
          </a:bodyPr>
          <a:lstStyle>
            <a:lvl1pPr marL="0" indent="0">
              <a:lnSpc>
                <a:spcPct val="120000"/>
              </a:lnSpc>
              <a:buNone/>
              <a:defRPr sz="2000">
                <a:solidFill>
                  <a:schemeClr val="tx1">
                    <a:lumMod val="85000"/>
                    <a:lumOff val="1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9521B9E-A4DA-43FF-A2A8-AC067D4FDD4E}"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2046573-EB7B-45BB-878C-5E5DA85BFDE8}"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4" Type="http://schemas.openxmlformats.org/officeDocument/2006/relationships/theme" Target="../theme/theme2.xml"/><Relationship Id="rId13" Type="http://schemas.openxmlformats.org/officeDocument/2006/relationships/tags" Target="../tags/tag6.xml"/><Relationship Id="rId12" Type="http://schemas.openxmlformats.org/officeDocument/2006/relationships/tags" Target="../tags/tag5.xml"/><Relationship Id="rId11" Type="http://schemas.openxmlformats.org/officeDocument/2006/relationships/tags" Target="../tags/tag4.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custDataLst>
              <p:tags r:id="rId11"/>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custDataLst>
              <p:tags r:id="rId12"/>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81F47D34-3CEA-40CE-8F8E-5BF3357FF902}"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72B6ED77-718B-402D-82AD-DF02721FBA6B}" type="slidenum">
              <a:rPr lang="zh-CN" altLang="en-US"/>
            </a:fld>
            <a:endParaRPr lang="zh-CN" altLang="en-US"/>
          </a:p>
        </p:txBody>
      </p:sp>
      <p:sp>
        <p:nvSpPr>
          <p:cNvPr id="2"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lnSpc>
          <a:spcPct val="90000"/>
        </a:lnSpc>
        <a:spcBef>
          <a:spcPct val="0"/>
        </a:spcBef>
        <a:spcAft>
          <a:spcPct val="0"/>
        </a:spcAft>
        <a:defRPr sz="3600" kern="1200">
          <a:solidFill>
            <a:schemeClr val="tx1"/>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8000">
              <a:schemeClr val="tx2"/>
            </a:gs>
            <a:gs pos="100000">
              <a:schemeClr val="bg2"/>
            </a:gs>
          </a:gsLst>
          <a:lin ang="108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20DD7636-5BE1-44BC-BB5F-15739D9E18E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E87C0E1D-24C4-406F-9615-DBDA8D2D1F93}"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48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lumMod val="8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8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4.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4.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4.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4.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4.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4.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1.xml"/><Relationship Id="rId2" Type="http://schemas.openxmlformats.org/officeDocument/2006/relationships/tags" Target="../tags/tag9.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2.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4.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4.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4.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4.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1.xml"/><Relationship Id="rId2" Type="http://schemas.openxmlformats.org/officeDocument/2006/relationships/tags" Target="../tags/tag26.xml"/><Relationship Id="rId1" Type="http://schemas.openxmlformats.org/officeDocument/2006/relationships/tags" Target="../tags/tag25.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4.xml"/><Relationship Id="rId3" Type="http://schemas.openxmlformats.org/officeDocument/2006/relationships/tags" Target="../tags/tag28.xml"/><Relationship Id="rId2" Type="http://schemas.openxmlformats.org/officeDocument/2006/relationships/image" Target="../media/image3.png"/><Relationship Id="rId1" Type="http://schemas.openxmlformats.org/officeDocument/2006/relationships/tags" Target="../tags/tag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3"/>
          <p:cNvSpPr>
            <a:spLocks noGrp="1"/>
          </p:cNvSpPr>
          <p:nvPr>
            <p:ph type="ctrTitle"/>
          </p:nvPr>
        </p:nvSpPr>
        <p:spPr/>
        <p:txBody>
          <a:bodyPr/>
          <a:lstStyle/>
          <a:p>
            <a:pPr>
              <a:lnSpc>
                <a:spcPct val="100000"/>
              </a:lnSpc>
            </a:pPr>
            <a:r>
              <a:rPr lang="en-US" smtClean="0">
                <a:latin typeface="方正中等线简体"/>
                <a:ea typeface="方正中等线简体"/>
                <a:cs typeface="方正中等线简体"/>
                <a:sym typeface="华文宋体" panose="02010600040101010101" pitchFamily="2" charset="-122"/>
              </a:rPr>
              <a:t>Python</a:t>
            </a:r>
            <a:endParaRPr lang="en-US" smtClean="0">
              <a:latin typeface="方正中等线简体"/>
              <a:ea typeface="方正中等线简体"/>
              <a:cs typeface="方正中等线简体"/>
              <a:sym typeface="华文宋体" panose="02010600040101010101" pitchFamily="2" charset="-122"/>
            </a:endParaRPr>
          </a:p>
        </p:txBody>
      </p:sp>
      <p:sp>
        <p:nvSpPr>
          <p:cNvPr id="6147" name="副标题 4"/>
          <p:cNvSpPr>
            <a:spLocks noGrp="1"/>
          </p:cNvSpPr>
          <p:nvPr>
            <p:ph type="subTitle" idx="1"/>
          </p:nvPr>
        </p:nvSpPr>
        <p:spPr>
          <a:xfrm>
            <a:off x="3926205" y="4096385"/>
            <a:ext cx="4339590" cy="831215"/>
          </a:xfrm>
        </p:spPr>
        <p:txBody>
          <a:bodyPr/>
          <a:lstStyle/>
          <a:p>
            <a:pPr>
              <a:lnSpc>
                <a:spcPct val="100000"/>
              </a:lnSpc>
              <a:spcBef>
                <a:spcPct val="0"/>
              </a:spcBef>
            </a:pPr>
            <a:r>
              <a:rPr smtClean="0">
                <a:latin typeface="华文宋体" panose="02010600040101010101" pitchFamily="2" charset="-122"/>
                <a:ea typeface="华文宋体" panose="02010600040101010101" pitchFamily="2" charset="-122"/>
                <a:sym typeface="华文宋体" panose="02010600040101010101" pitchFamily="2" charset="-122"/>
              </a:rPr>
              <a:t>基于Python的</a:t>
            </a:r>
            <a:r>
              <a:rPr lang="zh-CN" smtClean="0">
                <a:latin typeface="华文宋体" panose="02010600040101010101" pitchFamily="2" charset="-122"/>
                <a:ea typeface="华文宋体" panose="02010600040101010101" pitchFamily="2" charset="-122"/>
                <a:sym typeface="华文宋体" panose="02010600040101010101" pitchFamily="2" charset="-122"/>
              </a:rPr>
              <a:t>接口</a:t>
            </a:r>
            <a:r>
              <a:rPr smtClean="0">
                <a:latin typeface="华文宋体" panose="02010600040101010101" pitchFamily="2" charset="-122"/>
                <a:ea typeface="华文宋体" panose="02010600040101010101" pitchFamily="2" charset="-122"/>
                <a:sym typeface="华文宋体" panose="02010600040101010101" pitchFamily="2" charset="-122"/>
              </a:rPr>
              <a:t>验证及</a:t>
            </a:r>
            <a:r>
              <a:rPr lang="zh-CN" smtClean="0">
                <a:latin typeface="华文宋体" panose="02010600040101010101" pitchFamily="2" charset="-122"/>
                <a:ea typeface="华文宋体" panose="02010600040101010101" pitchFamily="2" charset="-122"/>
                <a:sym typeface="华文宋体" panose="02010600040101010101" pitchFamily="2" charset="-122"/>
              </a:rPr>
              <a:t>自动化数据</a:t>
            </a:r>
            <a:r>
              <a:rPr smtClean="0">
                <a:latin typeface="华文宋体" panose="02010600040101010101" pitchFamily="2" charset="-122"/>
                <a:ea typeface="华文宋体" panose="02010600040101010101" pitchFamily="2" charset="-122"/>
                <a:sym typeface="华文宋体" panose="02010600040101010101" pitchFamily="2" charset="-122"/>
              </a:rPr>
              <a:t>分析</a:t>
            </a:r>
            <a:endParaRPr smtClean="0">
              <a:latin typeface="华文宋体" panose="02010600040101010101" pitchFamily="2" charset="-122"/>
              <a:ea typeface="华文宋体" panose="02010600040101010101" pitchFamily="2" charset="-122"/>
              <a:sym typeface="华文宋体" panose="02010600040101010101" pitchFamily="2" charset="-122"/>
            </a:endParaRPr>
          </a:p>
        </p:txBody>
      </p:sp>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65125"/>
            <a:ext cx="10515600" cy="1325563"/>
          </a:xfrm>
        </p:spPr>
        <p:txBody>
          <a:bodyPr vert="horz" wrap="square" lIns="91440" tIns="45720" rIns="91440" bIns="45720" rtlCol="0" anchor="ctr">
            <a:normAutofit/>
          </a:bodyPr>
          <a:lstStyle/>
          <a:p>
            <a:r>
              <a:rPr lang="zh-CN" altLang="en-US">
                <a:solidFill>
                  <a:schemeClr val="bg1"/>
                </a:solidFill>
              </a:rPr>
              <a:t>扩展库</a:t>
            </a:r>
            <a:endParaRPr lang="zh-CN" altLang="en-US">
              <a:solidFill>
                <a:schemeClr val="bg1"/>
              </a:solidFill>
            </a:endParaRPr>
          </a:p>
        </p:txBody>
      </p:sp>
      <p:sp>
        <p:nvSpPr>
          <p:cNvPr id="3" name="内容占位符 2"/>
          <p:cNvSpPr>
            <a:spLocks noGrp="1"/>
          </p:cNvSpPr>
          <p:nvPr>
            <p:ph sz="half" idx="1"/>
            <p:custDataLst>
              <p:tags r:id="rId2"/>
            </p:custDataLst>
          </p:nvPr>
        </p:nvSpPr>
        <p:spPr>
          <a:xfrm>
            <a:off x="838200" y="1825625"/>
            <a:ext cx="10796905" cy="4406900"/>
          </a:xfrm>
        </p:spPr>
        <p:txBody>
          <a:bodyPr vert="horz" lIns="91440" tIns="45720" rIns="91440" bIns="45720" rtlCol="0">
            <a:normAutofit lnSpcReduction="20000"/>
          </a:bodyPr>
          <a:lstStyle/>
          <a:p>
            <a:pPr marL="0" indent="0" algn="just">
              <a:lnSpc>
                <a:spcPct val="120000"/>
              </a:lnSpc>
              <a:buNone/>
            </a:pPr>
            <a:r>
              <a:rPr lang="en-US" altLang="zh-CN" sz="2000" dirty="0">
                <a:sym typeface="+mn-ea"/>
              </a:rPr>
              <a:t>import os</a:t>
            </a:r>
            <a:endParaRPr lang="en-US" altLang="zh-CN" sz="2000" dirty="0"/>
          </a:p>
          <a:p>
            <a:pPr marL="0" indent="0" algn="just">
              <a:lnSpc>
                <a:spcPct val="120000"/>
              </a:lnSpc>
              <a:buNone/>
            </a:pPr>
            <a:r>
              <a:rPr lang="en-US" altLang="zh-CN" sz="2000" dirty="0">
                <a:sym typeface="+mn-ea"/>
              </a:rPr>
              <a:t>import json  </a:t>
            </a:r>
            <a:endParaRPr lang="en-US" altLang="zh-CN" sz="2000" dirty="0">
              <a:sym typeface="+mn-ea"/>
            </a:endParaRPr>
          </a:p>
          <a:p>
            <a:pPr marL="0" indent="0" algn="just">
              <a:lnSpc>
                <a:spcPct val="120000"/>
              </a:lnSpc>
              <a:buNone/>
            </a:pPr>
            <a:r>
              <a:rPr lang="en-US" altLang="zh-CN" sz="2000" dirty="0">
                <a:sym typeface="+mn-ea"/>
              </a:rPr>
              <a:t>#导入Excel的扩展工具库</a:t>
            </a:r>
            <a:endParaRPr lang="en-US" altLang="zh-CN" sz="2000" dirty="0">
              <a:sym typeface="+mn-ea"/>
            </a:endParaRPr>
          </a:p>
          <a:p>
            <a:pPr marL="0" indent="0" algn="just">
              <a:lnSpc>
                <a:spcPct val="120000"/>
              </a:lnSpc>
              <a:buNone/>
            </a:pPr>
            <a:r>
              <a:rPr lang="en-US" altLang="zh-CN" sz="2000" dirty="0">
                <a:sym typeface="+mn-ea"/>
              </a:rPr>
              <a:t>import xlwt  # </a:t>
            </a:r>
            <a:r>
              <a:rPr lang="zh-CN" altLang="en-US" sz="2000" dirty="0">
                <a:sym typeface="+mn-ea"/>
              </a:rPr>
              <a:t>写入</a:t>
            </a:r>
            <a:r>
              <a:rPr lang="en-US" altLang="zh-CN" sz="2000" dirty="0">
                <a:sym typeface="+mn-ea"/>
              </a:rPr>
              <a:t>Excel的扩展工具</a:t>
            </a:r>
            <a:endParaRPr lang="en-US" altLang="zh-CN" sz="2000" dirty="0">
              <a:sym typeface="+mn-ea"/>
            </a:endParaRPr>
          </a:p>
          <a:p>
            <a:pPr marL="0" indent="0" algn="just">
              <a:lnSpc>
                <a:spcPct val="120000"/>
              </a:lnSpc>
              <a:buNone/>
            </a:pPr>
            <a:r>
              <a:rPr lang="en-US" altLang="zh-CN" sz="2000" dirty="0">
                <a:sym typeface="+mn-ea"/>
              </a:rPr>
              <a:t>import xlrd  #读取Excel的扩展工具</a:t>
            </a:r>
            <a:endParaRPr lang="en-US" altLang="zh-CN" sz="2000" dirty="0">
              <a:sym typeface="+mn-ea"/>
            </a:endParaRPr>
          </a:p>
          <a:p>
            <a:pPr marL="0" indent="0" algn="just">
              <a:lnSpc>
                <a:spcPct val="120000"/>
              </a:lnSpc>
              <a:buNone/>
            </a:pPr>
            <a:r>
              <a:rPr lang="en-US" altLang="zh-CN" sz="2000" dirty="0">
                <a:sym typeface="+mn-ea"/>
              </a:rPr>
              <a:t>from xlutils.copy import copy # xlutils</a:t>
            </a:r>
            <a:r>
              <a:rPr lang="zh-CN" altLang="en-US" sz="2000" dirty="0">
                <a:sym typeface="+mn-ea"/>
              </a:rPr>
              <a:t>是</a:t>
            </a:r>
            <a:r>
              <a:rPr lang="en-US" altLang="zh-CN" sz="2000" dirty="0">
                <a:sym typeface="+mn-ea"/>
              </a:rPr>
              <a:t>处理 Excel 文件的实用处理程序</a:t>
            </a:r>
            <a:endParaRPr lang="en-US" altLang="zh-CN" sz="2000" dirty="0">
              <a:sym typeface="+mn-ea"/>
            </a:endParaRPr>
          </a:p>
          <a:p>
            <a:pPr marL="0" indent="0" algn="just">
              <a:lnSpc>
                <a:spcPct val="120000"/>
              </a:lnSpc>
              <a:buNone/>
            </a:pPr>
            <a:r>
              <a:rPr lang="en-US" altLang="zh-CN" sz="2000" dirty="0">
                <a:sym typeface="+mn-ea"/>
              </a:rPr>
              <a:t>#</a:t>
            </a:r>
            <a:r>
              <a:rPr lang="zh-CN" altLang="en-US" sz="2000" dirty="0">
                <a:sym typeface="+mn-ea"/>
              </a:rPr>
              <a:t>绘图</a:t>
            </a:r>
            <a:endParaRPr lang="zh-CN" altLang="en-US" sz="2000" dirty="0">
              <a:sym typeface="+mn-ea"/>
            </a:endParaRPr>
          </a:p>
          <a:p>
            <a:pPr marL="0" indent="0" algn="just">
              <a:lnSpc>
                <a:spcPct val="120000"/>
              </a:lnSpc>
              <a:buNone/>
            </a:pPr>
            <a:r>
              <a:rPr lang="en-US" altLang="zh-CN" sz="2000" dirty="0"/>
              <a:t>import numpy as np  #数值计算扩展</a:t>
            </a:r>
            <a:r>
              <a:rPr lang="zh-CN" altLang="en-US" sz="2000" dirty="0"/>
              <a:t>库</a:t>
            </a:r>
            <a:endParaRPr lang="zh-CN" altLang="en-US" sz="2000" dirty="0"/>
          </a:p>
          <a:p>
            <a:pPr marL="0" indent="0" algn="just">
              <a:lnSpc>
                <a:spcPct val="120000"/>
              </a:lnSpc>
              <a:buNone/>
            </a:pPr>
            <a:r>
              <a:rPr lang="en-US" altLang="zh-CN" sz="2000" dirty="0"/>
              <a:t>import pandas as pd #基于NumPy 的一种工具，该工具是为了解决数据分析任务而创建的</a:t>
            </a:r>
            <a:endParaRPr lang="en-US" altLang="zh-CN" sz="2000" dirty="0"/>
          </a:p>
          <a:p>
            <a:pPr marL="0" indent="0" algn="just">
              <a:lnSpc>
                <a:spcPct val="120000"/>
              </a:lnSpc>
              <a:buNone/>
            </a:pPr>
            <a:r>
              <a:rPr lang="en-US" altLang="zh-CN" sz="2000" dirty="0"/>
              <a:t>import matplotlib.pyplot as plt #Python 的 2D绘图库</a:t>
            </a:r>
            <a:endParaRPr lang="zh-CN" altLang="en-US" sz="2000" dirty="0"/>
          </a:p>
        </p:txBody>
      </p:sp>
    </p:spTree>
    <p:custDataLst>
      <p:tags r:id="rId3"/>
    </p:custDataLst>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65125"/>
            <a:ext cx="10515600" cy="1037590"/>
          </a:xfrm>
        </p:spPr>
        <p:txBody>
          <a:bodyPr vert="horz" wrap="square" lIns="91440" tIns="45720" rIns="91440" bIns="45720" rtlCol="0" anchor="ctr">
            <a:normAutofit/>
          </a:bodyPr>
          <a:lstStyle/>
          <a:p>
            <a:r>
              <a:rPr lang="zh-CN" altLang="en-US">
                <a:sym typeface="+mn-ea"/>
              </a:rPr>
              <a:t>名词解释</a:t>
            </a:r>
            <a:r>
              <a:rPr lang="en-US" altLang="zh-CN">
                <a:sym typeface="+mn-ea"/>
              </a:rPr>
              <a:t>-xlwt</a:t>
            </a:r>
            <a:r>
              <a:rPr lang="zh-CN" altLang="en-US">
                <a:sym typeface="+mn-ea"/>
              </a:rPr>
              <a:t>库</a:t>
            </a:r>
            <a:endParaRPr lang="zh-CN" altLang="en-US">
              <a:solidFill>
                <a:schemeClr val="bg1"/>
              </a:solidFill>
            </a:endParaRPr>
          </a:p>
        </p:txBody>
      </p:sp>
      <p:sp>
        <p:nvSpPr>
          <p:cNvPr id="3" name="内容占位符 2"/>
          <p:cNvSpPr>
            <a:spLocks noGrp="1"/>
          </p:cNvSpPr>
          <p:nvPr>
            <p:ph sz="half" idx="1"/>
            <p:custDataLst>
              <p:tags r:id="rId2"/>
            </p:custDataLst>
          </p:nvPr>
        </p:nvSpPr>
        <p:spPr>
          <a:xfrm>
            <a:off x="838200" y="1699895"/>
            <a:ext cx="10796905" cy="4830445"/>
          </a:xfrm>
        </p:spPr>
        <p:txBody>
          <a:bodyPr vert="horz" lIns="91440" tIns="45720" rIns="91440" bIns="45720" rtlCol="0">
            <a:normAutofit/>
          </a:bodyPr>
          <a:lstStyle/>
          <a:p>
            <a:pPr algn="just">
              <a:lnSpc>
                <a:spcPct val="120000"/>
              </a:lnSpc>
            </a:pPr>
            <a:r>
              <a:rPr lang="en-US" altLang="zh-CN" sz="2000" dirty="0">
                <a:sym typeface="+mn-ea"/>
              </a:rPr>
              <a:t>Python语言中，写入Excel文件的扩展工具(意为:xls文件write写入库)</a:t>
            </a:r>
            <a:r>
              <a:rPr lang="zh-CN" altLang="en-US" sz="2000" dirty="0">
                <a:sym typeface="+mn-ea"/>
              </a:rPr>
              <a:t>，</a:t>
            </a:r>
            <a:r>
              <a:rPr lang="en-US" altLang="zh-CN" sz="2000" dirty="0">
                <a:sym typeface="+mn-ea"/>
              </a:rPr>
              <a:t>可以实现指定表单、指定单元格的读取。</a:t>
            </a:r>
            <a:endParaRPr lang="en-US" altLang="zh-CN" sz="2000" dirty="0">
              <a:sym typeface="+mn-ea"/>
            </a:endParaRPr>
          </a:p>
          <a:p>
            <a:pPr algn="just">
              <a:lnSpc>
                <a:spcPct val="120000"/>
              </a:lnSpc>
            </a:pPr>
            <a:r>
              <a:rPr lang="zh-CN" altLang="en-US" sz="2000" dirty="0"/>
              <a:t>基本功能用法</a:t>
            </a:r>
            <a:endParaRPr lang="zh-CN" altLang="en-US" sz="2000" dirty="0"/>
          </a:p>
          <a:p>
            <a:pPr marL="0" indent="0" algn="l">
              <a:buNone/>
            </a:pPr>
            <a:r>
              <a:rPr lang="en-US" altLang="zh-CN" sz="2000" dirty="0">
                <a:sym typeface="+mn-ea"/>
              </a:rPr>
              <a:t>     a</a:t>
            </a:r>
            <a:r>
              <a:rPr lang="en-US" sz="2000">
                <a:sym typeface="+mn-ea"/>
              </a:rPr>
              <a:t>.</a:t>
            </a:r>
            <a:r>
              <a:rPr sz="2000">
                <a:sym typeface="+mn-ea"/>
              </a:rPr>
              <a:t>创建</a:t>
            </a:r>
            <a:r>
              <a:rPr lang="en-US" sz="2000">
                <a:sym typeface="+mn-ea"/>
              </a:rPr>
              <a:t>Excel</a:t>
            </a:r>
            <a:endParaRPr lang="en-US" sz="2000">
              <a:sym typeface="+mn-ea"/>
            </a:endParaRPr>
          </a:p>
          <a:p>
            <a:pPr marL="0" indent="0" algn="l">
              <a:buNone/>
            </a:pPr>
            <a:r>
              <a:rPr sz="2000">
                <a:sym typeface="+mn-ea"/>
              </a:rPr>
              <a:t>        workbook = xlwt.Workbook() </a:t>
            </a:r>
            <a:endParaRPr sz="2000">
              <a:sym typeface="+mn-ea"/>
            </a:endParaRPr>
          </a:p>
          <a:p>
            <a:pPr marL="0" indent="0" algn="l">
              <a:buNone/>
            </a:pPr>
            <a:r>
              <a:rPr sz="2000">
                <a:sym typeface="+mn-ea"/>
              </a:rPr>
              <a:t>     </a:t>
            </a:r>
            <a:r>
              <a:rPr lang="en-US" sz="2000">
                <a:sym typeface="+mn-ea"/>
              </a:rPr>
              <a:t>b.</a:t>
            </a:r>
            <a:r>
              <a:rPr sz="2000">
                <a:sym typeface="+mn-ea"/>
              </a:rPr>
              <a:t>创建</a:t>
            </a:r>
            <a:r>
              <a:rPr lang="en-US" sz="2000">
                <a:sym typeface="+mn-ea"/>
              </a:rPr>
              <a:t>sheet </a:t>
            </a:r>
            <a:endParaRPr lang="en-US" sz="2000">
              <a:sym typeface="+mn-ea"/>
            </a:endParaRPr>
          </a:p>
          <a:p>
            <a:pPr marL="0" indent="0" algn="l">
              <a:buNone/>
            </a:pPr>
            <a:r>
              <a:rPr lang="en-US" sz="2000">
                <a:sym typeface="+mn-ea"/>
              </a:rPr>
              <a:t>        </a:t>
            </a:r>
            <a:r>
              <a:rPr sz="2000">
                <a:sym typeface="+mn-ea"/>
              </a:rPr>
              <a:t>worksheet = workbook.add_sheet('My Worksheet')</a:t>
            </a:r>
            <a:endParaRPr sz="2000">
              <a:sym typeface="+mn-ea"/>
            </a:endParaRPr>
          </a:p>
          <a:p>
            <a:pPr marL="0" indent="0" algn="l">
              <a:buNone/>
            </a:pPr>
            <a:r>
              <a:rPr sz="2000">
                <a:sym typeface="+mn-ea"/>
              </a:rPr>
              <a:t>     </a:t>
            </a:r>
            <a:r>
              <a:rPr lang="en-US" sz="2000">
                <a:sym typeface="+mn-ea"/>
              </a:rPr>
              <a:t>c.</a:t>
            </a:r>
            <a:r>
              <a:rPr sz="2000">
                <a:sym typeface="+mn-ea"/>
              </a:rPr>
              <a:t>写入内容</a:t>
            </a:r>
            <a:endParaRPr sz="2000">
              <a:sym typeface="+mn-ea"/>
            </a:endParaRPr>
          </a:p>
          <a:p>
            <a:pPr marL="0" indent="0" algn="l">
              <a:buNone/>
            </a:pPr>
            <a:r>
              <a:rPr sz="2000">
                <a:sym typeface="+mn-ea"/>
              </a:rPr>
              <a:t>        worksheet.write(0, 0, label = 'Row 0, Column 0 Value')</a:t>
            </a:r>
            <a:endParaRPr sz="2000">
              <a:sym typeface="+mn-ea"/>
            </a:endParaRPr>
          </a:p>
          <a:p>
            <a:pPr marL="0" indent="0" algn="l">
              <a:buNone/>
            </a:pPr>
            <a:r>
              <a:rPr sz="2000">
                <a:sym typeface="+mn-ea"/>
              </a:rPr>
              <a:t>     </a:t>
            </a:r>
            <a:r>
              <a:rPr lang="en-US" sz="2000">
                <a:sym typeface="+mn-ea"/>
              </a:rPr>
              <a:t>d.</a:t>
            </a:r>
            <a:r>
              <a:rPr sz="2000">
                <a:sym typeface="+mn-ea"/>
              </a:rPr>
              <a:t>保存</a:t>
            </a:r>
            <a:endParaRPr sz="2000">
              <a:sym typeface="+mn-ea"/>
            </a:endParaRPr>
          </a:p>
          <a:p>
            <a:pPr marL="0" indent="0" algn="l">
              <a:buNone/>
            </a:pPr>
            <a:r>
              <a:rPr sz="2000">
                <a:sym typeface="+mn-ea"/>
              </a:rPr>
              <a:t>        workbook.save('Excel_Workbook.xls')</a:t>
            </a:r>
            <a:endParaRPr lang="en-US" altLang="zh-CN" sz="2000" dirty="0"/>
          </a:p>
          <a:p>
            <a:pPr marL="0" indent="0" algn="l">
              <a:buNone/>
            </a:pPr>
            <a:endParaRPr sz="2000">
              <a:sym typeface="+mn-ea"/>
            </a:endParaRPr>
          </a:p>
          <a:p>
            <a:pPr marL="0" indent="0" algn="l">
              <a:buNone/>
            </a:pPr>
            <a:endParaRPr sz="2000">
              <a:latin typeface="+mn-lt"/>
              <a:sym typeface="+mn-ea"/>
            </a:endParaRPr>
          </a:p>
          <a:p>
            <a:pPr marL="0" indent="0" algn="just">
              <a:lnSpc>
                <a:spcPct val="120000"/>
              </a:lnSpc>
              <a:buNone/>
            </a:pPr>
            <a:endParaRPr lang="en-US" altLang="zh-CN" sz="2000" dirty="0"/>
          </a:p>
        </p:txBody>
      </p:sp>
    </p:spTree>
    <p:custDataLst>
      <p:tags r:id="rId3"/>
    </p:custDataLst>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65125"/>
            <a:ext cx="10515600" cy="1037590"/>
          </a:xfrm>
        </p:spPr>
        <p:txBody>
          <a:bodyPr vert="horz" wrap="square" lIns="91440" tIns="45720" rIns="91440" bIns="45720" rtlCol="0" anchor="ctr">
            <a:normAutofit/>
          </a:bodyPr>
          <a:lstStyle/>
          <a:p>
            <a:r>
              <a:rPr lang="zh-CN" altLang="en-US">
                <a:sym typeface="+mn-ea"/>
              </a:rPr>
              <a:t>名词解释</a:t>
            </a:r>
            <a:r>
              <a:rPr lang="en-US" altLang="zh-CN">
                <a:sym typeface="+mn-ea"/>
              </a:rPr>
              <a:t>-xlrd</a:t>
            </a:r>
            <a:r>
              <a:rPr lang="zh-CN" altLang="en-US">
                <a:sym typeface="+mn-ea"/>
              </a:rPr>
              <a:t>库</a:t>
            </a:r>
            <a:endParaRPr lang="zh-CN" altLang="en-US">
              <a:solidFill>
                <a:schemeClr val="bg1"/>
              </a:solidFill>
            </a:endParaRPr>
          </a:p>
        </p:txBody>
      </p:sp>
      <p:sp>
        <p:nvSpPr>
          <p:cNvPr id="3" name="内容占位符 2"/>
          <p:cNvSpPr>
            <a:spLocks noGrp="1"/>
          </p:cNvSpPr>
          <p:nvPr>
            <p:ph sz="half" idx="1"/>
            <p:custDataLst>
              <p:tags r:id="rId2"/>
            </p:custDataLst>
          </p:nvPr>
        </p:nvSpPr>
        <p:spPr>
          <a:xfrm>
            <a:off x="838200" y="1699895"/>
            <a:ext cx="10796905" cy="4830445"/>
          </a:xfrm>
        </p:spPr>
        <p:txBody>
          <a:bodyPr vert="horz" lIns="91440" tIns="45720" rIns="91440" bIns="45720" rtlCol="0">
            <a:normAutofit fontScale="60000"/>
          </a:bodyPr>
          <a:lstStyle/>
          <a:p>
            <a:pPr algn="just">
              <a:lnSpc>
                <a:spcPct val="120000"/>
              </a:lnSpc>
            </a:pPr>
            <a:r>
              <a:rPr lang="en-US" altLang="zh-CN" sz="2000" dirty="0">
                <a:sym typeface="+mn-ea"/>
              </a:rPr>
              <a:t>Python语言中，读取Excel</a:t>
            </a:r>
            <a:r>
              <a:rPr lang="zh-CN" altLang="en-US" sz="2000" dirty="0">
                <a:sym typeface="+mn-ea"/>
              </a:rPr>
              <a:t>文件</a:t>
            </a:r>
            <a:r>
              <a:rPr lang="en-US" altLang="zh-CN" sz="2000" dirty="0">
                <a:sym typeface="+mn-ea"/>
              </a:rPr>
              <a:t>的扩展工具(意为:xls文件read库，只能读)</a:t>
            </a:r>
            <a:r>
              <a:rPr lang="zh-CN" altLang="en-US" sz="2000" dirty="0">
                <a:sym typeface="+mn-ea"/>
              </a:rPr>
              <a:t>，</a:t>
            </a:r>
            <a:r>
              <a:rPr lang="en-US" altLang="zh-CN" sz="2000" dirty="0">
                <a:sym typeface="+mn-ea"/>
              </a:rPr>
              <a:t>可以实现指定表单、指定单元格的读取。</a:t>
            </a:r>
            <a:endParaRPr lang="en-US" altLang="zh-CN" sz="2000" dirty="0">
              <a:sym typeface="+mn-ea"/>
            </a:endParaRPr>
          </a:p>
          <a:p>
            <a:pPr algn="just">
              <a:lnSpc>
                <a:spcPct val="120000"/>
              </a:lnSpc>
            </a:pPr>
            <a:r>
              <a:rPr lang="zh-CN" altLang="en-US" sz="2000" dirty="0"/>
              <a:t>基本功能用法</a:t>
            </a:r>
            <a:endParaRPr lang="zh-CN" altLang="en-US" sz="2000" dirty="0"/>
          </a:p>
          <a:p>
            <a:pPr marL="0" indent="0" algn="l">
              <a:buNone/>
            </a:pPr>
            <a:r>
              <a:rPr lang="en-US" sz="2000">
                <a:sym typeface="+mn-ea"/>
              </a:rPr>
              <a:t>    a.</a:t>
            </a:r>
            <a:r>
              <a:rPr sz="2000">
                <a:sym typeface="+mn-ea"/>
              </a:rPr>
              <a:t>打开Excel文件读取数据</a:t>
            </a:r>
            <a:endParaRPr sz="2000">
              <a:sym typeface="+mn-ea"/>
            </a:endParaRPr>
          </a:p>
          <a:p>
            <a:pPr marL="0" indent="0" algn="l">
              <a:buNone/>
            </a:pPr>
            <a:r>
              <a:rPr sz="2000">
                <a:sym typeface="+mn-ea"/>
              </a:rPr>
              <a:t>       data = xlrd.open_workbook('</a:t>
            </a:r>
            <a:r>
              <a:rPr lang="en-US" sz="2000">
                <a:sym typeface="+mn-ea"/>
              </a:rPr>
              <a:t>xxxx</a:t>
            </a:r>
            <a:r>
              <a:rPr sz="2000">
                <a:sym typeface="+mn-ea"/>
              </a:rPr>
              <a:t>.xls')</a:t>
            </a:r>
            <a:endParaRPr sz="2000">
              <a:sym typeface="+mn-ea"/>
            </a:endParaRPr>
          </a:p>
          <a:p>
            <a:pPr marL="0" indent="0" algn="l">
              <a:buNone/>
            </a:pPr>
            <a:r>
              <a:rPr lang="en-US" sz="2000">
                <a:sym typeface="+mn-ea"/>
              </a:rPr>
              <a:t>    b.</a:t>
            </a:r>
            <a:r>
              <a:rPr sz="2000">
                <a:sym typeface="+mn-ea"/>
              </a:rPr>
              <a:t>获取一个工作表</a:t>
            </a:r>
            <a:endParaRPr sz="2000">
              <a:sym typeface="+mn-ea"/>
            </a:endParaRPr>
          </a:p>
          <a:p>
            <a:pPr marL="0" indent="0" algn="l">
              <a:buNone/>
            </a:pPr>
            <a:r>
              <a:rPr sz="2000">
                <a:sym typeface="+mn-ea"/>
              </a:rPr>
              <a:t>      sheet = data.sheet</a:t>
            </a:r>
            <a:r>
              <a:rPr lang="en-US" sz="2000">
                <a:sym typeface="+mn-ea"/>
              </a:rPr>
              <a:t>.</a:t>
            </a:r>
            <a:r>
              <a:rPr sz="2000">
                <a:sym typeface="+mn-ea"/>
              </a:rPr>
              <a:t>sheet_by_name(</a:t>
            </a:r>
            <a:r>
              <a:rPr lang="en-US" sz="2000">
                <a:sym typeface="+mn-ea"/>
              </a:rPr>
              <a:t>“sheet</a:t>
            </a:r>
            <a:r>
              <a:rPr lang="en-US" altLang="zh-CN" sz="2000">
                <a:sym typeface="+mn-ea"/>
              </a:rPr>
              <a:t>_name</a:t>
            </a:r>
            <a:r>
              <a:rPr lang="en-US" sz="2000">
                <a:sym typeface="+mn-ea"/>
              </a:rPr>
              <a:t>”</a:t>
            </a:r>
            <a:r>
              <a:rPr sz="2000">
                <a:sym typeface="+mn-ea"/>
              </a:rPr>
              <a:t>)</a:t>
            </a:r>
            <a:endParaRPr sz="2000">
              <a:sym typeface="+mn-ea"/>
            </a:endParaRPr>
          </a:p>
          <a:p>
            <a:pPr marL="0" indent="0" algn="l">
              <a:buNone/>
            </a:pPr>
            <a:r>
              <a:rPr sz="2000">
                <a:sym typeface="+mn-ea"/>
              </a:rPr>
              <a:t>    </a:t>
            </a:r>
            <a:r>
              <a:rPr lang="en-US" sz="2000">
                <a:sym typeface="+mn-ea"/>
              </a:rPr>
              <a:t>c.</a:t>
            </a:r>
            <a:r>
              <a:rPr sz="2000">
                <a:sym typeface="+mn-ea"/>
              </a:rPr>
              <a:t>获取整行和整列的值（数组）</a:t>
            </a:r>
            <a:endParaRPr sz="2000">
              <a:sym typeface="+mn-ea"/>
            </a:endParaRPr>
          </a:p>
          <a:p>
            <a:pPr marL="0" indent="0" algn="l">
              <a:buNone/>
            </a:pPr>
            <a:r>
              <a:rPr sz="2000">
                <a:sym typeface="+mn-ea"/>
              </a:rPr>
              <a:t>       </a:t>
            </a:r>
            <a:r>
              <a:rPr lang="en-US" sz="2000">
                <a:sym typeface="+mn-ea"/>
              </a:rPr>
              <a:t>sheet</a:t>
            </a:r>
            <a:r>
              <a:rPr sz="2000">
                <a:sym typeface="+mn-ea"/>
              </a:rPr>
              <a:t>.row_values(i)</a:t>
            </a:r>
            <a:endParaRPr sz="2000">
              <a:sym typeface="+mn-ea"/>
            </a:endParaRPr>
          </a:p>
          <a:p>
            <a:pPr marL="0" indent="0" algn="l">
              <a:buNone/>
            </a:pPr>
            <a:r>
              <a:rPr sz="2000">
                <a:sym typeface="+mn-ea"/>
              </a:rPr>
              <a:t>       </a:t>
            </a:r>
            <a:r>
              <a:rPr lang="en-US" sz="2000">
                <a:sym typeface="+mn-ea"/>
              </a:rPr>
              <a:t>sheet</a:t>
            </a:r>
            <a:r>
              <a:rPr sz="2000">
                <a:sym typeface="+mn-ea"/>
              </a:rPr>
              <a:t>.col_values(i)</a:t>
            </a:r>
            <a:endParaRPr sz="2000">
              <a:sym typeface="+mn-ea"/>
            </a:endParaRPr>
          </a:p>
          <a:p>
            <a:pPr marL="0" indent="0" algn="l">
              <a:buNone/>
            </a:pPr>
            <a:r>
              <a:rPr lang="en-US" sz="2000">
                <a:sym typeface="+mn-ea"/>
              </a:rPr>
              <a:t>    d.</a:t>
            </a:r>
            <a:r>
              <a:rPr sz="2000">
                <a:sym typeface="+mn-ea"/>
              </a:rPr>
              <a:t>获取行数和列数</a:t>
            </a:r>
            <a:endParaRPr sz="2000">
              <a:sym typeface="+mn-ea"/>
            </a:endParaRPr>
          </a:p>
          <a:p>
            <a:pPr marL="0" indent="0" algn="l">
              <a:buNone/>
            </a:pPr>
            <a:r>
              <a:rPr sz="2000">
                <a:sym typeface="+mn-ea"/>
              </a:rPr>
              <a:t>       nrow</a:t>
            </a:r>
            <a:r>
              <a:rPr lang="en-US" sz="2000">
                <a:sym typeface="+mn-ea"/>
              </a:rPr>
              <a:t>s</a:t>
            </a:r>
            <a:r>
              <a:rPr sz="2000">
                <a:sym typeface="+mn-ea"/>
              </a:rPr>
              <a:t> = </a:t>
            </a:r>
            <a:r>
              <a:rPr lang="en-US" sz="2000">
                <a:sym typeface="+mn-ea"/>
              </a:rPr>
              <a:t>sheet</a:t>
            </a:r>
            <a:r>
              <a:rPr sz="2000">
                <a:sym typeface="+mn-ea"/>
              </a:rPr>
              <a:t>.nrows</a:t>
            </a:r>
            <a:endParaRPr sz="2000">
              <a:sym typeface="+mn-ea"/>
            </a:endParaRPr>
          </a:p>
          <a:p>
            <a:pPr marL="0" indent="0" algn="l">
              <a:buNone/>
            </a:pPr>
            <a:r>
              <a:rPr sz="2000">
                <a:sym typeface="+mn-ea"/>
              </a:rPr>
              <a:t>       ncols = </a:t>
            </a:r>
            <a:r>
              <a:rPr lang="en-US" sz="2000">
                <a:sym typeface="+mn-ea"/>
              </a:rPr>
              <a:t>sheet</a:t>
            </a:r>
            <a:r>
              <a:rPr sz="2000">
                <a:sym typeface="+mn-ea"/>
              </a:rPr>
              <a:t>.ncols</a:t>
            </a:r>
            <a:endParaRPr sz="2000">
              <a:sym typeface="+mn-ea"/>
            </a:endParaRPr>
          </a:p>
          <a:p>
            <a:pPr marL="0" indent="0" algn="l">
              <a:buNone/>
            </a:pPr>
            <a:r>
              <a:rPr sz="2000">
                <a:sym typeface="+mn-ea"/>
              </a:rPr>
              <a:t>    </a:t>
            </a:r>
            <a:r>
              <a:rPr lang="en-US" sz="2000">
                <a:sym typeface="+mn-ea"/>
              </a:rPr>
              <a:t>e.</a:t>
            </a:r>
            <a:r>
              <a:rPr sz="2000">
                <a:sym typeface="+mn-ea"/>
              </a:rPr>
              <a:t>循环行列表数据</a:t>
            </a:r>
            <a:endParaRPr sz="2000">
              <a:sym typeface="+mn-ea"/>
            </a:endParaRPr>
          </a:p>
          <a:p>
            <a:pPr marL="0" indent="0" algn="l">
              <a:buNone/>
            </a:pPr>
            <a:r>
              <a:rPr sz="2000">
                <a:sym typeface="+mn-ea"/>
              </a:rPr>
              <a:t>       for i in range(nrows ):</a:t>
            </a:r>
            <a:endParaRPr sz="2000">
              <a:sym typeface="+mn-ea"/>
            </a:endParaRPr>
          </a:p>
          <a:p>
            <a:pPr marL="0" indent="0" algn="l">
              <a:buNone/>
            </a:pPr>
            <a:r>
              <a:rPr sz="2000">
                <a:sym typeface="+mn-ea"/>
              </a:rPr>
              <a:t>            print table.row_values(i)</a:t>
            </a:r>
            <a:endParaRPr sz="2000">
              <a:sym typeface="+mn-ea"/>
            </a:endParaRPr>
          </a:p>
          <a:p>
            <a:pPr marL="0" indent="0" algn="l">
              <a:buNone/>
            </a:pPr>
            <a:r>
              <a:rPr lang="zh-CN" altLang="en-US" sz="2000" dirty="0"/>
              <a:t>    </a:t>
            </a:r>
            <a:endParaRPr sz="2000">
              <a:sym typeface="+mn-ea"/>
            </a:endParaRPr>
          </a:p>
          <a:p>
            <a:pPr marL="0" indent="0" algn="l">
              <a:buNone/>
            </a:pPr>
            <a:endParaRPr sz="2000">
              <a:sym typeface="+mn-ea"/>
            </a:endParaRPr>
          </a:p>
          <a:p>
            <a:pPr marL="0" indent="0" algn="l">
              <a:buNone/>
            </a:pPr>
            <a:endParaRPr sz="2000">
              <a:latin typeface="+mn-lt"/>
              <a:sym typeface="+mn-ea"/>
            </a:endParaRPr>
          </a:p>
          <a:p>
            <a:pPr marL="0" indent="0" algn="just">
              <a:lnSpc>
                <a:spcPct val="120000"/>
              </a:lnSpc>
              <a:buNone/>
            </a:pPr>
            <a:endParaRPr lang="en-US" altLang="zh-CN" sz="2000" dirty="0"/>
          </a:p>
        </p:txBody>
      </p:sp>
    </p:spTree>
    <p:custDataLst>
      <p:tags r:id="rId3"/>
    </p:custDataLst>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65125"/>
            <a:ext cx="10515600" cy="1037590"/>
          </a:xfrm>
        </p:spPr>
        <p:txBody>
          <a:bodyPr vert="horz" wrap="square" lIns="91440" tIns="45720" rIns="91440" bIns="45720" rtlCol="0" anchor="ctr">
            <a:normAutofit/>
          </a:bodyPr>
          <a:lstStyle/>
          <a:p>
            <a:r>
              <a:rPr lang="zh-CN" altLang="en-US">
                <a:sym typeface="+mn-ea"/>
              </a:rPr>
              <a:t>名词解释</a:t>
            </a:r>
            <a:r>
              <a:rPr lang="en-US" altLang="zh-CN">
                <a:sym typeface="+mn-ea"/>
              </a:rPr>
              <a:t>-xlutils</a:t>
            </a:r>
            <a:r>
              <a:rPr lang="zh-CN" altLang="en-US">
                <a:sym typeface="+mn-ea"/>
              </a:rPr>
              <a:t>库</a:t>
            </a:r>
            <a:endParaRPr lang="zh-CN" altLang="en-US">
              <a:solidFill>
                <a:schemeClr val="bg1"/>
              </a:solidFill>
            </a:endParaRPr>
          </a:p>
        </p:txBody>
      </p:sp>
      <p:sp>
        <p:nvSpPr>
          <p:cNvPr id="3" name="内容占位符 2"/>
          <p:cNvSpPr>
            <a:spLocks noGrp="1"/>
          </p:cNvSpPr>
          <p:nvPr>
            <p:ph sz="half" idx="1"/>
            <p:custDataLst>
              <p:tags r:id="rId2"/>
            </p:custDataLst>
          </p:nvPr>
        </p:nvSpPr>
        <p:spPr>
          <a:xfrm>
            <a:off x="838200" y="1699895"/>
            <a:ext cx="10796905" cy="4830445"/>
          </a:xfrm>
        </p:spPr>
        <p:txBody>
          <a:bodyPr vert="horz" lIns="91440" tIns="45720" rIns="91440" bIns="45720" rtlCol="0">
            <a:normAutofit/>
          </a:bodyPr>
          <a:lstStyle/>
          <a:p>
            <a:pPr algn="just">
              <a:lnSpc>
                <a:spcPct val="120000"/>
              </a:lnSpc>
            </a:pPr>
            <a:r>
              <a:rPr sz="2000" dirty="0">
                <a:sym typeface="+mn-ea"/>
              </a:rPr>
              <a:t>xlutils 是处理 Excel 文件的实用处理程序，</a:t>
            </a:r>
            <a:r>
              <a:rPr lang="zh-CN" sz="2000" dirty="0">
                <a:sym typeface="+mn-ea"/>
              </a:rPr>
              <a:t>提供一个 Excel 文件处理实用程序集合</a:t>
            </a:r>
            <a:endParaRPr lang="zh-CN" sz="2000" dirty="0">
              <a:sym typeface="+mn-ea"/>
            </a:endParaRPr>
          </a:p>
          <a:p>
            <a:pPr algn="just">
              <a:lnSpc>
                <a:spcPct val="120000"/>
              </a:lnSpc>
            </a:pPr>
            <a:r>
              <a:rPr lang="zh-CN" sz="2000" dirty="0">
                <a:sym typeface="+mn-ea"/>
              </a:rPr>
              <a:t>基本功能用法</a:t>
            </a:r>
            <a:endParaRPr lang="zh-CN" sz="2000" dirty="0">
              <a:sym typeface="+mn-ea"/>
            </a:endParaRPr>
          </a:p>
          <a:p>
            <a:pPr marL="0" indent="0" algn="just">
              <a:lnSpc>
                <a:spcPct val="120000"/>
              </a:lnSpc>
              <a:buNone/>
            </a:pPr>
            <a:r>
              <a:rPr lang="en-US" altLang="zh-CN" sz="2000" dirty="0">
                <a:sym typeface="+mn-ea"/>
              </a:rPr>
              <a:t>   a.xlutils.copy        复制  xlrd.Book 对象到 xlwt.Workbook 对象</a:t>
            </a:r>
            <a:endParaRPr lang="en-US" altLang="zh-CN" sz="2000" dirty="0">
              <a:sym typeface="+mn-ea"/>
            </a:endParaRPr>
          </a:p>
          <a:p>
            <a:pPr marL="0" indent="0" algn="just">
              <a:lnSpc>
                <a:spcPct val="120000"/>
              </a:lnSpc>
              <a:buNone/>
            </a:pPr>
            <a:r>
              <a:rPr lang="en-US" altLang="zh-CN" sz="2000" dirty="0">
                <a:sym typeface="+mn-ea"/>
              </a:rPr>
              <a:t>   b.xlutils.display     在一个用户友好和安全的界面显示 xlrd 相关的对象</a:t>
            </a:r>
            <a:endParaRPr lang="en-US" altLang="zh-CN" sz="2000" dirty="0">
              <a:sym typeface="+mn-ea"/>
            </a:endParaRPr>
          </a:p>
          <a:p>
            <a:pPr marL="0" indent="0" algn="just">
              <a:lnSpc>
                <a:spcPct val="120000"/>
              </a:lnSpc>
              <a:buNone/>
            </a:pPr>
            <a:r>
              <a:rPr lang="en-US" altLang="zh-CN" sz="2000" dirty="0">
                <a:sym typeface="+mn-ea"/>
              </a:rPr>
              <a:t>   c.xlutils.filter          分离和过滤 Excel 文件到新 Excel 文件的迷你框架</a:t>
            </a:r>
            <a:endParaRPr lang="en-US" altLang="zh-CN" sz="2000" dirty="0">
              <a:sym typeface="+mn-ea"/>
            </a:endParaRPr>
          </a:p>
          <a:p>
            <a:pPr marL="0" indent="0" algn="just">
              <a:lnSpc>
                <a:spcPct val="120000"/>
              </a:lnSpc>
              <a:buNone/>
            </a:pPr>
            <a:r>
              <a:rPr lang="en-US" altLang="zh-CN" sz="2000" dirty="0">
                <a:sym typeface="+mn-ea"/>
              </a:rPr>
              <a:t>   d.xlutils.margins    查找有多少包括有效数据的 Excel 文件</a:t>
            </a:r>
            <a:endParaRPr lang="en-US" altLang="zh-CN" sz="2000" dirty="0">
              <a:sym typeface="+mn-ea"/>
            </a:endParaRPr>
          </a:p>
          <a:p>
            <a:pPr marL="0" indent="0" algn="just">
              <a:lnSpc>
                <a:spcPct val="120000"/>
              </a:lnSpc>
              <a:buNone/>
            </a:pPr>
            <a:r>
              <a:rPr lang="en-US" altLang="zh-CN" sz="2000" dirty="0">
                <a:sym typeface="+mn-ea"/>
              </a:rPr>
              <a:t>   e.xlutils.save         序列化 xlrd.Book 对象</a:t>
            </a:r>
            <a:endParaRPr lang="en-US" altLang="zh-CN" sz="2000" dirty="0">
              <a:sym typeface="+mn-ea"/>
            </a:endParaRPr>
          </a:p>
          <a:p>
            <a:pPr marL="0" indent="0" algn="just">
              <a:lnSpc>
                <a:spcPct val="120000"/>
              </a:lnSpc>
              <a:buNone/>
            </a:pPr>
            <a:r>
              <a:rPr lang="en-US" altLang="zh-CN" sz="2000" dirty="0">
                <a:sym typeface="+mn-ea"/>
              </a:rPr>
              <a:t>   f.xlutils.styles        格式信息</a:t>
            </a:r>
            <a:endParaRPr lang="en-US" altLang="zh-CN" sz="2000" dirty="0">
              <a:sym typeface="+mn-ea"/>
            </a:endParaRPr>
          </a:p>
          <a:p>
            <a:pPr marL="0" indent="0" algn="l">
              <a:buNone/>
            </a:pPr>
            <a:endParaRPr sz="2000">
              <a:sym typeface="+mn-ea"/>
            </a:endParaRPr>
          </a:p>
          <a:p>
            <a:pPr marL="0" indent="0" algn="l">
              <a:buNone/>
            </a:pPr>
            <a:endParaRPr sz="2000">
              <a:latin typeface="+mn-lt"/>
              <a:sym typeface="+mn-ea"/>
            </a:endParaRPr>
          </a:p>
          <a:p>
            <a:pPr marL="0" indent="0" algn="just">
              <a:lnSpc>
                <a:spcPct val="120000"/>
              </a:lnSpc>
              <a:buNone/>
            </a:pPr>
            <a:endParaRPr lang="en-US" altLang="zh-CN" sz="2000" dirty="0"/>
          </a:p>
        </p:txBody>
      </p:sp>
    </p:spTree>
    <p:custDataLst>
      <p:tags r:id="rId3"/>
    </p:custDataLst>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65125"/>
            <a:ext cx="10515600" cy="1037590"/>
          </a:xfrm>
        </p:spPr>
        <p:txBody>
          <a:bodyPr vert="horz" wrap="square" lIns="91440" tIns="45720" rIns="91440" bIns="45720" rtlCol="0" anchor="ctr">
            <a:normAutofit/>
          </a:bodyPr>
          <a:lstStyle/>
          <a:p>
            <a:r>
              <a:rPr lang="zh-CN" altLang="en-US">
                <a:sym typeface="+mn-ea"/>
              </a:rPr>
              <a:t>名词解释</a:t>
            </a:r>
            <a:r>
              <a:rPr lang="en-US" altLang="zh-CN">
                <a:sym typeface="+mn-ea"/>
              </a:rPr>
              <a:t>-</a:t>
            </a:r>
            <a:r>
              <a:rPr lang="zh-CN" altLang="en-US">
                <a:sym typeface="+mn-ea"/>
              </a:rPr>
              <a:t>绘图相关库</a:t>
            </a:r>
            <a:endParaRPr lang="zh-CN" altLang="en-US">
              <a:solidFill>
                <a:schemeClr val="bg1"/>
              </a:solidFill>
            </a:endParaRPr>
          </a:p>
        </p:txBody>
      </p:sp>
      <p:sp>
        <p:nvSpPr>
          <p:cNvPr id="3" name="内容占位符 2"/>
          <p:cNvSpPr>
            <a:spLocks noGrp="1"/>
          </p:cNvSpPr>
          <p:nvPr>
            <p:ph sz="half" idx="1"/>
            <p:custDataLst>
              <p:tags r:id="rId2"/>
            </p:custDataLst>
          </p:nvPr>
        </p:nvSpPr>
        <p:spPr>
          <a:xfrm>
            <a:off x="838200" y="1699895"/>
            <a:ext cx="10796905" cy="4830445"/>
          </a:xfrm>
        </p:spPr>
        <p:txBody>
          <a:bodyPr vert="horz" lIns="91440" tIns="45720" rIns="91440" bIns="45720" rtlCol="0">
            <a:normAutofit/>
          </a:bodyPr>
          <a:lstStyle/>
          <a:p>
            <a:pPr algn="just">
              <a:lnSpc>
                <a:spcPct val="120000"/>
              </a:lnSpc>
            </a:pPr>
            <a:r>
              <a:rPr lang="en-US" sz="2000" dirty="0">
                <a:sym typeface="+mn-ea"/>
              </a:rPr>
              <a:t>n</a:t>
            </a:r>
            <a:r>
              <a:rPr sz="2000" dirty="0">
                <a:sym typeface="+mn-ea"/>
              </a:rPr>
              <a:t>umPy是Python的一种开源的数值计算扩展</a:t>
            </a:r>
            <a:r>
              <a:rPr lang="zh-CN" sz="2000" dirty="0">
                <a:sym typeface="+mn-ea"/>
              </a:rPr>
              <a:t>，</a:t>
            </a:r>
            <a:r>
              <a:rPr sz="2000" dirty="0">
                <a:sym typeface="+mn-ea"/>
              </a:rPr>
              <a:t>可用来存储和处理大型矩阵，</a:t>
            </a:r>
            <a:r>
              <a:rPr lang="en-US" sz="2000" dirty="0">
                <a:sym typeface="+mn-ea"/>
              </a:rPr>
              <a:t>n</a:t>
            </a:r>
            <a:r>
              <a:rPr sz="2000" dirty="0">
                <a:sym typeface="+mn-ea"/>
              </a:rPr>
              <a:t>umPy提供了许多高级的数值编程工具，如：矩阵数据类型、矢量处理，以及精密的运算库</a:t>
            </a:r>
            <a:r>
              <a:rPr lang="zh-CN" sz="2000" dirty="0">
                <a:sym typeface="+mn-ea"/>
              </a:rPr>
              <a:t>，</a:t>
            </a:r>
            <a:r>
              <a:rPr sz="2000" dirty="0">
                <a:sym typeface="+mn-ea"/>
              </a:rPr>
              <a:t>专为进行严格的数字处理而产生。</a:t>
            </a:r>
            <a:endParaRPr sz="2000" dirty="0">
              <a:sym typeface="+mn-ea"/>
            </a:endParaRPr>
          </a:p>
          <a:p>
            <a:pPr algn="just">
              <a:lnSpc>
                <a:spcPct val="120000"/>
              </a:lnSpc>
            </a:pPr>
            <a:r>
              <a:rPr lang="en-US" sz="2000">
                <a:sym typeface="+mn-ea"/>
              </a:rPr>
              <a:t>p</a:t>
            </a:r>
            <a:r>
              <a:rPr sz="2000">
                <a:sym typeface="+mn-ea"/>
              </a:rPr>
              <a:t>andas 是基于</a:t>
            </a:r>
            <a:r>
              <a:rPr lang="en-US" sz="2000">
                <a:sym typeface="+mn-ea"/>
              </a:rPr>
              <a:t>n</a:t>
            </a:r>
            <a:r>
              <a:rPr sz="2000">
                <a:sym typeface="+mn-ea"/>
              </a:rPr>
              <a:t>umPy 的一种工具，该工具是为了解决数据分析任务而创建的</a:t>
            </a:r>
            <a:r>
              <a:rPr lang="zh-CN" sz="2000">
                <a:sym typeface="+mn-ea"/>
              </a:rPr>
              <a:t>，</a:t>
            </a:r>
            <a:r>
              <a:rPr sz="2000">
                <a:sym typeface="+mn-ea"/>
              </a:rPr>
              <a:t>Pandas 纳入了大量库和一些标准的数据模型，提供了高效地操作大型数据集所需的工具</a:t>
            </a:r>
            <a:r>
              <a:rPr lang="zh-CN" sz="2000">
                <a:sym typeface="+mn-ea"/>
              </a:rPr>
              <a:t>，</a:t>
            </a:r>
            <a:r>
              <a:rPr sz="2000">
                <a:sym typeface="+mn-ea"/>
              </a:rPr>
              <a:t>pandas提供了大量能使我们快速便捷地处理数据的函数和方法。</a:t>
            </a:r>
            <a:endParaRPr sz="2000">
              <a:sym typeface="+mn-ea"/>
            </a:endParaRPr>
          </a:p>
          <a:p>
            <a:pPr algn="just">
              <a:lnSpc>
                <a:spcPct val="120000"/>
              </a:lnSpc>
            </a:pPr>
            <a:r>
              <a:rPr sz="2000">
                <a:sym typeface="+mn-ea"/>
              </a:rPr>
              <a:t>Matplotlib 是一个 Python 的</a:t>
            </a:r>
            <a:r>
              <a:rPr lang="en-US" sz="2000">
                <a:sym typeface="+mn-ea"/>
              </a:rPr>
              <a:t>2D</a:t>
            </a:r>
            <a:r>
              <a:rPr sz="2000">
                <a:sym typeface="+mn-ea"/>
              </a:rPr>
              <a:t>绘图库</a:t>
            </a:r>
            <a:r>
              <a:rPr lang="zh-CN" sz="2000">
                <a:sym typeface="+mn-ea"/>
              </a:rPr>
              <a:t>，</a:t>
            </a:r>
            <a:r>
              <a:rPr sz="2000">
                <a:sym typeface="+mn-ea"/>
              </a:rPr>
              <a:t>它以各种硬拷贝格式和跨平台的交互式环境生成出版质量级别的图形</a:t>
            </a:r>
            <a:r>
              <a:rPr lang="zh-CN" sz="2000">
                <a:sym typeface="+mn-ea"/>
              </a:rPr>
              <a:t>，</a:t>
            </a:r>
            <a:r>
              <a:rPr sz="2000">
                <a:sym typeface="+mn-ea"/>
              </a:rPr>
              <a:t>通过 Matplotlib开发者可以仅需要几行代码，便可以生成绘图，直方图，功率谱，条形图，错误图，散点图等。</a:t>
            </a:r>
            <a:endParaRPr sz="2000">
              <a:sym typeface="+mn-ea"/>
            </a:endParaRPr>
          </a:p>
          <a:p>
            <a:pPr marL="0" indent="0" algn="just">
              <a:lnSpc>
                <a:spcPct val="120000"/>
              </a:lnSpc>
              <a:buNone/>
            </a:pPr>
            <a:r>
              <a:rPr lang="zh-CN" sz="2000">
                <a:sym typeface="+mn-ea"/>
              </a:rPr>
              <a:t>（p</a:t>
            </a:r>
            <a:r>
              <a:rPr lang="en-US" altLang="zh-CN" sz="2000">
                <a:sym typeface="+mn-ea"/>
              </a:rPr>
              <a:t>lt</a:t>
            </a:r>
            <a:r>
              <a:rPr lang="zh-CN" sz="2000">
                <a:sym typeface="+mn-ea"/>
              </a:rPr>
              <a:t>.plot</a:t>
            </a:r>
            <a:r>
              <a:rPr lang="en-US" altLang="zh-CN" sz="2000">
                <a:sym typeface="+mn-ea"/>
              </a:rPr>
              <a:t>()  #</a:t>
            </a:r>
            <a:r>
              <a:rPr lang="zh-CN" altLang="zh-CN" sz="2000">
                <a:sym typeface="+mn-ea"/>
              </a:rPr>
              <a:t>折线图、plt.bar</a:t>
            </a:r>
            <a:r>
              <a:rPr lang="en-US" altLang="zh-CN" sz="2000">
                <a:sym typeface="+mn-ea"/>
              </a:rPr>
              <a:t>()  #</a:t>
            </a:r>
            <a:r>
              <a:rPr lang="zh-CN" altLang="zh-CN" sz="2000">
                <a:sym typeface="+mn-ea"/>
              </a:rPr>
              <a:t>柱状图、plt.barh(</a:t>
            </a:r>
            <a:r>
              <a:rPr lang="en-US" altLang="zh-CN" sz="2000">
                <a:sym typeface="+mn-ea"/>
              </a:rPr>
              <a:t>) #</a:t>
            </a:r>
            <a:r>
              <a:rPr lang="zh-CN" altLang="zh-CN" sz="2000">
                <a:sym typeface="+mn-ea"/>
              </a:rPr>
              <a:t>条形图、plt.pie</a:t>
            </a:r>
            <a:r>
              <a:rPr lang="en-US" altLang="zh-CN" sz="2000">
                <a:sym typeface="+mn-ea"/>
              </a:rPr>
              <a:t>() #</a:t>
            </a:r>
            <a:r>
              <a:rPr lang="zh-CN" altLang="en-US" sz="2000">
                <a:sym typeface="+mn-ea"/>
              </a:rPr>
              <a:t>饼图、</a:t>
            </a:r>
            <a:r>
              <a:rPr lang="zh-CN" altLang="zh-CN" sz="2000">
                <a:sym typeface="+mn-ea"/>
              </a:rPr>
              <a:t>plt.scatter</a:t>
            </a:r>
            <a:r>
              <a:rPr lang="en-US" altLang="zh-CN" sz="2000">
                <a:sym typeface="+mn-ea"/>
              </a:rPr>
              <a:t>() #</a:t>
            </a:r>
            <a:r>
              <a:rPr lang="zh-CN" altLang="en-US" sz="2000">
                <a:sym typeface="+mn-ea"/>
              </a:rPr>
              <a:t>散点图、</a:t>
            </a:r>
            <a:r>
              <a:rPr lang="zh-CN" altLang="zh-CN" sz="2000">
                <a:sym typeface="+mn-ea"/>
              </a:rPr>
              <a:t>plt.boxplot</a:t>
            </a:r>
            <a:r>
              <a:rPr lang="en-US" altLang="zh-CN" sz="2000">
                <a:sym typeface="+mn-ea"/>
              </a:rPr>
              <a:t>() #</a:t>
            </a:r>
            <a:r>
              <a:rPr lang="zh-CN" altLang="en-US" sz="2000">
                <a:sym typeface="+mn-ea"/>
              </a:rPr>
              <a:t>箱线图、plt.hist</a:t>
            </a:r>
            <a:r>
              <a:rPr lang="en-US" altLang="zh-CN" sz="2000">
                <a:sym typeface="+mn-ea"/>
              </a:rPr>
              <a:t>() #</a:t>
            </a:r>
            <a:r>
              <a:rPr lang="zh-CN" altLang="en-US" sz="2000">
                <a:sym typeface="+mn-ea"/>
              </a:rPr>
              <a:t>直方图</a:t>
            </a:r>
            <a:r>
              <a:rPr lang="zh-CN" sz="2000">
                <a:sym typeface="+mn-ea"/>
              </a:rPr>
              <a:t>）</a:t>
            </a:r>
            <a:endParaRPr lang="zh-CN" sz="2000">
              <a:sym typeface="+mn-ea"/>
            </a:endParaRPr>
          </a:p>
          <a:p>
            <a:pPr marL="0" indent="0" algn="l">
              <a:buNone/>
            </a:pPr>
            <a:endParaRPr sz="2000">
              <a:latin typeface="+mn-lt"/>
              <a:sym typeface="+mn-ea"/>
            </a:endParaRPr>
          </a:p>
          <a:p>
            <a:pPr marL="0" indent="0" algn="just">
              <a:lnSpc>
                <a:spcPct val="120000"/>
              </a:lnSpc>
              <a:buNone/>
            </a:pPr>
            <a:endParaRPr lang="en-US" altLang="zh-CN" sz="2000" dirty="0"/>
          </a:p>
        </p:txBody>
      </p:sp>
    </p:spTree>
    <p:custDataLst>
      <p:tags r:id="rId3"/>
    </p:custDataLst>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65125"/>
            <a:ext cx="10515600" cy="1037590"/>
          </a:xfrm>
        </p:spPr>
        <p:txBody>
          <a:bodyPr vert="horz" wrap="square" lIns="91440" tIns="45720" rIns="91440" bIns="45720" rtlCol="0" anchor="ctr">
            <a:normAutofit/>
          </a:bodyPr>
          <a:lstStyle/>
          <a:p>
            <a:r>
              <a:rPr lang="zh-CN" altLang="en-US">
                <a:solidFill>
                  <a:schemeClr val="bg1"/>
                </a:solidFill>
              </a:rPr>
              <a:t>脚本拆分</a:t>
            </a:r>
            <a:endParaRPr lang="zh-CN" altLang="en-US">
              <a:solidFill>
                <a:schemeClr val="bg1"/>
              </a:solidFill>
            </a:endParaRPr>
          </a:p>
        </p:txBody>
      </p:sp>
      <p:sp>
        <p:nvSpPr>
          <p:cNvPr id="3" name="内容占位符 2"/>
          <p:cNvSpPr>
            <a:spLocks noGrp="1"/>
          </p:cNvSpPr>
          <p:nvPr>
            <p:ph sz="half" idx="1"/>
            <p:custDataLst>
              <p:tags r:id="rId2"/>
            </p:custDataLst>
          </p:nvPr>
        </p:nvSpPr>
        <p:spPr>
          <a:xfrm>
            <a:off x="838200" y="1699895"/>
            <a:ext cx="10796905" cy="4830445"/>
          </a:xfrm>
        </p:spPr>
        <p:txBody>
          <a:bodyPr vert="horz" lIns="91440" tIns="45720" rIns="91440" bIns="45720" rtlCol="0">
            <a:normAutofit fontScale="90000" lnSpcReduction="20000"/>
          </a:bodyPr>
          <a:lstStyle/>
          <a:p>
            <a:pPr algn="just">
              <a:lnSpc>
                <a:spcPct val="120000"/>
              </a:lnSpc>
            </a:pPr>
            <a:r>
              <a:rPr lang="en-US" sz="2000" dirty="0">
                <a:sym typeface="+mn-ea"/>
              </a:rPr>
              <a:t>json</a:t>
            </a:r>
            <a:r>
              <a:rPr lang="zh-CN" altLang="en-US" sz="2000" dirty="0">
                <a:sym typeface="+mn-ea"/>
              </a:rPr>
              <a:t>文件解析：OpenJsonfile.py</a:t>
            </a:r>
            <a:endParaRPr lang="zh-CN" altLang="en-US" sz="2000" dirty="0">
              <a:sym typeface="+mn-ea"/>
            </a:endParaRPr>
          </a:p>
          <a:p>
            <a:pPr algn="just">
              <a:lnSpc>
                <a:spcPct val="120000"/>
              </a:lnSpc>
            </a:pPr>
            <a:r>
              <a:rPr lang="zh-CN" altLang="en-US" sz="2000">
                <a:sym typeface="+mn-ea"/>
              </a:rPr>
              <a:t>读取同一文件夹下所有同类型文件： Findfile.py </a:t>
            </a:r>
            <a:r>
              <a:rPr lang="en-US" altLang="zh-CN" sz="2000">
                <a:sym typeface="+mn-ea"/>
              </a:rPr>
              <a:t>&amp; findfile_type.py</a:t>
            </a:r>
            <a:endParaRPr lang="en-US" altLang="zh-CN" sz="2000">
              <a:sym typeface="+mn-ea"/>
            </a:endParaRPr>
          </a:p>
          <a:p>
            <a:pPr algn="just">
              <a:lnSpc>
                <a:spcPct val="120000"/>
              </a:lnSpc>
            </a:pPr>
            <a:r>
              <a:rPr lang="zh-CN" altLang="en-US" sz="2000" dirty="0">
                <a:sym typeface="+mn-ea"/>
              </a:rPr>
              <a:t>创键</a:t>
            </a:r>
            <a:r>
              <a:rPr lang="en-US" altLang="zh-CN" sz="2000" dirty="0">
                <a:sym typeface="+mn-ea"/>
              </a:rPr>
              <a:t>Excel</a:t>
            </a:r>
            <a:r>
              <a:rPr lang="zh-CN" altLang="en-US" sz="2000" dirty="0">
                <a:sym typeface="+mn-ea"/>
              </a:rPr>
              <a:t>文件：CreateExcel.py</a:t>
            </a:r>
            <a:endParaRPr lang="zh-CN" altLang="en-US" sz="2000" dirty="0">
              <a:sym typeface="+mn-ea"/>
            </a:endParaRPr>
          </a:p>
          <a:p>
            <a:pPr algn="just">
              <a:lnSpc>
                <a:spcPct val="120000"/>
              </a:lnSpc>
            </a:pPr>
            <a:r>
              <a:rPr lang="zh-CN" altLang="en-US" sz="2000" dirty="0">
                <a:sym typeface="+mn-ea"/>
              </a:rPr>
              <a:t>异常处理：KeyError.py </a:t>
            </a:r>
            <a:r>
              <a:rPr lang="en-US" altLang="zh-CN" sz="2000" dirty="0">
                <a:sym typeface="+mn-ea"/>
              </a:rPr>
              <a:t>&amp; TestFailed.py</a:t>
            </a:r>
            <a:endParaRPr lang="en-US" altLang="zh-CN" sz="2000" dirty="0">
              <a:sym typeface="+mn-ea"/>
            </a:endParaRPr>
          </a:p>
          <a:p>
            <a:pPr algn="just">
              <a:lnSpc>
                <a:spcPct val="120000"/>
              </a:lnSpc>
            </a:pPr>
            <a:r>
              <a:rPr lang="zh-CN" altLang="en-US" sz="2000" dirty="0">
                <a:sym typeface="+mn-ea"/>
              </a:rPr>
              <a:t>读取</a:t>
            </a:r>
            <a:r>
              <a:rPr lang="en-US" altLang="zh-CN" sz="2000" dirty="0">
                <a:sym typeface="+mn-ea"/>
              </a:rPr>
              <a:t>Excel</a:t>
            </a:r>
            <a:r>
              <a:rPr lang="zh-CN" altLang="en-US" sz="2000" dirty="0">
                <a:sym typeface="+mn-ea"/>
              </a:rPr>
              <a:t>文件：ReadExcel.py</a:t>
            </a:r>
            <a:endParaRPr lang="zh-CN" altLang="en-US" sz="2000" dirty="0">
              <a:sym typeface="+mn-ea"/>
            </a:endParaRPr>
          </a:p>
          <a:p>
            <a:pPr algn="just">
              <a:lnSpc>
                <a:spcPct val="120000"/>
              </a:lnSpc>
            </a:pPr>
            <a:r>
              <a:rPr lang="zh-CN" altLang="en-US" sz="2000" dirty="0">
                <a:sym typeface="+mn-ea"/>
              </a:rPr>
              <a:t>追加</a:t>
            </a:r>
            <a:r>
              <a:rPr lang="en-US" altLang="zh-CN" sz="2000" dirty="0">
                <a:sym typeface="+mn-ea"/>
              </a:rPr>
              <a:t>Excel sheet </a:t>
            </a:r>
            <a:r>
              <a:rPr lang="zh-CN" altLang="en-US" sz="2000" dirty="0">
                <a:sym typeface="+mn-ea"/>
              </a:rPr>
              <a:t>：AddSheet.py</a:t>
            </a:r>
            <a:endParaRPr lang="zh-CN" altLang="en-US" sz="2000" dirty="0">
              <a:sym typeface="+mn-ea"/>
            </a:endParaRPr>
          </a:p>
          <a:p>
            <a:pPr algn="just">
              <a:lnSpc>
                <a:spcPct val="120000"/>
              </a:lnSpc>
            </a:pPr>
            <a:r>
              <a:rPr lang="zh-CN" altLang="en-US" sz="2000" dirty="0">
                <a:sym typeface="+mn-ea"/>
              </a:rPr>
              <a:t>提取单个接口数据：Api_collection.py</a:t>
            </a:r>
            <a:endParaRPr lang="zh-CN" altLang="en-US" sz="2000" dirty="0">
              <a:sym typeface="+mn-ea"/>
            </a:endParaRPr>
          </a:p>
          <a:p>
            <a:pPr algn="just">
              <a:lnSpc>
                <a:spcPct val="120000"/>
              </a:lnSpc>
            </a:pPr>
            <a:r>
              <a:rPr lang="zh-CN" altLang="en-US" sz="2000" dirty="0">
                <a:sym typeface="+mn-ea"/>
              </a:rPr>
              <a:t>绘图：MapDemo.py</a:t>
            </a:r>
            <a:endParaRPr lang="zh-CN" altLang="en-US" sz="2000" dirty="0">
              <a:sym typeface="+mn-ea"/>
            </a:endParaRPr>
          </a:p>
          <a:p>
            <a:pPr algn="just">
              <a:lnSpc>
                <a:spcPct val="120000"/>
              </a:lnSpc>
            </a:pPr>
            <a:r>
              <a:rPr lang="en-US" altLang="zh-CN" sz="2000" dirty="0">
                <a:sym typeface="+mn-ea"/>
              </a:rPr>
              <a:t>VivaVideo</a:t>
            </a:r>
            <a:r>
              <a:rPr lang="zh-CN" altLang="zh-CN" sz="2000" dirty="0">
                <a:sym typeface="+mn-ea"/>
              </a:rPr>
              <a:t>示例：</a:t>
            </a:r>
            <a:endParaRPr lang="zh-CN" altLang="zh-CN" sz="2000" dirty="0">
              <a:sym typeface="+mn-ea"/>
            </a:endParaRPr>
          </a:p>
          <a:p>
            <a:pPr marL="0" indent="0" algn="just">
              <a:lnSpc>
                <a:spcPct val="120000"/>
              </a:lnSpc>
              <a:buNone/>
            </a:pPr>
            <a:r>
              <a:rPr lang="zh-CN" altLang="zh-CN" sz="2000" dirty="0">
                <a:sym typeface="+mn-ea"/>
              </a:rPr>
              <a:t>    数据提取：Results_VivaVideo.py</a:t>
            </a:r>
            <a:endParaRPr lang="zh-CN" altLang="zh-CN" sz="2000" dirty="0">
              <a:sym typeface="+mn-ea"/>
            </a:endParaRPr>
          </a:p>
          <a:p>
            <a:pPr marL="0" indent="0" algn="just">
              <a:lnSpc>
                <a:spcPct val="120000"/>
              </a:lnSpc>
              <a:buNone/>
            </a:pPr>
            <a:r>
              <a:rPr lang="zh-CN" altLang="en-US" sz="2000" dirty="0">
                <a:sym typeface="+mn-ea"/>
              </a:rPr>
              <a:t>    折线图：Map_VivaVideo_api.py </a:t>
            </a:r>
            <a:endParaRPr lang="zh-CN" altLang="en-US" sz="2000" dirty="0">
              <a:sym typeface="+mn-ea"/>
            </a:endParaRPr>
          </a:p>
          <a:p>
            <a:pPr marL="0" indent="0" algn="just">
              <a:lnSpc>
                <a:spcPct val="120000"/>
              </a:lnSpc>
              <a:buNone/>
            </a:pPr>
            <a:r>
              <a:rPr lang="zh-CN" altLang="en-US" sz="2000" dirty="0">
                <a:sym typeface="+mn-ea"/>
              </a:rPr>
              <a:t>    饼图：</a:t>
            </a:r>
            <a:r>
              <a:rPr lang="en-US" altLang="zh-CN" sz="2000" dirty="0">
                <a:sym typeface="+mn-ea"/>
              </a:rPr>
              <a:t>Map_VivaVideo_results.py</a:t>
            </a:r>
            <a:endParaRPr lang="zh-CN" altLang="en-US" sz="2000" dirty="0">
              <a:sym typeface="+mn-ea"/>
            </a:endParaRPr>
          </a:p>
          <a:p>
            <a:pPr marL="0" indent="0" algn="l">
              <a:buNone/>
            </a:pPr>
            <a:endParaRPr sz="2000">
              <a:latin typeface="+mn-lt"/>
              <a:sym typeface="+mn-ea"/>
            </a:endParaRPr>
          </a:p>
          <a:p>
            <a:pPr marL="0" indent="0" algn="just">
              <a:lnSpc>
                <a:spcPct val="120000"/>
              </a:lnSpc>
              <a:buNone/>
            </a:pPr>
            <a:endParaRPr lang="en-US" altLang="zh-CN" sz="2000" dirty="0"/>
          </a:p>
        </p:txBody>
      </p:sp>
    </p:spTree>
    <p:custDataLst>
      <p:tags r:id="rId3"/>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to="" calcmode="lin" valueType="num">
                                      <p:cBhvr>
                                        <p:cTn id="27" dur="1" fill="hold"/>
                                        <p:tgtEl>
                                          <p:spTgt spid="3">
                                            <p:txEl>
                                              <p:pRg st="4" end="4"/>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to="" calcmode="lin" valueType="num">
                                      <p:cBhvr>
                                        <p:cTn id="32" dur="1" fill="hold"/>
                                        <p:tgtEl>
                                          <p:spTgt spid="3">
                                            <p:txEl>
                                              <p:pRg st="5" end="5"/>
                                            </p:txEl>
                                          </p:spTgt>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to="" calcmode="lin" valueType="num">
                                      <p:cBhvr>
                                        <p:cTn id="37" dur="1" fill="hold"/>
                                        <p:tgtEl>
                                          <p:spTgt spid="3">
                                            <p:txEl>
                                              <p:pRg st="6" end="6"/>
                                            </p:txEl>
                                          </p:spTgt>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to="" calcmode="lin" valueType="num">
                                      <p:cBhvr>
                                        <p:cTn id="42" dur="1" fill="hold"/>
                                        <p:tgtEl>
                                          <p:spTgt spid="3">
                                            <p:txEl>
                                              <p:pRg st="7" end="7"/>
                                            </p:txEl>
                                          </p:spTgt>
                                        </p:tgtEl>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to="" calcmode="lin" valueType="num">
                                      <p:cBhvr>
                                        <p:cTn id="47" dur="1" fill="hold"/>
                                        <p:tgtEl>
                                          <p:spTgt spid="3">
                                            <p:txEl>
                                              <p:pRg st="8" end="8"/>
                                            </p:txEl>
                                          </p:spTgt>
                                        </p:tgtEl>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to="" calcmode="lin" valueType="num">
                                      <p:cBhvr>
                                        <p:cTn id="52" dur="1" fill="hold"/>
                                        <p:tgtEl>
                                          <p:spTgt spid="3">
                                            <p:txEl>
                                              <p:pRg st="9" end="9"/>
                                            </p:txEl>
                                          </p:spTgt>
                                        </p:tgtEl>
                                      </p:cBhvr>
                                    </p:anim>
                                  </p:childTnLst>
                                </p:cTn>
                              </p:par>
                            </p:childTnLst>
                          </p:cTn>
                        </p:par>
                      </p:childTnLst>
                    </p:cTn>
                  </p:par>
                  <p:par>
                    <p:cTn id="53" fill="hold">
                      <p:stCondLst>
                        <p:cond delay="indefinite"/>
                      </p:stCondLst>
                      <p:childTnLst>
                        <p:par>
                          <p:cTn id="54" fill="hold">
                            <p:stCondLst>
                              <p:cond delay="0"/>
                            </p:stCondLst>
                            <p:childTnLst>
                              <p:par>
                                <p:cTn id="55" presetID="24"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to="" calcmode="lin" valueType="num">
                                      <p:cBhvr>
                                        <p:cTn id="57" dur="1" fill="hold"/>
                                        <p:tgtEl>
                                          <p:spTgt spid="3">
                                            <p:txEl>
                                              <p:pRg st="10" end="10"/>
                                            </p:txEl>
                                          </p:spTgt>
                                        </p:tgtEl>
                                      </p:cBhvr>
                                    </p:anim>
                                  </p:childTnLst>
                                </p:cTn>
                              </p:par>
                            </p:childTnLst>
                          </p:cTn>
                        </p:par>
                      </p:childTnLst>
                    </p:cTn>
                  </p:par>
                  <p:par>
                    <p:cTn id="58" fill="hold">
                      <p:stCondLst>
                        <p:cond delay="indefinite"/>
                      </p:stCondLst>
                      <p:childTnLst>
                        <p:par>
                          <p:cTn id="59" fill="hold">
                            <p:stCondLst>
                              <p:cond delay="0"/>
                            </p:stCondLst>
                            <p:childTnLst>
                              <p:par>
                                <p:cTn id="60" presetID="24"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 to="" calcmode="lin" valueType="num">
                                      <p:cBhvr>
                                        <p:cTn id="62" dur="1" fill="hold"/>
                                        <p:tgtEl>
                                          <p:spTgt spid="3">
                                            <p:txEl>
                                              <p:pRg st="11" end="11"/>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65125"/>
            <a:ext cx="10515600" cy="1037590"/>
          </a:xfrm>
        </p:spPr>
        <p:txBody>
          <a:bodyPr vert="horz" wrap="square" lIns="91440" tIns="45720" rIns="91440" bIns="45720" rtlCol="0" anchor="ctr">
            <a:normAutofit/>
          </a:bodyPr>
          <a:lstStyle/>
          <a:p>
            <a:r>
              <a:rPr lang="zh-CN" altLang="en-US">
                <a:solidFill>
                  <a:schemeClr val="bg1"/>
                </a:solidFill>
              </a:rPr>
              <a:t>遇到的问题及解决方法</a:t>
            </a:r>
            <a:endParaRPr lang="zh-CN" altLang="en-US">
              <a:solidFill>
                <a:schemeClr val="bg1"/>
              </a:solidFill>
            </a:endParaRPr>
          </a:p>
        </p:txBody>
      </p:sp>
      <p:sp>
        <p:nvSpPr>
          <p:cNvPr id="3" name="内容占位符 2"/>
          <p:cNvSpPr>
            <a:spLocks noGrp="1"/>
          </p:cNvSpPr>
          <p:nvPr>
            <p:ph sz="half" idx="1"/>
            <p:custDataLst>
              <p:tags r:id="rId2"/>
            </p:custDataLst>
          </p:nvPr>
        </p:nvSpPr>
        <p:spPr>
          <a:xfrm>
            <a:off x="838200" y="1699895"/>
            <a:ext cx="10796905" cy="4830445"/>
          </a:xfrm>
        </p:spPr>
        <p:txBody>
          <a:bodyPr vert="horz" lIns="91440" tIns="45720" rIns="91440" bIns="45720" rtlCol="0">
            <a:normAutofit/>
          </a:bodyPr>
          <a:lstStyle/>
          <a:p>
            <a:pPr algn="just">
              <a:lnSpc>
                <a:spcPct val="120000"/>
              </a:lnSpc>
            </a:pPr>
            <a:r>
              <a:rPr lang="zh-CN" altLang="en-US" sz="2000">
                <a:sym typeface="+mn-ea"/>
              </a:rPr>
              <a:t>异常处理</a:t>
            </a:r>
            <a:endParaRPr lang="zh-CN" altLang="en-US" sz="2000">
              <a:sym typeface="+mn-ea"/>
            </a:endParaRPr>
          </a:p>
          <a:p>
            <a:pPr marL="0" indent="0" algn="just">
              <a:lnSpc>
                <a:spcPct val="120000"/>
              </a:lnSpc>
              <a:buNone/>
            </a:pPr>
            <a:r>
              <a:rPr lang="en-US" altLang="zh-CN" sz="2000">
                <a:sym typeface="+mn-ea"/>
              </a:rPr>
              <a:t>  a.</a:t>
            </a:r>
            <a:r>
              <a:rPr lang="zh-CN" altLang="en-US" sz="2000">
                <a:sym typeface="+mn-ea"/>
              </a:rPr>
              <a:t>请求异常  </a:t>
            </a:r>
            <a:endParaRPr lang="zh-CN" altLang="en-US" sz="2000">
              <a:sym typeface="+mn-ea"/>
            </a:endParaRPr>
          </a:p>
          <a:p>
            <a:pPr marL="0" indent="0" algn="just">
              <a:lnSpc>
                <a:spcPct val="120000"/>
              </a:lnSpc>
              <a:buNone/>
            </a:pPr>
            <a:r>
              <a:rPr lang="zh-CN" altLang="en-US" sz="2000">
                <a:sym typeface="+mn-ea"/>
              </a:rPr>
              <a:t>  </a:t>
            </a:r>
            <a:r>
              <a:rPr lang="en-US" altLang="zh-CN" sz="2000">
                <a:sym typeface="+mn-ea"/>
              </a:rPr>
              <a:t>b.</a:t>
            </a:r>
            <a:r>
              <a:rPr lang="zh-CN" altLang="en-US" sz="2000">
                <a:sym typeface="+mn-ea"/>
              </a:rPr>
              <a:t>请求失败  </a:t>
            </a:r>
            <a:endParaRPr lang="zh-CN" altLang="en-US" sz="2000">
              <a:sym typeface="+mn-ea"/>
            </a:endParaRPr>
          </a:p>
          <a:p>
            <a:pPr algn="just">
              <a:lnSpc>
                <a:spcPct val="120000"/>
              </a:lnSpc>
            </a:pPr>
            <a:r>
              <a:rPr lang="zh-CN" altLang="en-US" sz="2000">
                <a:sym typeface="+mn-ea"/>
              </a:rPr>
              <a:t>读取同一文件夹下所有同类型文件 </a:t>
            </a:r>
            <a:endParaRPr lang="zh-CN" altLang="en-US" sz="2000">
              <a:sym typeface="+mn-ea"/>
            </a:endParaRPr>
          </a:p>
          <a:p>
            <a:pPr algn="just">
              <a:lnSpc>
                <a:spcPct val="120000"/>
              </a:lnSpc>
            </a:pPr>
            <a:r>
              <a:rPr lang="zh-CN" altLang="en-US" sz="2000">
                <a:sym typeface="+mn-ea"/>
              </a:rPr>
              <a:t>文件名太长导致无法添加sheet </a:t>
            </a:r>
            <a:endParaRPr lang="zh-CN" altLang="en-US" sz="2000">
              <a:sym typeface="+mn-ea"/>
            </a:endParaRPr>
          </a:p>
          <a:p>
            <a:pPr algn="just">
              <a:lnSpc>
                <a:spcPct val="120000"/>
              </a:lnSpc>
            </a:pPr>
            <a:r>
              <a:rPr lang="zh-CN" altLang="en-US" sz="2000">
                <a:sym typeface="+mn-ea"/>
              </a:rPr>
              <a:t>读取</a:t>
            </a:r>
            <a:r>
              <a:rPr lang="en-US" altLang="zh-CN" sz="2000">
                <a:sym typeface="+mn-ea"/>
              </a:rPr>
              <a:t>sheet</a:t>
            </a:r>
            <a:r>
              <a:rPr lang="zh-CN" altLang="en-US" sz="2000">
                <a:sym typeface="+mn-ea"/>
              </a:rPr>
              <a:t>名称时第一个为空</a:t>
            </a:r>
            <a:endParaRPr lang="en-US" altLang="zh-CN" sz="2000" dirty="0"/>
          </a:p>
        </p:txBody>
      </p:sp>
    </p:spTree>
    <p:custDataLst>
      <p:tags r:id="rId3"/>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7"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7"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7"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7"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7"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to="" calcmode="lin" valueType="num">
                                      <p:cBhvr>
                                        <p:cTn id="27" dur="1" fill="hold"/>
                                        <p:tgtEl>
                                          <p:spTgt spid="3">
                                            <p:txEl>
                                              <p:pRg st="4" end="4"/>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7"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to="" calcmode="lin" valueType="num">
                                      <p:cBhvr>
                                        <p:cTn id="32" dur="1" fill="hold"/>
                                        <p:tgtEl>
                                          <p:spTgt spid="3">
                                            <p:txEl>
                                              <p:pRg st="5" end="5"/>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p:bldP spid="3" grpId="2" build="p"/>
      <p:bldP spid="3" grpId="3" build="p"/>
      <p:bldP spid="3" grpId="4" build="p"/>
      <p:bldP spid="3" grpId="5" build="p"/>
      <p:bldP spid="3" grpId="6" build="p"/>
      <p:bldP spid="3" grpId="7"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a:xfrm>
            <a:off x="434658" y="2114549"/>
            <a:ext cx="11321414" cy="1101091"/>
          </a:xfrm>
        </p:spPr>
        <p:txBody>
          <a:bodyPr/>
          <a:lstStyle/>
          <a:p>
            <a:r>
              <a:rPr lang="zh-CN" altLang="en-US" dirty="0"/>
              <a:t>基于</a:t>
            </a:r>
            <a:r>
              <a:rPr lang="en-US" altLang="zh-CN" dirty="0"/>
              <a:t>Python</a:t>
            </a:r>
            <a:r>
              <a:rPr lang="zh-CN" altLang="en-US" dirty="0"/>
              <a:t>的接口验证</a:t>
            </a:r>
            <a:endParaRPr lang="zh-CN" altLang="en-US" dirty="0"/>
          </a:p>
        </p:txBody>
      </p:sp>
    </p:spTree>
    <p:custDataLst>
      <p:tags r:id="rId2"/>
    </p:custData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65125"/>
            <a:ext cx="10515600" cy="1325563"/>
          </a:xfrm>
        </p:spPr>
        <p:txBody>
          <a:bodyPr vert="horz" wrap="square" lIns="91440" tIns="45720" rIns="91440" bIns="45720" rtlCol="0" anchor="ctr">
            <a:normAutofit/>
          </a:bodyPr>
          <a:lstStyle/>
          <a:p>
            <a:r>
              <a:rPr lang="zh-CN" altLang="en-US" dirty="0">
                <a:solidFill>
                  <a:schemeClr val="bg1"/>
                </a:solidFill>
              </a:rPr>
              <a:t>扩展库</a:t>
            </a:r>
            <a:endParaRPr lang="zh-CN" altLang="en-US" dirty="0">
              <a:solidFill>
                <a:schemeClr val="bg1"/>
              </a:solidFill>
            </a:endParaRPr>
          </a:p>
        </p:txBody>
      </p:sp>
      <p:sp>
        <p:nvSpPr>
          <p:cNvPr id="3" name="内容占位符 2"/>
          <p:cNvSpPr>
            <a:spLocks noGrp="1"/>
          </p:cNvSpPr>
          <p:nvPr>
            <p:ph idx="1"/>
            <p:custDataLst>
              <p:tags r:id="rId2"/>
            </p:custDataLst>
          </p:nvPr>
        </p:nvSpPr>
        <p:spPr>
          <a:xfrm>
            <a:off x="838200" y="1814195"/>
            <a:ext cx="10515600" cy="4351338"/>
          </a:xfrm>
        </p:spPr>
        <p:txBody>
          <a:bodyPr>
            <a:normAutofit/>
          </a:bodyPr>
          <a:lstStyle/>
          <a:p>
            <a:pPr algn="just">
              <a:lnSpc>
                <a:spcPct val="120000"/>
              </a:lnSpc>
            </a:pPr>
            <a:r>
              <a:rPr lang="en-US" altLang="zh-CN" sz="3200" dirty="0"/>
              <a:t>import requests </a:t>
            </a:r>
            <a:endParaRPr lang="en-US" altLang="zh-CN" sz="3200" dirty="0"/>
          </a:p>
          <a:p>
            <a:pPr algn="just">
              <a:lnSpc>
                <a:spcPct val="120000"/>
              </a:lnSpc>
            </a:pPr>
            <a:r>
              <a:rPr lang="en-US" altLang="zh-CN" sz="3200" dirty="0"/>
              <a:t>import json</a:t>
            </a:r>
            <a:endParaRPr lang="en-US" altLang="zh-CN" sz="3200" dirty="0"/>
          </a:p>
          <a:p>
            <a:pPr algn="just">
              <a:lnSpc>
                <a:spcPct val="120000"/>
              </a:lnSpc>
            </a:pPr>
            <a:r>
              <a:rPr lang="en-US" altLang="zh-CN" sz="3200" dirty="0"/>
              <a:t>import HTMLTestRunner</a:t>
            </a:r>
            <a:r>
              <a:rPr lang="zh-CN" altLang="en-US" sz="3200" dirty="0"/>
              <a:t>（</a:t>
            </a:r>
            <a:r>
              <a:rPr lang="en-US" altLang="zh-CN" sz="3200" dirty="0"/>
              <a:t>2.0/3.0</a:t>
            </a:r>
            <a:r>
              <a:rPr lang="zh-CN" altLang="en-US" sz="3200" dirty="0"/>
              <a:t>）</a:t>
            </a:r>
            <a:endParaRPr lang="zh-CN" altLang="en-US" sz="3200" dirty="0"/>
          </a:p>
          <a:p>
            <a:pPr algn="just">
              <a:lnSpc>
                <a:spcPct val="120000"/>
              </a:lnSpc>
            </a:pPr>
            <a:endParaRPr lang="zh-CN" altLang="en-US" sz="3200" dirty="0"/>
          </a:p>
          <a:p>
            <a:pPr marL="0" indent="0" algn="just">
              <a:lnSpc>
                <a:spcPct val="120000"/>
              </a:lnSpc>
              <a:buNone/>
            </a:pPr>
            <a:r>
              <a:rPr lang="zh-CN" altLang="en-US" sz="3200" dirty="0"/>
              <a:t>库安装方法：</a:t>
            </a:r>
            <a:r>
              <a:rPr lang="en-US" altLang="zh-CN" sz="3200" dirty="0"/>
              <a:t>pip install xxx</a:t>
            </a:r>
            <a:endParaRPr lang="en-US" altLang="zh-CN" sz="3200" dirty="0"/>
          </a:p>
        </p:txBody>
      </p:sp>
    </p:spTree>
    <p:custDataLst>
      <p:tags r:id="rId3"/>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to="" calcmode="lin" valueType="num">
                                      <p:cBhvr>
                                        <p:cTn id="7" dur="1" fill="hold"/>
                                        <p:tgtEl>
                                          <p:spTgt spid="3">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65125"/>
            <a:ext cx="10515600" cy="1325563"/>
          </a:xfrm>
        </p:spPr>
        <p:txBody>
          <a:bodyPr vert="horz" wrap="square" lIns="91440" tIns="45720" rIns="91440" bIns="45720" rtlCol="0" anchor="ctr">
            <a:normAutofit/>
          </a:bodyPr>
          <a:lstStyle/>
          <a:p>
            <a:r>
              <a:rPr lang="en-US" altLang="zh-CN">
                <a:solidFill>
                  <a:schemeClr val="bg1"/>
                </a:solidFill>
              </a:rPr>
              <a:t>requests-&gt;get</a:t>
            </a:r>
            <a:r>
              <a:rPr lang="zh-CN" altLang="en-US">
                <a:solidFill>
                  <a:schemeClr val="bg1"/>
                </a:solidFill>
              </a:rPr>
              <a:t>示例</a:t>
            </a:r>
            <a:endParaRPr lang="zh-CN" altLang="en-US">
              <a:solidFill>
                <a:schemeClr val="bg1"/>
              </a:solidFill>
            </a:endParaRPr>
          </a:p>
        </p:txBody>
      </p:sp>
      <p:sp>
        <p:nvSpPr>
          <p:cNvPr id="3" name="内容占位符 2"/>
          <p:cNvSpPr>
            <a:spLocks noGrp="1"/>
          </p:cNvSpPr>
          <p:nvPr>
            <p:ph sz="half" idx="1"/>
            <p:custDataLst>
              <p:tags r:id="rId2"/>
            </p:custDataLst>
          </p:nvPr>
        </p:nvSpPr>
        <p:spPr>
          <a:xfrm>
            <a:off x="838200" y="1825625"/>
            <a:ext cx="10796905" cy="4406900"/>
          </a:xfrm>
        </p:spPr>
        <p:txBody>
          <a:bodyPr vert="horz" lIns="91440" tIns="45720" rIns="91440" bIns="45720" rtlCol="0">
            <a:normAutofit fontScale="90000" lnSpcReduction="10000"/>
          </a:bodyPr>
          <a:lstStyle/>
          <a:p>
            <a:pPr marL="0" indent="0" algn="just">
              <a:lnSpc>
                <a:spcPct val="120000"/>
              </a:lnSpc>
              <a:buNone/>
            </a:pPr>
            <a:r>
              <a:rPr lang="en-US" altLang="zh-CN" sz="2000" dirty="0"/>
              <a:t>eg.#Get_demo.py</a:t>
            </a:r>
            <a:endParaRPr lang="en-US" altLang="zh-CN" sz="2000" dirty="0"/>
          </a:p>
          <a:p>
            <a:pPr marL="0" indent="0" algn="just">
              <a:lnSpc>
                <a:spcPct val="120000"/>
              </a:lnSpc>
              <a:buNone/>
            </a:pPr>
            <a:r>
              <a:rPr lang="en-US" altLang="zh-CN" sz="2000" dirty="0"/>
              <a:t>import requests</a:t>
            </a:r>
            <a:endParaRPr lang="en-US" altLang="zh-CN" sz="2000" dirty="0"/>
          </a:p>
          <a:p>
            <a:pPr marL="0" indent="0" algn="just">
              <a:lnSpc>
                <a:spcPct val="120000"/>
              </a:lnSpc>
              <a:buNone/>
            </a:pPr>
            <a:r>
              <a:rPr lang="en-US" altLang="zh-CN" sz="2000" dirty="0"/>
              <a:t>Appkey = 10005300   #Appkey</a:t>
            </a:r>
            <a:endParaRPr lang="en-US" altLang="zh-CN" sz="2000" dirty="0"/>
          </a:p>
          <a:p>
            <a:pPr marL="0" indent="0" algn="just">
              <a:lnSpc>
                <a:spcPct val="120000"/>
              </a:lnSpc>
              <a:buNone/>
            </a:pPr>
            <a:r>
              <a:rPr lang="en-US" altLang="zh-CN" sz="2000" dirty="0"/>
              <a:t>supportUrl = "http://s-slide-pre.api.xiaoying.co" #请求域名</a:t>
            </a:r>
            <a:endParaRPr lang="en-US" altLang="zh-CN" sz="2000" dirty="0"/>
          </a:p>
          <a:p>
            <a:pPr marL="0" indent="0" algn="just">
              <a:lnSpc>
                <a:spcPct val="120000"/>
              </a:lnSpc>
              <a:buNone/>
            </a:pPr>
            <a:r>
              <a:rPr lang="en-US" altLang="zh-CN" sz="2000" dirty="0"/>
              <a:t>api_imageconfig = "/api/rest/s/imageconfig"  #方法名</a:t>
            </a:r>
            <a:endParaRPr lang="en-US" altLang="zh-CN" sz="2000" dirty="0"/>
          </a:p>
          <a:p>
            <a:pPr marL="0" indent="0" algn="just">
              <a:lnSpc>
                <a:spcPct val="120000"/>
              </a:lnSpc>
              <a:buNone/>
            </a:pPr>
            <a:r>
              <a:rPr lang="en-US" altLang="zh-CN" sz="2000" dirty="0"/>
              <a:t>requestParam_cn = "{\"b\":\"zh_CN\",\"c\":\"CN\"}"</a:t>
            </a:r>
            <a:endParaRPr lang="en-US" altLang="zh-CN" sz="2000" dirty="0"/>
          </a:p>
          <a:p>
            <a:pPr marL="0" indent="0" algn="just">
              <a:lnSpc>
                <a:spcPct val="120000"/>
              </a:lnSpc>
              <a:buNone/>
            </a:pPr>
            <a:r>
              <a:rPr lang="en-US" altLang="zh-CN" sz="2000" dirty="0"/>
              <a:t>head = {"Content-Type":"application/x-www-form-urlencoded","X-Forwarded-For":"115.197.180.232" }</a:t>
            </a:r>
            <a:endParaRPr lang="en-US" altLang="zh-CN" sz="2000" dirty="0"/>
          </a:p>
          <a:p>
            <a:pPr marL="0" indent="0" algn="just">
              <a:lnSpc>
                <a:spcPct val="120000"/>
              </a:lnSpc>
              <a:buNone/>
            </a:pPr>
            <a:r>
              <a:rPr lang="en-US" altLang="zh-CN" sz="2000" dirty="0"/>
              <a:t>params ={"serverVer":"1.0","appKey":Appkey,"requestParam":requestParam_cn}#</a:t>
            </a:r>
            <a:r>
              <a:rPr lang="zh-CN" altLang="en-US" sz="2000" dirty="0"/>
              <a:t>请求参数</a:t>
            </a:r>
            <a:endParaRPr lang="zh-CN" altLang="en-US" sz="2000" dirty="0"/>
          </a:p>
          <a:p>
            <a:pPr marL="0" indent="0" algn="just">
              <a:lnSpc>
                <a:spcPct val="120000"/>
              </a:lnSpc>
              <a:buNone/>
            </a:pPr>
            <a:r>
              <a:rPr lang="en-US" altLang="zh-CN" sz="2000" dirty="0"/>
              <a:t>getData = requests.get(supportUrl + api_imageconfig, params=params,headers=head)  #请求url</a:t>
            </a:r>
            <a:endParaRPr lang="en-US" altLang="zh-CN" sz="2000" dirty="0"/>
          </a:p>
          <a:p>
            <a:pPr marL="0" indent="0" algn="just">
              <a:lnSpc>
                <a:spcPct val="120000"/>
              </a:lnSpc>
              <a:buNone/>
            </a:pPr>
            <a:r>
              <a:rPr lang="en-US" altLang="zh-CN" sz="2000" dirty="0"/>
              <a:t>print(getData.text) #</a:t>
            </a:r>
            <a:r>
              <a:rPr lang="zh-CN" altLang="en-US" sz="2000" dirty="0"/>
              <a:t>输出</a:t>
            </a:r>
            <a:r>
              <a:rPr lang="en-US" altLang="zh-CN" sz="2000" dirty="0"/>
              <a:t>response</a:t>
            </a:r>
            <a:r>
              <a:rPr lang="zh-CN" altLang="en-US" sz="2000" dirty="0"/>
              <a:t>数据</a:t>
            </a:r>
            <a:endParaRPr lang="zh-CN" altLang="en-US" sz="2000" dirty="0"/>
          </a:p>
          <a:p>
            <a:pPr marL="0" indent="0" algn="just">
              <a:lnSpc>
                <a:spcPct val="120000"/>
              </a:lnSpc>
              <a:buNone/>
            </a:pPr>
            <a:endParaRPr lang="en-US" altLang="zh-CN" sz="2000" dirty="0"/>
          </a:p>
        </p:txBody>
      </p:sp>
    </p:spTree>
    <p:custDataLst>
      <p:tags r:id="rId3"/>
    </p:custDataLst>
  </p:cSld>
  <p:clrMapOvr>
    <a:masterClrMapping/>
  </p:clrMapOvr>
  <p:transition>
    <p:random/>
  </p:transition>
  <p:timing>
    <p:tnLst>
      <p:par>
        <p:cTn id="1" dur="indefinite" restart="never" nodeType="tmRoot"/>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65125"/>
            <a:ext cx="10515600" cy="1325563"/>
          </a:xfrm>
        </p:spPr>
        <p:txBody>
          <a:bodyPr vert="horz" wrap="square" lIns="91440" tIns="45720" rIns="91440" bIns="45720" rtlCol="0" anchor="ctr">
            <a:normAutofit/>
          </a:bodyPr>
          <a:lstStyle/>
          <a:p>
            <a:r>
              <a:rPr lang="en-US" altLang="zh-CN">
                <a:solidFill>
                  <a:schemeClr val="bg1"/>
                </a:solidFill>
              </a:rPr>
              <a:t>requests-&gt;post</a:t>
            </a:r>
            <a:r>
              <a:rPr lang="zh-CN" altLang="en-US">
                <a:solidFill>
                  <a:schemeClr val="bg1"/>
                </a:solidFill>
              </a:rPr>
              <a:t>示例</a:t>
            </a:r>
            <a:endParaRPr lang="zh-CN" altLang="en-US">
              <a:solidFill>
                <a:schemeClr val="bg1"/>
              </a:solidFill>
            </a:endParaRPr>
          </a:p>
        </p:txBody>
      </p:sp>
      <p:sp>
        <p:nvSpPr>
          <p:cNvPr id="3" name="内容占位符 2"/>
          <p:cNvSpPr>
            <a:spLocks noGrp="1"/>
          </p:cNvSpPr>
          <p:nvPr>
            <p:ph sz="half" idx="1"/>
            <p:custDataLst>
              <p:tags r:id="rId2"/>
            </p:custDataLst>
          </p:nvPr>
        </p:nvSpPr>
        <p:spPr>
          <a:xfrm>
            <a:off x="838200" y="1825625"/>
            <a:ext cx="10796905" cy="4406900"/>
          </a:xfrm>
        </p:spPr>
        <p:txBody>
          <a:bodyPr vert="horz" lIns="91440" tIns="45720" rIns="91440" bIns="45720" rtlCol="0">
            <a:normAutofit fontScale="90000" lnSpcReduction="10000"/>
          </a:bodyPr>
          <a:lstStyle/>
          <a:p>
            <a:pPr marL="0" indent="0" algn="just">
              <a:lnSpc>
                <a:spcPct val="120000"/>
              </a:lnSpc>
              <a:buNone/>
            </a:pPr>
            <a:r>
              <a:rPr lang="en-US" altLang="zh-CN" sz="2000" dirty="0"/>
              <a:t>eg.#Post_demo.py</a:t>
            </a:r>
            <a:endParaRPr lang="en-US" altLang="zh-CN" sz="2000" dirty="0"/>
          </a:p>
          <a:p>
            <a:pPr marL="0" indent="0" algn="just">
              <a:lnSpc>
                <a:spcPct val="120000"/>
              </a:lnSpc>
              <a:buNone/>
            </a:pPr>
            <a:r>
              <a:rPr lang="en-US" altLang="zh-CN" sz="2000" dirty="0"/>
              <a:t>#coding=utf-8</a:t>
            </a:r>
            <a:endParaRPr lang="en-US" altLang="zh-CN" sz="2000" dirty="0"/>
          </a:p>
          <a:p>
            <a:pPr marL="0" indent="0" algn="just">
              <a:lnSpc>
                <a:spcPct val="120000"/>
              </a:lnSpc>
              <a:buNone/>
            </a:pPr>
            <a:r>
              <a:rPr lang="en-US" altLang="zh-CN" sz="2000" dirty="0"/>
              <a:t>import requests #</a:t>
            </a:r>
            <a:r>
              <a:rPr lang="zh-CN" altLang="en-US" sz="2000" dirty="0"/>
              <a:t>导入</a:t>
            </a:r>
            <a:r>
              <a:rPr lang="en-US" altLang="zh-CN" sz="2000" dirty="0"/>
              <a:t>requests</a:t>
            </a:r>
            <a:r>
              <a:rPr lang="zh-CN" altLang="en-US" sz="2000" dirty="0"/>
              <a:t>库</a:t>
            </a:r>
            <a:endParaRPr lang="zh-CN" altLang="en-US" sz="2000" dirty="0"/>
          </a:p>
          <a:p>
            <a:pPr marL="0" indent="0" algn="just">
              <a:lnSpc>
                <a:spcPct val="120000"/>
              </a:lnSpc>
              <a:buNone/>
            </a:pPr>
            <a:r>
              <a:rPr lang="en-US" altLang="zh-CN" sz="2000" dirty="0"/>
              <a:t>Appkey = 10005300</a:t>
            </a:r>
            <a:endParaRPr lang="en-US" altLang="zh-CN" sz="2000" dirty="0"/>
          </a:p>
          <a:p>
            <a:pPr marL="0" indent="0" algn="just">
              <a:lnSpc>
                <a:spcPct val="120000"/>
              </a:lnSpc>
              <a:buNone/>
            </a:pPr>
            <a:r>
              <a:rPr lang="en-US" altLang="zh-CN" sz="2000" dirty="0"/>
              <a:t>templeteUrl = "https://t-slide-pre.api.xiaoying.co"</a:t>
            </a:r>
            <a:endParaRPr lang="en-US" altLang="zh-CN" sz="2000" dirty="0"/>
          </a:p>
          <a:p>
            <a:pPr marL="0" indent="0" algn="just">
              <a:lnSpc>
                <a:spcPct val="120000"/>
              </a:lnSpc>
              <a:buNone/>
            </a:pPr>
            <a:r>
              <a:rPr lang="en-US" altLang="zh-CN" sz="2000" dirty="0"/>
              <a:t>api_ta = "/api/rest/t/ta"</a:t>
            </a:r>
            <a:endParaRPr lang="en-US" altLang="zh-CN" sz="2000" dirty="0"/>
          </a:p>
          <a:p>
            <a:pPr marL="0" indent="0" algn="just">
              <a:lnSpc>
                <a:spcPct val="120000"/>
              </a:lnSpc>
              <a:buNone/>
            </a:pPr>
            <a:r>
              <a:rPr lang="en-US" altLang="zh-CN" sz="2000" dirty="0"/>
              <a:t>Params_i = "{\"a\":\"zh_CN\"}" #业务参数i</a:t>
            </a:r>
            <a:endParaRPr lang="en-US" altLang="zh-CN" sz="2000" dirty="0"/>
          </a:p>
          <a:p>
            <a:pPr marL="0" indent="0" algn="just">
              <a:lnSpc>
                <a:spcPct val="120000"/>
              </a:lnSpc>
              <a:buNone/>
            </a:pPr>
            <a:r>
              <a:rPr lang="en-US" altLang="zh-CN" sz="2000" dirty="0"/>
              <a:t>data ={"a":"ta","b":"1.0","c":Appkey,"i":Params_i}  #请求body</a:t>
            </a:r>
            <a:endParaRPr lang="en-US" altLang="zh-CN" sz="2000" dirty="0"/>
          </a:p>
          <a:p>
            <a:pPr marL="0" indent="0" algn="just">
              <a:lnSpc>
                <a:spcPct val="120000"/>
              </a:lnSpc>
              <a:buNone/>
            </a:pPr>
            <a:r>
              <a:rPr lang="en-US" altLang="zh-CN" sz="2000" dirty="0"/>
              <a:t>responseData = requests.post(templeteUrl + api_ta, data=data)</a:t>
            </a:r>
            <a:endParaRPr lang="en-US" altLang="zh-CN" sz="2000" dirty="0"/>
          </a:p>
          <a:p>
            <a:pPr marL="0" indent="0" algn="just">
              <a:lnSpc>
                <a:spcPct val="120000"/>
              </a:lnSpc>
              <a:buNone/>
            </a:pPr>
            <a:r>
              <a:rPr lang="en-US" altLang="zh-CN" sz="2000" dirty="0"/>
              <a:t>print(responseData.text) #</a:t>
            </a:r>
            <a:r>
              <a:rPr lang="zh-CN" altLang="en-US" sz="2000" dirty="0">
                <a:sym typeface="+mn-ea"/>
              </a:rPr>
              <a:t>输出</a:t>
            </a:r>
            <a:r>
              <a:rPr lang="en-US" altLang="zh-CN" sz="2000" dirty="0">
                <a:sym typeface="+mn-ea"/>
              </a:rPr>
              <a:t>response</a:t>
            </a:r>
            <a:r>
              <a:rPr lang="zh-CN" altLang="en-US" sz="2000" dirty="0">
                <a:sym typeface="+mn-ea"/>
              </a:rPr>
              <a:t>数据</a:t>
            </a:r>
            <a:endParaRPr lang="en-US" altLang="zh-CN" sz="2000" dirty="0"/>
          </a:p>
        </p:txBody>
      </p:sp>
    </p:spTree>
    <p:custDataLst>
      <p:tags r:id="rId3"/>
    </p:custData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65125"/>
            <a:ext cx="10515600" cy="1325563"/>
          </a:xfrm>
        </p:spPr>
        <p:txBody>
          <a:bodyPr vert="horz" wrap="square" lIns="91440" tIns="45720" rIns="91440" bIns="45720" rtlCol="0" anchor="ctr">
            <a:normAutofit/>
          </a:bodyPr>
          <a:lstStyle/>
          <a:p>
            <a:r>
              <a:rPr>
                <a:solidFill>
                  <a:schemeClr val="bg1"/>
                </a:solidFill>
              </a:rPr>
              <a:t>Python解析JSON数据</a:t>
            </a:r>
            <a:endParaRPr>
              <a:solidFill>
                <a:schemeClr val="bg1"/>
              </a:solidFill>
            </a:endParaRPr>
          </a:p>
        </p:txBody>
      </p:sp>
      <p:sp>
        <p:nvSpPr>
          <p:cNvPr id="3" name="内容占位符 2"/>
          <p:cNvSpPr>
            <a:spLocks noGrp="1"/>
          </p:cNvSpPr>
          <p:nvPr>
            <p:ph sz="half" idx="1"/>
            <p:custDataLst>
              <p:tags r:id="rId2"/>
            </p:custDataLst>
          </p:nvPr>
        </p:nvSpPr>
        <p:spPr>
          <a:xfrm>
            <a:off x="838200" y="1825625"/>
            <a:ext cx="10796905" cy="4406900"/>
          </a:xfrm>
        </p:spPr>
        <p:txBody>
          <a:bodyPr vert="horz" lIns="91440" tIns="45720" rIns="91440" bIns="45720" rtlCol="0">
            <a:normAutofit lnSpcReduction="20000"/>
          </a:bodyPr>
          <a:lstStyle/>
          <a:p>
            <a:pPr marL="0" indent="0" algn="just">
              <a:lnSpc>
                <a:spcPct val="120000"/>
              </a:lnSpc>
              <a:buNone/>
            </a:pPr>
            <a:r>
              <a:rPr lang="en-US" altLang="zh-CN" sz="2000" dirty="0"/>
              <a:t>Python的json模块提供了一种很简单的方式来编码和解码JSON数据。 其中两个主要的函数是 json.dumps() 和 json.loads() </a:t>
            </a:r>
            <a:endParaRPr lang="en-US" altLang="zh-CN" sz="2000" dirty="0"/>
          </a:p>
          <a:p>
            <a:pPr marL="0" indent="0" algn="just">
              <a:lnSpc>
                <a:spcPct val="120000"/>
              </a:lnSpc>
              <a:buNone/>
            </a:pPr>
            <a:endParaRPr lang="en-US" altLang="zh-CN" sz="2000" dirty="0"/>
          </a:p>
          <a:p>
            <a:pPr marL="0" indent="0" algn="just">
              <a:lnSpc>
                <a:spcPct val="120000"/>
              </a:lnSpc>
              <a:buNone/>
            </a:pPr>
            <a:r>
              <a:rPr lang="en-US" altLang="zh-CN" sz="2000" dirty="0"/>
              <a:t>eg.  #Get_keyValue.py</a:t>
            </a:r>
            <a:endParaRPr lang="en-US" altLang="zh-CN" sz="2000" dirty="0"/>
          </a:p>
          <a:p>
            <a:pPr marL="0" indent="0" algn="just">
              <a:lnSpc>
                <a:spcPct val="120000"/>
              </a:lnSpc>
              <a:buNone/>
            </a:pPr>
            <a:r>
              <a:rPr lang="en-US" altLang="zh-CN" sz="2000" dirty="0"/>
              <a:t>data = json.loads(responseData.text) #</a:t>
            </a:r>
            <a:r>
              <a:rPr lang="en-US" altLang="zh-CN" sz="2000" dirty="0">
                <a:sym typeface="+mn-ea"/>
              </a:rPr>
              <a:t>解码JSON数据</a:t>
            </a:r>
            <a:endParaRPr lang="en-US" altLang="zh-CN" sz="2000" dirty="0"/>
          </a:p>
          <a:p>
            <a:pPr marL="0" indent="0" algn="just">
              <a:lnSpc>
                <a:spcPct val="120000"/>
              </a:lnSpc>
              <a:buNone/>
            </a:pPr>
            <a:r>
              <a:rPr lang="en-US" altLang="zh-CN" sz="2000" dirty="0"/>
              <a:t>print(data)</a:t>
            </a:r>
            <a:endParaRPr lang="en-US" altLang="zh-CN" sz="2000" dirty="0"/>
          </a:p>
          <a:p>
            <a:pPr marL="0" indent="0" algn="just">
              <a:lnSpc>
                <a:spcPct val="120000"/>
              </a:lnSpc>
              <a:buNone/>
            </a:pPr>
            <a:r>
              <a:rPr lang="en-US" altLang="zh-CN" sz="2000" dirty="0"/>
              <a:t>data1 = json.dumps(data) #</a:t>
            </a:r>
            <a:r>
              <a:rPr lang="zh-CN" altLang="en-US" sz="2000" dirty="0">
                <a:sym typeface="+mn-ea"/>
              </a:rPr>
              <a:t>编码</a:t>
            </a:r>
            <a:r>
              <a:rPr lang="en-US" altLang="zh-CN" sz="2000" dirty="0">
                <a:sym typeface="+mn-ea"/>
              </a:rPr>
              <a:t>json</a:t>
            </a:r>
            <a:r>
              <a:rPr lang="zh-CN" altLang="en-US" sz="2000" dirty="0">
                <a:sym typeface="+mn-ea"/>
              </a:rPr>
              <a:t>数据</a:t>
            </a:r>
            <a:endParaRPr lang="en-US" altLang="zh-CN" sz="2000" dirty="0"/>
          </a:p>
          <a:p>
            <a:pPr marL="0" indent="0" algn="just">
              <a:lnSpc>
                <a:spcPct val="120000"/>
              </a:lnSpc>
              <a:buNone/>
            </a:pPr>
            <a:r>
              <a:rPr lang="en-US" altLang="zh-CN" sz="2000" dirty="0"/>
              <a:t>print(data1)</a:t>
            </a:r>
            <a:endParaRPr lang="zh-CN" altLang="en-US" sz="2000" dirty="0"/>
          </a:p>
        </p:txBody>
      </p:sp>
    </p:spTree>
    <p:custDataLst>
      <p:tags r:id="rId3"/>
    </p:custDataLst>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65125"/>
            <a:ext cx="10515600" cy="1325563"/>
          </a:xfrm>
        </p:spPr>
        <p:txBody>
          <a:bodyPr vert="horz" wrap="square" lIns="91440" tIns="45720" rIns="91440" bIns="45720" rtlCol="0" anchor="ctr">
            <a:normAutofit/>
          </a:bodyPr>
          <a:lstStyle/>
          <a:p>
            <a:r>
              <a:rPr lang="zh-CN" altLang="en-US">
                <a:solidFill>
                  <a:schemeClr val="bg1"/>
                </a:solidFill>
              </a:rPr>
              <a:t>获取某一键值</a:t>
            </a:r>
            <a:endParaRPr lang="zh-CN" altLang="en-US">
              <a:solidFill>
                <a:schemeClr val="bg1"/>
              </a:solidFill>
            </a:endParaRPr>
          </a:p>
        </p:txBody>
      </p:sp>
      <p:sp>
        <p:nvSpPr>
          <p:cNvPr id="3" name="内容占位符 2"/>
          <p:cNvSpPr>
            <a:spLocks noGrp="1"/>
          </p:cNvSpPr>
          <p:nvPr>
            <p:ph sz="half" idx="1"/>
            <p:custDataLst>
              <p:tags r:id="rId2"/>
            </p:custDataLst>
          </p:nvPr>
        </p:nvSpPr>
        <p:spPr>
          <a:xfrm>
            <a:off x="838200" y="1825625"/>
            <a:ext cx="10796905" cy="4406900"/>
          </a:xfrm>
        </p:spPr>
        <p:txBody>
          <a:bodyPr vert="horz" lIns="91440" tIns="45720" rIns="91440" bIns="45720" rtlCol="0">
            <a:normAutofit/>
          </a:bodyPr>
          <a:lstStyle/>
          <a:p>
            <a:pPr marL="0" indent="0" algn="just">
              <a:lnSpc>
                <a:spcPct val="120000"/>
              </a:lnSpc>
              <a:buNone/>
            </a:pPr>
            <a:r>
              <a:rPr lang="en-US" altLang="zh-CN" sz="2000" dirty="0"/>
              <a:t>eg.</a:t>
            </a:r>
            <a:r>
              <a:rPr lang="en-US" altLang="zh-CN" sz="2000" dirty="0">
                <a:sym typeface="+mn-ea"/>
              </a:rPr>
              <a:t> #Get_keyValue.py</a:t>
            </a:r>
            <a:endParaRPr lang="en-US" altLang="zh-CN" sz="2000" dirty="0"/>
          </a:p>
          <a:p>
            <a:pPr marL="0" indent="0" algn="just">
              <a:lnSpc>
                <a:spcPct val="120000"/>
              </a:lnSpc>
              <a:buNone/>
            </a:pPr>
            <a:r>
              <a:rPr lang="en-US" altLang="zh-CN" sz="2000" dirty="0"/>
              <a:t>#data = json.loads(responseData.text) #json数据解码成字符串</a:t>
            </a:r>
            <a:endParaRPr lang="en-US" altLang="zh-CN" sz="2000" dirty="0"/>
          </a:p>
          <a:p>
            <a:pPr marL="0" indent="0" algn="just">
              <a:lnSpc>
                <a:spcPct val="120000"/>
              </a:lnSpc>
              <a:buNone/>
            </a:pPr>
            <a:r>
              <a:rPr lang="en-US" altLang="zh-CN" sz="2000" dirty="0"/>
              <a:t>global userCode</a:t>
            </a:r>
            <a:endParaRPr lang="en-US" altLang="zh-CN" sz="2000" dirty="0"/>
          </a:p>
          <a:p>
            <a:pPr marL="0" indent="0" algn="just">
              <a:lnSpc>
                <a:spcPct val="120000"/>
              </a:lnSpc>
              <a:buNone/>
            </a:pPr>
            <a:r>
              <a:rPr lang="en-US" altLang="zh-CN" sz="2000" dirty="0"/>
              <a:t>userCode = responseData["a"]  #获取某一键值</a:t>
            </a:r>
            <a:endParaRPr lang="en-US" altLang="zh-CN" sz="2000" dirty="0"/>
          </a:p>
          <a:p>
            <a:pPr marL="0" indent="0" algn="just">
              <a:lnSpc>
                <a:spcPct val="120000"/>
              </a:lnSpc>
              <a:buNone/>
            </a:pPr>
            <a:r>
              <a:rPr lang="en-US" altLang="zh-CN" sz="2000" dirty="0"/>
              <a:t>#print(userCode)</a:t>
            </a:r>
            <a:endParaRPr lang="en-US" altLang="zh-CN" sz="2000" dirty="0"/>
          </a:p>
          <a:p>
            <a:pPr marL="0" indent="0" algn="just">
              <a:lnSpc>
                <a:spcPct val="120000"/>
              </a:lnSpc>
              <a:buNone/>
            </a:pPr>
            <a:r>
              <a:rPr lang="en-US" altLang="zh-CN" sz="2000" dirty="0"/>
              <a:t>return userCode</a:t>
            </a:r>
            <a:endParaRPr lang="en-US" altLang="zh-CN" sz="2000" dirty="0"/>
          </a:p>
          <a:p>
            <a:pPr marL="0" indent="0" algn="just">
              <a:lnSpc>
                <a:spcPct val="120000"/>
              </a:lnSpc>
              <a:buNone/>
            </a:pPr>
            <a:endParaRPr lang="en-US" altLang="zh-CN" sz="2000" dirty="0"/>
          </a:p>
          <a:p>
            <a:pPr marL="0" indent="0" algn="just">
              <a:lnSpc>
                <a:spcPct val="120000"/>
              </a:lnSpc>
              <a:buNone/>
            </a:pPr>
            <a:r>
              <a:rPr lang="zh-CN" altLang="en-US" sz="2000" dirty="0"/>
              <a:t>问题：如果不解码</a:t>
            </a:r>
            <a:r>
              <a:rPr lang="en-US" altLang="zh-CN" sz="2000" dirty="0"/>
              <a:t>json</a:t>
            </a:r>
            <a:r>
              <a:rPr lang="zh-CN" altLang="en-US" sz="2000" dirty="0"/>
              <a:t>数据会怎么样？</a:t>
            </a:r>
            <a:endParaRPr lang="zh-CN" altLang="en-US" sz="2000" dirty="0"/>
          </a:p>
        </p:txBody>
      </p:sp>
    </p:spTree>
    <p:custDataLst>
      <p:tags r:id="rId3"/>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to="" calcmode="lin" valueType="num">
                                      <p:cBhvr>
                                        <p:cTn id="7" dur="1" fill="hold"/>
                                        <p:tgtEl>
                                          <p:spTgt spid="3">
                                            <p:txEl>
                                              <p:pRg st="7" end="7"/>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p:txBody>
          <a:bodyPr>
            <a:normAutofit fontScale="90000"/>
          </a:bodyPr>
          <a:lstStyle/>
          <a:p>
            <a:r>
              <a:rPr lang="zh-CN" altLang="en-US" dirty="0"/>
              <a:t>基于</a:t>
            </a:r>
            <a:r>
              <a:rPr lang="en-US" altLang="zh-CN" dirty="0"/>
              <a:t>Python</a:t>
            </a:r>
            <a:r>
              <a:rPr lang="zh-CN" altLang="en-US" dirty="0"/>
              <a:t>的接口自动化数据分析</a:t>
            </a:r>
            <a:endParaRPr lang="zh-CN" altLang="en-US" dirty="0"/>
          </a:p>
        </p:txBody>
      </p:sp>
    </p:spTree>
    <p:custDataLst>
      <p:tags r:id="rId2"/>
    </p:custData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51535" y="236220"/>
            <a:ext cx="9841865" cy="862330"/>
          </a:xfrm>
        </p:spPr>
        <p:txBody>
          <a:bodyPr vert="horz" wrap="square" lIns="91440" tIns="45720" rIns="91440" bIns="45720" rtlCol="0" anchor="ctr">
            <a:normAutofit/>
          </a:bodyPr>
          <a:lstStyle/>
          <a:p>
            <a:r>
              <a:rPr lang="zh-CN" altLang="zh-CN">
                <a:solidFill>
                  <a:schemeClr val="bg1"/>
                </a:solidFill>
              </a:rPr>
              <a:t>实现方法</a:t>
            </a:r>
            <a:endParaRPr lang="zh-CN" altLang="zh-CN">
              <a:solidFill>
                <a:schemeClr val="bg1"/>
              </a:solidFill>
            </a:endParaRPr>
          </a:p>
        </p:txBody>
      </p:sp>
      <p:pic>
        <p:nvPicPr>
          <p:cNvPr id="4" name="图片 3" descr="Python数据分析"/>
          <p:cNvPicPr>
            <a:picLocks noChangeAspect="1"/>
          </p:cNvPicPr>
          <p:nvPr/>
        </p:nvPicPr>
        <p:blipFill>
          <a:blip r:embed="rId2"/>
          <a:stretch>
            <a:fillRect/>
          </a:stretch>
        </p:blipFill>
        <p:spPr>
          <a:xfrm>
            <a:off x="1499235" y="1098550"/>
            <a:ext cx="9194165" cy="5506085"/>
          </a:xfrm>
          <a:prstGeom prst="rect">
            <a:avLst/>
          </a:prstGeom>
        </p:spPr>
      </p:pic>
    </p:spTree>
    <p:custDataLst>
      <p:tags r:id="rId3"/>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AG_VERSION" val="1.0"/>
  <p:tag name="KSO_WM_TEMPLATE_CATEGORY" val="basetag"/>
  <p:tag name="KSO_WM_TEMPLATE_INDEX" val="20163664"/>
</p:tagLst>
</file>

<file path=ppt/tags/tag10.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2*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11.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f"/>
  <p:tag name="KSO_WM_UNIT_INDEX" val="1"/>
  <p:tag name="KSO_WM_UNIT_ID" val="custom20164416_2*f*1"/>
  <p:tag name="KSO_WM_UNIT_CLEAR" val="1"/>
  <p:tag name="KSO_WM_UNIT_LAYERLEVEL" val="1"/>
  <p:tag name="KSO_WM_UNIT_VALUE" val="440"/>
  <p:tag name="KSO_WM_UNIT_HIGHLIGHT" val="0"/>
  <p:tag name="KSO_WM_UNIT_COMPATIBLE" val="0"/>
  <p:tag name="KSO_WM_UNIT_PRESET_TEXT_INDEX" val="6"/>
  <p:tag name="KSO_WM_UNIT_PRESET_TEXT_LEN" val="254"/>
</p:tagLst>
</file>

<file path=ppt/tags/tag12.xml><?xml version="1.0" encoding="utf-8"?>
<p:tagLst xmlns:p="http://schemas.openxmlformats.org/presentationml/2006/main">
  <p:tag name="KSO_WM_TEMPLATE_CATEGORY" val="custom"/>
  <p:tag name="KSO_WM_TEMPLATE_INDEX" val="20164416"/>
  <p:tag name="KSO_WM_TAG_VERSION" val="1.0"/>
  <p:tag name="KSO_WM_SLIDE_ID" val="custom2016441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3.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3*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14.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f"/>
  <p:tag name="KSO_WM_UNIT_INDEX" val="1"/>
  <p:tag name="KSO_WM_UNIT_ID" val="custom20164416_3*f*1"/>
  <p:tag name="KSO_WM_UNIT_CLEAR" val="1"/>
  <p:tag name="KSO_WM_UNIT_LAYERLEVEL" val="1"/>
  <p:tag name="KSO_WM_UNIT_VALUE" val="209"/>
  <p:tag name="KSO_WM_UNIT_HIGHLIGHT" val="0"/>
  <p:tag name="KSO_WM_UNIT_COMPATIBLE" val="0"/>
  <p:tag name="KSO_WM_UNIT_PRESET_TEXT_INDEX" val="6"/>
  <p:tag name="KSO_WM_UNIT_PRESET_TEXT_LEN" val="152"/>
</p:tagLst>
</file>

<file path=ppt/tags/tag15.xml><?xml version="1.0" encoding="utf-8"?>
<p:tagLst xmlns:p="http://schemas.openxmlformats.org/presentationml/2006/main">
  <p:tag name="KSO_WM_TEMPLATE_CATEGORY" val="custom"/>
  <p:tag name="KSO_WM_TEMPLATE_INDEX" val="20164416"/>
  <p:tag name="KSO_WM_TAG_VERSION" val="1.0"/>
  <p:tag name="KSO_WM_SLIDE_ID" val="custom20164416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6.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3*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17.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f"/>
  <p:tag name="KSO_WM_UNIT_INDEX" val="1"/>
  <p:tag name="KSO_WM_UNIT_ID" val="custom20164416_3*f*1"/>
  <p:tag name="KSO_WM_UNIT_CLEAR" val="1"/>
  <p:tag name="KSO_WM_UNIT_LAYERLEVEL" val="1"/>
  <p:tag name="KSO_WM_UNIT_VALUE" val="209"/>
  <p:tag name="KSO_WM_UNIT_HIGHLIGHT" val="0"/>
  <p:tag name="KSO_WM_UNIT_COMPATIBLE" val="0"/>
  <p:tag name="KSO_WM_UNIT_PRESET_TEXT_INDEX" val="6"/>
  <p:tag name="KSO_WM_UNIT_PRESET_TEXT_LEN" val="152"/>
</p:tagLst>
</file>

<file path=ppt/tags/tag18.xml><?xml version="1.0" encoding="utf-8"?>
<p:tagLst xmlns:p="http://schemas.openxmlformats.org/presentationml/2006/main">
  <p:tag name="KSO_WM_TEMPLATE_CATEGORY" val="custom"/>
  <p:tag name="KSO_WM_TEMPLATE_INDEX" val="20164416"/>
  <p:tag name="KSO_WM_TAG_VERSION" val="1.0"/>
  <p:tag name="KSO_WM_SLIDE_ID" val="custom20164416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9.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3*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2.xml><?xml version="1.0" encoding="utf-8"?>
<p:tagLst xmlns:p="http://schemas.openxmlformats.org/presentationml/2006/main">
  <p:tag name="KSO_WM_TAG_VERSION" val="1.0"/>
  <p:tag name="KSO_WM_TEMPLATE_CATEGORY" val="basetag"/>
  <p:tag name="KSO_WM_TEMPLATE_INDEX" val="20163664"/>
</p:tagLst>
</file>

<file path=ppt/tags/tag20.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f"/>
  <p:tag name="KSO_WM_UNIT_INDEX" val="1"/>
  <p:tag name="KSO_WM_UNIT_ID" val="custom20164416_3*f*1"/>
  <p:tag name="KSO_WM_UNIT_CLEAR" val="1"/>
  <p:tag name="KSO_WM_UNIT_LAYERLEVEL" val="1"/>
  <p:tag name="KSO_WM_UNIT_VALUE" val="209"/>
  <p:tag name="KSO_WM_UNIT_HIGHLIGHT" val="0"/>
  <p:tag name="KSO_WM_UNIT_COMPATIBLE" val="0"/>
  <p:tag name="KSO_WM_UNIT_PRESET_TEXT_INDEX" val="6"/>
  <p:tag name="KSO_WM_UNIT_PRESET_TEXT_LEN" val="152"/>
</p:tagLst>
</file>

<file path=ppt/tags/tag21.xml><?xml version="1.0" encoding="utf-8"?>
<p:tagLst xmlns:p="http://schemas.openxmlformats.org/presentationml/2006/main">
  <p:tag name="KSO_WM_TEMPLATE_CATEGORY" val="custom"/>
  <p:tag name="KSO_WM_TEMPLATE_INDEX" val="20164416"/>
  <p:tag name="KSO_WM_TAG_VERSION" val="1.0"/>
  <p:tag name="KSO_WM_SLIDE_ID" val="custom20164416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22.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3*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23.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f"/>
  <p:tag name="KSO_WM_UNIT_INDEX" val="1"/>
  <p:tag name="KSO_WM_UNIT_ID" val="custom20164416_3*f*1"/>
  <p:tag name="KSO_WM_UNIT_CLEAR" val="1"/>
  <p:tag name="KSO_WM_UNIT_LAYERLEVEL" val="1"/>
  <p:tag name="KSO_WM_UNIT_VALUE" val="209"/>
  <p:tag name="KSO_WM_UNIT_HIGHLIGHT" val="0"/>
  <p:tag name="KSO_WM_UNIT_COMPATIBLE" val="0"/>
  <p:tag name="KSO_WM_UNIT_PRESET_TEXT_INDEX" val="6"/>
  <p:tag name="KSO_WM_UNIT_PRESET_TEXT_LEN" val="152"/>
</p:tagLst>
</file>

<file path=ppt/tags/tag24.xml><?xml version="1.0" encoding="utf-8"?>
<p:tagLst xmlns:p="http://schemas.openxmlformats.org/presentationml/2006/main">
  <p:tag name="KSO_WM_TEMPLATE_CATEGORY" val="custom"/>
  <p:tag name="KSO_WM_TEMPLATE_INDEX" val="20164416"/>
  <p:tag name="KSO_WM_TAG_VERSION" val="1.0"/>
  <p:tag name="KSO_WM_SLIDE_ID" val="custom20164416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25.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1*a*1"/>
  <p:tag name="KSO_WM_UNIT_LAYERLEVEL" val="1"/>
  <p:tag name="KSO_WM_UNIT_VALUE" val="16"/>
  <p:tag name="KSO_WM_UNIT_ISCONTENTSTITLE" val="0"/>
  <p:tag name="KSO_WM_UNIT_HIGHLIGHT" val="0"/>
  <p:tag name="KSO_WM_UNIT_COMPATIBLE" val="0"/>
  <p:tag name="KSO_WM_UNIT_CLEAR" val="0"/>
  <p:tag name="KSO_WM_UNIT_PRESET_TEXT_INDEX" val="0"/>
  <p:tag name="KSO_WM_UNIT_PRESET_TEXT_LEN" val="9"/>
</p:tagLst>
</file>

<file path=ppt/tags/tag26.xml><?xml version="1.0" encoding="utf-8"?>
<p:tagLst xmlns:p="http://schemas.openxmlformats.org/presentationml/2006/main">
  <p:tag name="KSO_WM_TEMPLATE_CATEGORY" val="custom"/>
  <p:tag name="KSO_WM_TEMPLATE_INDEX" val="20164416"/>
  <p:tag name="KSO_WM_TAG_VERSION" val="1.0"/>
  <p:tag name="KSO_WM_SLIDE_ID" val="custom20164416_1"/>
  <p:tag name="KSO_WM_SLIDE_INDEX" val="1"/>
  <p:tag name="KSO_WM_SLIDE_ITEM_CNT" val="2"/>
  <p:tag name="KSO_WM_SLIDE_LAYOUT" val="a_b"/>
  <p:tag name="KSO_WM_SLIDE_LAYOUT_CNT" val="1_1"/>
  <p:tag name="KSO_WM_SLIDE_TYPE" val="title"/>
  <p:tag name="KSO_WM_BEAUTIFY_FLAG" val="#wm#"/>
  <p:tag name="KSO_WM_SLIDE_POSITION" val="66*144"/>
  <p:tag name="KSO_WM_SLIDE_SIZE" val="828*343"/>
  <p:tag name="KSO_WM_TEMPLATE_THUMBS_INDEX" val="1、2、3、4、5、6、7、8、9、10、11"/>
</p:tagLst>
</file>

<file path=ppt/tags/tag27.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3*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28.xml><?xml version="1.0" encoding="utf-8"?>
<p:tagLst xmlns:p="http://schemas.openxmlformats.org/presentationml/2006/main">
  <p:tag name="KSO_WM_TEMPLATE_CATEGORY" val="custom"/>
  <p:tag name="KSO_WM_TEMPLATE_INDEX" val="20164416"/>
  <p:tag name="KSO_WM_TAG_VERSION" val="1.0"/>
  <p:tag name="KSO_WM_SLIDE_ID" val="custom20164416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29.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3*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3.xml><?xml version="1.0" encoding="utf-8"?>
<p:tagLst xmlns:p="http://schemas.openxmlformats.org/presentationml/2006/main">
  <p:tag name="KSO_WM_TEMPLATE_CATEGORY" val="basetag"/>
  <p:tag name="KSO_WM_TEMPLATE_INDEX" val="20163664"/>
  <p:tag name="KSO_WM_TAG_VERSION" val="1.0"/>
  <p:tag name="KSO_WM_TEMPLATE_THUMBS_INDEX" val="1、4、6、7、8、9、11、15、16、18、19、20、21、22、24、29、34、35"/>
  <p:tag name="KSO_WM_BEAUTIFY_FLAG" val="#wm#"/>
</p:tagLst>
</file>

<file path=ppt/tags/tag30.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f"/>
  <p:tag name="KSO_WM_UNIT_INDEX" val="1"/>
  <p:tag name="KSO_WM_UNIT_ID" val="custom20164416_3*f*1"/>
  <p:tag name="KSO_WM_UNIT_CLEAR" val="1"/>
  <p:tag name="KSO_WM_UNIT_LAYERLEVEL" val="1"/>
  <p:tag name="KSO_WM_UNIT_VALUE" val="209"/>
  <p:tag name="KSO_WM_UNIT_HIGHLIGHT" val="0"/>
  <p:tag name="KSO_WM_UNIT_COMPATIBLE" val="0"/>
  <p:tag name="KSO_WM_UNIT_PRESET_TEXT_INDEX" val="6"/>
  <p:tag name="KSO_WM_UNIT_PRESET_TEXT_LEN" val="152"/>
</p:tagLst>
</file>

<file path=ppt/tags/tag31.xml><?xml version="1.0" encoding="utf-8"?>
<p:tagLst xmlns:p="http://schemas.openxmlformats.org/presentationml/2006/main">
  <p:tag name="KSO_WM_TEMPLATE_CATEGORY" val="custom"/>
  <p:tag name="KSO_WM_TEMPLATE_INDEX" val="20164416"/>
  <p:tag name="KSO_WM_TAG_VERSION" val="1.0"/>
  <p:tag name="KSO_WM_SLIDE_ID" val="custom20164416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32.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3*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33.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f"/>
  <p:tag name="KSO_WM_UNIT_INDEX" val="1"/>
  <p:tag name="KSO_WM_UNIT_ID" val="custom20164416_3*f*1"/>
  <p:tag name="KSO_WM_UNIT_CLEAR" val="1"/>
  <p:tag name="KSO_WM_UNIT_LAYERLEVEL" val="1"/>
  <p:tag name="KSO_WM_UNIT_VALUE" val="209"/>
  <p:tag name="KSO_WM_UNIT_HIGHLIGHT" val="0"/>
  <p:tag name="KSO_WM_UNIT_COMPATIBLE" val="0"/>
  <p:tag name="KSO_WM_UNIT_PRESET_TEXT_INDEX" val="6"/>
  <p:tag name="KSO_WM_UNIT_PRESET_TEXT_LEN" val="152"/>
</p:tagLst>
</file>

<file path=ppt/tags/tag34.xml><?xml version="1.0" encoding="utf-8"?>
<p:tagLst xmlns:p="http://schemas.openxmlformats.org/presentationml/2006/main">
  <p:tag name="KSO_WM_TEMPLATE_CATEGORY" val="custom"/>
  <p:tag name="KSO_WM_TEMPLATE_INDEX" val="20164416"/>
  <p:tag name="KSO_WM_TAG_VERSION" val="1.0"/>
  <p:tag name="KSO_WM_SLIDE_ID" val="custom20164416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35.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3*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36.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f"/>
  <p:tag name="KSO_WM_UNIT_INDEX" val="1"/>
  <p:tag name="KSO_WM_UNIT_ID" val="custom20164416_3*f*1"/>
  <p:tag name="KSO_WM_UNIT_CLEAR" val="1"/>
  <p:tag name="KSO_WM_UNIT_LAYERLEVEL" val="1"/>
  <p:tag name="KSO_WM_UNIT_VALUE" val="209"/>
  <p:tag name="KSO_WM_UNIT_HIGHLIGHT" val="0"/>
  <p:tag name="KSO_WM_UNIT_COMPATIBLE" val="0"/>
  <p:tag name="KSO_WM_UNIT_PRESET_TEXT_INDEX" val="6"/>
  <p:tag name="KSO_WM_UNIT_PRESET_TEXT_LEN" val="152"/>
</p:tagLst>
</file>

<file path=ppt/tags/tag37.xml><?xml version="1.0" encoding="utf-8"?>
<p:tagLst xmlns:p="http://schemas.openxmlformats.org/presentationml/2006/main">
  <p:tag name="KSO_WM_TEMPLATE_CATEGORY" val="custom"/>
  <p:tag name="KSO_WM_TEMPLATE_INDEX" val="20164416"/>
  <p:tag name="KSO_WM_TAG_VERSION" val="1.0"/>
  <p:tag name="KSO_WM_SLIDE_ID" val="custom20164416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38.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3*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39.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f"/>
  <p:tag name="KSO_WM_UNIT_INDEX" val="1"/>
  <p:tag name="KSO_WM_UNIT_ID" val="custom20164416_3*f*1"/>
  <p:tag name="KSO_WM_UNIT_CLEAR" val="1"/>
  <p:tag name="KSO_WM_UNIT_LAYERLEVEL" val="1"/>
  <p:tag name="KSO_WM_UNIT_VALUE" val="209"/>
  <p:tag name="KSO_WM_UNIT_HIGHLIGHT" val="0"/>
  <p:tag name="KSO_WM_UNIT_COMPATIBLE" val="0"/>
  <p:tag name="KSO_WM_UNIT_PRESET_TEXT_INDEX" val="6"/>
  <p:tag name="KSO_WM_UNIT_PRESET_TEXT_LEN" val="152"/>
</p:tagLst>
</file>

<file path=ppt/tags/tag4.xml><?xml version="1.0" encoding="utf-8"?>
<p:tagLst xmlns:p="http://schemas.openxmlformats.org/presentationml/2006/main">
  <p:tag name="KSO_WM_TAG_VERSION" val="1.0"/>
  <p:tag name="KSO_WM_TEMPLATE_CATEGORY" val="custom"/>
  <p:tag name="KSO_WM_TEMPLATE_INDEX" val="20164416"/>
</p:tagLst>
</file>

<file path=ppt/tags/tag40.xml><?xml version="1.0" encoding="utf-8"?>
<p:tagLst xmlns:p="http://schemas.openxmlformats.org/presentationml/2006/main">
  <p:tag name="KSO_WM_TEMPLATE_CATEGORY" val="custom"/>
  <p:tag name="KSO_WM_TEMPLATE_INDEX" val="20164416"/>
  <p:tag name="KSO_WM_TAG_VERSION" val="1.0"/>
  <p:tag name="KSO_WM_SLIDE_ID" val="custom20164416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41.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3*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42.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f"/>
  <p:tag name="KSO_WM_UNIT_INDEX" val="1"/>
  <p:tag name="KSO_WM_UNIT_ID" val="custom20164416_3*f*1"/>
  <p:tag name="KSO_WM_UNIT_CLEAR" val="1"/>
  <p:tag name="KSO_WM_UNIT_LAYERLEVEL" val="1"/>
  <p:tag name="KSO_WM_UNIT_VALUE" val="209"/>
  <p:tag name="KSO_WM_UNIT_HIGHLIGHT" val="0"/>
  <p:tag name="KSO_WM_UNIT_COMPATIBLE" val="0"/>
  <p:tag name="KSO_WM_UNIT_PRESET_TEXT_INDEX" val="6"/>
  <p:tag name="KSO_WM_UNIT_PRESET_TEXT_LEN" val="152"/>
</p:tagLst>
</file>

<file path=ppt/tags/tag43.xml><?xml version="1.0" encoding="utf-8"?>
<p:tagLst xmlns:p="http://schemas.openxmlformats.org/presentationml/2006/main">
  <p:tag name="KSO_WM_TEMPLATE_CATEGORY" val="custom"/>
  <p:tag name="KSO_WM_TEMPLATE_INDEX" val="20164416"/>
  <p:tag name="KSO_WM_TAG_VERSION" val="1.0"/>
  <p:tag name="KSO_WM_SLIDE_ID" val="custom20164416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44.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3*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45.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f"/>
  <p:tag name="KSO_WM_UNIT_INDEX" val="1"/>
  <p:tag name="KSO_WM_UNIT_ID" val="custom20164416_3*f*1"/>
  <p:tag name="KSO_WM_UNIT_CLEAR" val="1"/>
  <p:tag name="KSO_WM_UNIT_LAYERLEVEL" val="1"/>
  <p:tag name="KSO_WM_UNIT_VALUE" val="209"/>
  <p:tag name="KSO_WM_UNIT_HIGHLIGHT" val="0"/>
  <p:tag name="KSO_WM_UNIT_COMPATIBLE" val="0"/>
  <p:tag name="KSO_WM_UNIT_PRESET_TEXT_INDEX" val="6"/>
  <p:tag name="KSO_WM_UNIT_PRESET_TEXT_LEN" val="152"/>
</p:tagLst>
</file>

<file path=ppt/tags/tag46.xml><?xml version="1.0" encoding="utf-8"?>
<p:tagLst xmlns:p="http://schemas.openxmlformats.org/presentationml/2006/main">
  <p:tag name="KSO_WM_TEMPLATE_CATEGORY" val="custom"/>
  <p:tag name="KSO_WM_TEMPLATE_INDEX" val="20164416"/>
  <p:tag name="KSO_WM_TAG_VERSION" val="1.0"/>
  <p:tag name="KSO_WM_SLIDE_ID" val="custom20164416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47.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3*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48.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f"/>
  <p:tag name="KSO_WM_UNIT_INDEX" val="1"/>
  <p:tag name="KSO_WM_UNIT_ID" val="custom20164416_3*f*1"/>
  <p:tag name="KSO_WM_UNIT_CLEAR" val="1"/>
  <p:tag name="KSO_WM_UNIT_LAYERLEVEL" val="1"/>
  <p:tag name="KSO_WM_UNIT_VALUE" val="209"/>
  <p:tag name="KSO_WM_UNIT_HIGHLIGHT" val="0"/>
  <p:tag name="KSO_WM_UNIT_COMPATIBLE" val="0"/>
  <p:tag name="KSO_WM_UNIT_PRESET_TEXT_INDEX" val="6"/>
  <p:tag name="KSO_WM_UNIT_PRESET_TEXT_LEN" val="152"/>
</p:tagLst>
</file>

<file path=ppt/tags/tag49.xml><?xml version="1.0" encoding="utf-8"?>
<p:tagLst xmlns:p="http://schemas.openxmlformats.org/presentationml/2006/main">
  <p:tag name="KSO_WM_TEMPLATE_CATEGORY" val="custom"/>
  <p:tag name="KSO_WM_TEMPLATE_INDEX" val="20164416"/>
  <p:tag name="KSO_WM_TAG_VERSION" val="1.0"/>
  <p:tag name="KSO_WM_SLIDE_ID" val="custom20164416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5.xml><?xml version="1.0" encoding="utf-8"?>
<p:tagLst xmlns:p="http://schemas.openxmlformats.org/presentationml/2006/main">
  <p:tag name="KSO_WM_TAG_VERSION" val="1.0"/>
  <p:tag name="KSO_WM_TEMPLATE_CATEGORY" val="custom"/>
  <p:tag name="KSO_WM_TEMPLATE_INDEX" val="20164416"/>
</p:tagLst>
</file>

<file path=ppt/tags/tag6.xml><?xml version="1.0" encoding="utf-8"?>
<p:tagLst xmlns:p="http://schemas.openxmlformats.org/presentationml/2006/main">
  <p:tag name="KSO_WM_TEMPLATE_CATEGORY" val="custom"/>
  <p:tag name="KSO_WM_TEMPLATE_INDEX" val="20164416"/>
  <p:tag name="KSO_WM_TAG_VERSION" val="1.0"/>
  <p:tag name="KSO_WM_BEAUTIFY_FLAG" val="#wm#"/>
  <p:tag name="KSO_WM_TEMPLATE_THUMBS_INDEX" val="1、2、3、4、5、6、7、8、9、10、11"/>
</p:tagLst>
</file>

<file path=ppt/tags/tag7.xml><?xml version="1.0" encoding="utf-8"?>
<p:tagLst xmlns:p="http://schemas.openxmlformats.org/presentationml/2006/main">
  <p:tag name="KSO_WM_TEMPLATE_CATEGORY" val="basetag"/>
  <p:tag name="KSO_WM_TEMPLATE_INDEX" val="20163664"/>
  <p:tag name="KSO_WM_TAG_VERSION" val="1.0"/>
  <p:tag name="KSO_WM_SLIDE_ID" val="basetag20163664_1"/>
  <p:tag name="KSO_WM_SLIDE_INDEX" val="1"/>
  <p:tag name="KSO_WM_SLIDE_ITEM_CNT" val="0"/>
  <p:tag name="KSO_WM_SLIDE_TYPE" val="title"/>
  <p:tag name="KSO_WM_TEMPLATE_THUMBS_INDEX" val="1、4、6、7、8、9、11、15、16、18、19、20、21、22、24、29、34、35"/>
  <p:tag name="KSO_WM_BEAUTIFY_FLAG" val="#wm#"/>
</p:tagLst>
</file>

<file path=ppt/tags/tag8.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1*a*1"/>
  <p:tag name="KSO_WM_UNIT_LAYERLEVEL" val="1"/>
  <p:tag name="KSO_WM_UNIT_VALUE" val="16"/>
  <p:tag name="KSO_WM_UNIT_ISCONTENTSTITLE" val="0"/>
  <p:tag name="KSO_WM_UNIT_HIGHLIGHT" val="0"/>
  <p:tag name="KSO_WM_UNIT_COMPATIBLE" val="0"/>
  <p:tag name="KSO_WM_UNIT_CLEAR" val="0"/>
  <p:tag name="KSO_WM_UNIT_PRESET_TEXT_INDEX" val="0"/>
  <p:tag name="KSO_WM_UNIT_PRESET_TEXT_LEN" val="9"/>
</p:tagLst>
</file>

<file path=ppt/tags/tag9.xml><?xml version="1.0" encoding="utf-8"?>
<p:tagLst xmlns:p="http://schemas.openxmlformats.org/presentationml/2006/main">
  <p:tag name="KSO_WM_TEMPLATE_CATEGORY" val="custom"/>
  <p:tag name="KSO_WM_TEMPLATE_INDEX" val="20164416"/>
  <p:tag name="KSO_WM_TAG_VERSION" val="1.0"/>
  <p:tag name="KSO_WM_SLIDE_ID" val="custom20164416_1"/>
  <p:tag name="KSO_WM_SLIDE_INDEX" val="1"/>
  <p:tag name="KSO_WM_SLIDE_ITEM_CNT" val="2"/>
  <p:tag name="KSO_WM_SLIDE_LAYOUT" val="a_b"/>
  <p:tag name="KSO_WM_SLIDE_LAYOUT_CNT" val="1_1"/>
  <p:tag name="KSO_WM_SLIDE_TYPE" val="title"/>
  <p:tag name="KSO_WM_BEAUTIFY_FLAG" val="#wm#"/>
  <p:tag name="KSO_WM_SLIDE_POSITION" val="66*144"/>
  <p:tag name="KSO_WM_SLIDE_SIZE" val="828*343"/>
  <p:tag name="KSO_WM_TEMPLATE_THUMBS_INDEX" val="1、2、3、4、5、6、7、8、9、10、11"/>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自定义 37">
      <a:dk1>
        <a:srgbClr val="000000"/>
      </a:dk1>
      <a:lt1>
        <a:srgbClr val="FFFFFF"/>
      </a:lt1>
      <a:dk2>
        <a:srgbClr val="131C21"/>
      </a:dk2>
      <a:lt2>
        <a:srgbClr val="44546A"/>
      </a:lt2>
      <a:accent1>
        <a:srgbClr val="00B0F0"/>
      </a:accent1>
      <a:accent2>
        <a:srgbClr val="8865DB"/>
      </a:accent2>
      <a:accent3>
        <a:srgbClr val="F56A4A"/>
      </a:accent3>
      <a:accent4>
        <a:srgbClr val="2F729B"/>
      </a:accent4>
      <a:accent5>
        <a:srgbClr val="CB3416"/>
      </a:accent5>
      <a:accent6>
        <a:srgbClr val="203864"/>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3657</Words>
  <Application>WPS 演示</Application>
  <PresentationFormat>宽屏</PresentationFormat>
  <Paragraphs>166</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16</vt:i4>
      </vt:variant>
    </vt:vector>
  </HeadingPairs>
  <TitlesOfParts>
    <vt:vector size="28" baseType="lpstr">
      <vt:lpstr>Arial</vt:lpstr>
      <vt:lpstr>宋体</vt:lpstr>
      <vt:lpstr>Wingdings</vt:lpstr>
      <vt:lpstr>黑体</vt:lpstr>
      <vt:lpstr>Calibri Light</vt:lpstr>
      <vt:lpstr>Calibri</vt:lpstr>
      <vt:lpstr>方正中等线简体</vt:lpstr>
      <vt:lpstr>华文宋体</vt:lpstr>
      <vt:lpstr>微软雅黑</vt:lpstr>
      <vt:lpstr>Segoe Print</vt:lpstr>
      <vt:lpstr>1_Office 主题</vt:lpstr>
      <vt:lpstr>1_自定义设计方案</vt:lpstr>
      <vt:lpstr>Python</vt:lpstr>
      <vt:lpstr>基于Python的接口验证</vt:lpstr>
      <vt:lpstr>扩展库</vt:lpstr>
      <vt:lpstr>requests-&gt;get示例</vt:lpstr>
      <vt:lpstr>requests-&gt;post示例</vt:lpstr>
      <vt:lpstr>Python解析JSON数据</vt:lpstr>
      <vt:lpstr>获取某一键值</vt:lpstr>
      <vt:lpstr>基于Python的接口自动化数据分析</vt:lpstr>
      <vt:lpstr>实现方法</vt:lpstr>
      <vt:lpstr>扩展库</vt:lpstr>
      <vt:lpstr>名词解释-xlwt库</vt:lpstr>
      <vt:lpstr>名词解释-xlrd库</vt:lpstr>
      <vt:lpstr>名词解释-xlutils库</vt:lpstr>
      <vt:lpstr>名词解释-绘图相关库</vt:lpstr>
      <vt:lpstr>脚本拆分</vt:lpstr>
      <vt:lpstr>遇到的问题及解决方法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193</cp:revision>
  <dcterms:created xsi:type="dcterms:W3CDTF">2017-06-09T02:07:00Z</dcterms:created>
  <dcterms:modified xsi:type="dcterms:W3CDTF">2017-06-14T07:12:58Z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