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4200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075EA4-03DF-A470-EC86-D32E31E528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dirty="0"/>
              <a:t>Uc11-teste de front </a:t>
            </a:r>
            <a:r>
              <a:rPr lang="pt-BR" dirty="0" err="1"/>
              <a:t>end</a:t>
            </a:r>
            <a:br>
              <a:rPr lang="pt-BR" dirty="0"/>
            </a:br>
            <a:r>
              <a:rPr lang="pt-BR" dirty="0"/>
              <a:t>game mania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FCF7AF5-CBBD-F921-CE9C-A6E213146D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pt-BR" dirty="0"/>
              <a:t>Matheus lemos carvalho</a:t>
            </a:r>
          </a:p>
        </p:txBody>
      </p:sp>
    </p:spTree>
    <p:extLst>
      <p:ext uri="{BB962C8B-B14F-4D97-AF65-F5344CB8AC3E}">
        <p14:creationId xmlns:p14="http://schemas.microsoft.com/office/powerpoint/2010/main" val="439622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BF1206-A61E-5502-B762-A29A5F64D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Plano de teste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1B6B3D-6727-284C-4EBF-25F3CDA74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Objetivo de testar a funcionalidade do “Login/Cadastro”.</a:t>
            </a:r>
          </a:p>
          <a:p>
            <a:r>
              <a:rPr lang="pt-BR" dirty="0"/>
              <a:t>Site em angular , deixar o servidor ativo para a realização do teste.</a:t>
            </a:r>
          </a:p>
          <a:p>
            <a:r>
              <a:rPr lang="pt-BR" dirty="0"/>
              <a:t>Software utilizados: Eclipse, JDK-8, </a:t>
            </a:r>
            <a:r>
              <a:rPr lang="pt-BR" dirty="0" err="1"/>
              <a:t>WebDriver</a:t>
            </a:r>
            <a:r>
              <a:rPr lang="pt-BR" dirty="0"/>
              <a:t>, Apache </a:t>
            </a:r>
            <a:r>
              <a:rPr lang="pt-BR" dirty="0" err="1"/>
              <a:t>Maven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30542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730E2B-EB57-ADA3-A685-44247CCAE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Caso de teste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025E72-7976-FC2D-41B3-ED4F42CC8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Usuário acessar o home através do </a:t>
            </a:r>
            <a:r>
              <a:rPr lang="pt-BR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“http://localhost:4200/</a:t>
            </a:r>
            <a:r>
              <a:rPr lang="pt-BR" dirty="0">
                <a:solidFill>
                  <a:schemeClr val="bg1"/>
                </a:solidFill>
              </a:rPr>
              <a:t>”</a:t>
            </a:r>
            <a:r>
              <a:rPr lang="pt-BR" dirty="0"/>
              <a:t>.</a:t>
            </a:r>
          </a:p>
          <a:p>
            <a:r>
              <a:rPr lang="pt-BR" dirty="0"/>
              <a:t>Ao interagir com o site e clicar no botão Login/Cadastro ser redirecionado de forma correta.</a:t>
            </a:r>
          </a:p>
        </p:txBody>
      </p:sp>
    </p:spTree>
    <p:extLst>
      <p:ext uri="{BB962C8B-B14F-4D97-AF65-F5344CB8AC3E}">
        <p14:creationId xmlns:p14="http://schemas.microsoft.com/office/powerpoint/2010/main" val="1093584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36D760-C2AD-2CD1-A252-75EFA3107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Print teste: </a:t>
            </a:r>
            <a:r>
              <a:rPr lang="pt-BR" dirty="0" err="1"/>
              <a:t>pom</a:t>
            </a:r>
            <a:r>
              <a:rPr lang="pt-BR" dirty="0"/>
              <a:t> </a:t>
            </a:r>
            <a:r>
              <a:rPr lang="pt-BR" dirty="0" err="1"/>
              <a:t>xml</a:t>
            </a:r>
            <a:r>
              <a:rPr lang="pt-BR" dirty="0"/>
              <a:t> Game mania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B25177C-176B-D6F5-BB0E-F0847AA885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931012"/>
            <a:ext cx="7851585" cy="4308470"/>
          </a:xfrm>
        </p:spPr>
      </p:pic>
    </p:spTree>
    <p:extLst>
      <p:ext uri="{BB962C8B-B14F-4D97-AF65-F5344CB8AC3E}">
        <p14:creationId xmlns:p14="http://schemas.microsoft.com/office/powerpoint/2010/main" val="98424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8DDD96-4A6E-295E-B06B-67AD98167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Código do </a:t>
            </a:r>
            <a:r>
              <a:rPr lang="pt-BR" dirty="0" err="1"/>
              <a:t>pom</a:t>
            </a:r>
            <a:r>
              <a:rPr lang="pt-BR" dirty="0"/>
              <a:t> </a:t>
            </a:r>
            <a:r>
              <a:rPr lang="pt-BR" dirty="0" err="1"/>
              <a:t>xml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88F917-3A57-A661-9D6B-39ABC27A2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296" y="2097088"/>
            <a:ext cx="5938896" cy="35417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xmlns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="http://maven.apache.org/POM/4.0.0"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xmlns:xsi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="http://www.w3.org/2001/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XMLSchema-instance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xsi:schemaLocation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="http://maven.apache.org/POM/4.0.0 https://maven.apache.org/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xsd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/maven-4.0.0.xsd"&gt;</a:t>
            </a:r>
          </a:p>
          <a:p>
            <a:pPr marL="0" indent="0">
              <a:buNone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 &lt;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modelVersion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&gt;4.0.0&lt;/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modelVersion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 &lt;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groupId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game_novo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groupId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 &lt;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artifactId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game_novo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artifactId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 &lt;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version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&gt;0.0.1-SNAPSHOT&lt;/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version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 &lt;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game_novo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 &lt;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game_novo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 &lt;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dependencies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360AA27-3D7E-1CD6-1143-72708441E484}"/>
              </a:ext>
            </a:extLst>
          </p:cNvPr>
          <p:cNvSpPr txBox="1"/>
          <p:nvPr/>
        </p:nvSpPr>
        <p:spPr>
          <a:xfrm>
            <a:off x="5562828" y="2099372"/>
            <a:ext cx="623027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&lt;!-- https://mvnrepository.com/artifact/org.seleniumhq.selenium/selenium-java --&gt;</a:t>
            </a:r>
          </a:p>
          <a:p>
            <a:pPr marL="0" indent="0">
              <a:buNone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dependency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   &lt;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groupId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org.seleniumhq.selenium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groupId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   &lt;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artifactId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selenium-java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artifactId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   &lt;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version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&gt;3.141.59&lt;/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version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dependency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&lt;!-- https://mvnrepository.com/artifact/junit/junit --&gt;</a:t>
            </a:r>
          </a:p>
          <a:p>
            <a:pPr marL="0" indent="0">
              <a:buNone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dependency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   &lt;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groupId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junit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groupId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   &lt;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artifactId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junit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artifactId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   &lt;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version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&gt;4.4&lt;/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version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   &lt;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scope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scope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dependency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 &lt;/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dependencies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987231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36D760-C2AD-2CD1-A252-75EFA3107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Print teste: </a:t>
            </a:r>
            <a:r>
              <a:rPr lang="pt-BR" dirty="0" err="1"/>
              <a:t>java</a:t>
            </a:r>
            <a:r>
              <a:rPr lang="pt-BR" dirty="0"/>
              <a:t> Game mania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2391EE57-1EBD-BDDF-4BE1-7A54C8501F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890216"/>
            <a:ext cx="7925907" cy="4458323"/>
          </a:xfrm>
        </p:spPr>
      </p:pic>
    </p:spTree>
    <p:extLst>
      <p:ext uri="{BB962C8B-B14F-4D97-AF65-F5344CB8AC3E}">
        <p14:creationId xmlns:p14="http://schemas.microsoft.com/office/powerpoint/2010/main" val="3644873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8DDD96-4A6E-295E-B06B-67AD98167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Código do </a:t>
            </a:r>
            <a:r>
              <a:rPr lang="pt-BR" dirty="0" err="1"/>
              <a:t>java</a:t>
            </a:r>
            <a:r>
              <a:rPr lang="pt-BR" dirty="0"/>
              <a:t>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88F917-3A57-A661-9D6B-39ABC27A2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296" y="2097088"/>
            <a:ext cx="5938896" cy="36577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package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game_novo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org.junit.Before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org.junit.Test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org.openqa.selenium.By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org.openqa.selenium.WebDriver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org.openqa.selenium.chrome.ChromeDriver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teste_game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pPr marL="0" indent="0">
              <a:buNone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private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WebDriver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driver;</a:t>
            </a:r>
          </a:p>
          <a:p>
            <a:pPr marL="0" indent="0">
              <a:buNone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0" indent="0">
              <a:buNone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0" indent="0">
              <a:buNone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360AA27-3D7E-1CD6-1143-72708441E484}"/>
              </a:ext>
            </a:extLst>
          </p:cNvPr>
          <p:cNvSpPr txBox="1"/>
          <p:nvPr/>
        </p:nvSpPr>
        <p:spPr>
          <a:xfrm>
            <a:off x="5587994" y="1973537"/>
            <a:ext cx="623027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@Before</a:t>
            </a:r>
          </a:p>
          <a:p>
            <a:pPr marL="0" indent="0">
              <a:buNone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abrirNavegador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() {</a:t>
            </a:r>
          </a:p>
          <a:p>
            <a:pPr marL="0" indent="0">
              <a:buNone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System.setProperty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webdriver.chrome.driver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", "C:\\Program Files\\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chromedriver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\\chromedriver.exe");</a:t>
            </a:r>
          </a:p>
          <a:p>
            <a:pPr marL="0" indent="0">
              <a:buNone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		driver = new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ChromeDriver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marL="0" indent="0">
              <a:buNone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driver.manage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().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window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().maximize();</a:t>
            </a:r>
          </a:p>
          <a:p>
            <a:pPr marL="0" indent="0">
              <a:buNone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	}</a:t>
            </a:r>
          </a:p>
          <a:p>
            <a:pPr marL="0" indent="0">
              <a:buNone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0" indent="0">
              <a:buNone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	@Test</a:t>
            </a:r>
          </a:p>
          <a:p>
            <a:pPr marL="0" indent="0">
              <a:buNone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testNavegador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() {</a:t>
            </a:r>
          </a:p>
          <a:p>
            <a:pPr marL="0" indent="0">
              <a:buNone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driver.get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("http://localhost:4200/");</a:t>
            </a:r>
          </a:p>
          <a:p>
            <a:pPr marL="0" indent="0">
              <a:buNone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driver.findElement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By.className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("menu")).click();</a:t>
            </a:r>
          </a:p>
          <a:p>
            <a:pPr marL="0" indent="0">
              <a:buNone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	}</a:t>
            </a:r>
          </a:p>
          <a:p>
            <a:pPr marL="0" indent="0">
              <a:buNone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0" indent="0">
              <a:buNone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32697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859FBC-6072-073E-0F05-4DEAB60FD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5D1A9DB1-E569-9A4A-E32A-A8490C35C6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830772"/>
            <a:ext cx="7893530" cy="4440112"/>
          </a:xfrm>
        </p:spPr>
      </p:pic>
    </p:spTree>
    <p:extLst>
      <p:ext uri="{BB962C8B-B14F-4D97-AF65-F5344CB8AC3E}">
        <p14:creationId xmlns:p14="http://schemas.microsoft.com/office/powerpoint/2010/main" val="27796235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13</TotalTime>
  <Words>489</Words>
  <Application>Microsoft Office PowerPoint</Application>
  <PresentationFormat>Widescreen</PresentationFormat>
  <Paragraphs>65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1" baseType="lpstr">
      <vt:lpstr>Arial</vt:lpstr>
      <vt:lpstr>Tw Cen MT</vt:lpstr>
      <vt:lpstr>Circuito</vt:lpstr>
      <vt:lpstr>Uc11-teste de front end game mania</vt:lpstr>
      <vt:lpstr>Plano de teste</vt:lpstr>
      <vt:lpstr>Caso de teste</vt:lpstr>
      <vt:lpstr>Print teste: pom xml Game mania</vt:lpstr>
      <vt:lpstr>Código do pom xml</vt:lpstr>
      <vt:lpstr>Print teste: java Game mania</vt:lpstr>
      <vt:lpstr>Código do java </vt:lpstr>
      <vt:lpstr>resultado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Uc11-teste de front end game mania</dc:title>
  <dc:creator>Matheus</dc:creator>
  <cp:lastModifiedBy>Matheus</cp:lastModifiedBy>
  <cp:revision>1</cp:revision>
  <dcterms:created xsi:type="dcterms:W3CDTF">2022-07-01T21:40:18Z</dcterms:created>
  <dcterms:modified xsi:type="dcterms:W3CDTF">2022-07-01T21:53:52Z</dcterms:modified>
</cp:coreProperties>
</file>