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21AF7-C594-F3F7-4C2B-0013576EA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Desenvolvimento de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0EF1C-8B98-7331-71F2-B9A95FEA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10427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Matheus lemos carvalho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Contexto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Diagrama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debate</a:t>
            </a:r>
          </a:p>
        </p:txBody>
      </p:sp>
    </p:spTree>
    <p:extLst>
      <p:ext uri="{BB962C8B-B14F-4D97-AF65-F5344CB8AC3E}">
        <p14:creationId xmlns:p14="http://schemas.microsoft.com/office/powerpoint/2010/main" val="119897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7690-F326-9F61-285C-9384CDB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6D386-32DC-6A0E-956E-F1D69AF0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13" y="1753298"/>
            <a:ext cx="11601974" cy="4832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Troppo</a:t>
            </a:r>
            <a:r>
              <a:rPr lang="pt-BR" sz="1600" dirty="0"/>
              <a:t> é uma empresa de desenvolvimento de software que utiliza os melhores recursos da área em suas aplicações. Robustez, performance e escalabilidade são alguns dos termos valorizados e utilizados para desenvolver os seus projetos.</a:t>
            </a:r>
          </a:p>
          <a:p>
            <a:pPr marL="0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ClientLab</a:t>
            </a:r>
            <a:r>
              <a:rPr lang="pt-BR" sz="1600" dirty="0"/>
              <a:t> é uma empresa focada na gestão de clientes e, atualmente, mantém a sua base de registro em papel e não possui nenhuma automatização ou tecnologia que facilite o processo de busca de clientes e/ou registro de suas atividades. Tendo em vista o cenário atual, cada vez mais tecnológico, a </a:t>
            </a:r>
            <a:r>
              <a:rPr lang="pt-BR" sz="1600" dirty="0" err="1"/>
              <a:t>ClientLab</a:t>
            </a:r>
            <a:r>
              <a:rPr lang="pt-BR" sz="1600" dirty="0"/>
              <a:t> contratou a </a:t>
            </a:r>
            <a:r>
              <a:rPr lang="pt-BR" sz="1600" dirty="0" err="1"/>
              <a:t>Troppo</a:t>
            </a:r>
            <a:r>
              <a:rPr lang="pt-BR" sz="1600" dirty="0"/>
              <a:t> para realizar o desenvolvimento de seu novo sistema que realizará essas atividades.</a:t>
            </a:r>
          </a:p>
          <a:p>
            <a:pPr marL="0" indent="0">
              <a:buNone/>
            </a:pPr>
            <a:r>
              <a:rPr lang="pt-BR" sz="1600" dirty="0"/>
              <a:t>Assim, o contrato estabelece que a </a:t>
            </a:r>
            <a:r>
              <a:rPr lang="pt-BR" sz="1600" dirty="0" err="1"/>
              <a:t>Troppo</a:t>
            </a:r>
            <a:r>
              <a:rPr lang="pt-BR" sz="1600" dirty="0"/>
              <a:t> realizará a programação de um sistema de cadastro de clientes customizado, atendendo às seguintes características:</a:t>
            </a:r>
          </a:p>
          <a:p>
            <a:pPr marL="0" indent="0">
              <a:buNone/>
            </a:pPr>
            <a:r>
              <a:rPr lang="pt-BR" sz="1600" dirty="0"/>
              <a:t>•        o sistema de clientes deverá armazenar os cadastros das pessoas físicas e jurídicas;</a:t>
            </a:r>
          </a:p>
          <a:p>
            <a:pPr marL="0" indent="0">
              <a:buNone/>
            </a:pPr>
            <a:r>
              <a:rPr lang="pt-BR" sz="1600" dirty="0"/>
              <a:t>•        o cadastro das pessoas físicas é feito com os seguintes dados: nome, CPF e data de nascimento;</a:t>
            </a:r>
          </a:p>
          <a:p>
            <a:pPr marL="0" indent="0">
              <a:buNone/>
            </a:pPr>
            <a:r>
              <a:rPr lang="pt-BR" sz="1600" dirty="0"/>
              <a:t>•        o cadastro das pessoas jurídicas é feito com os seguintes dados: nome, CNPJ e razão social;</a:t>
            </a:r>
          </a:p>
          <a:p>
            <a:pPr marL="0" indent="0">
              <a:buNone/>
            </a:pPr>
            <a:r>
              <a:rPr lang="pt-BR" sz="1600" dirty="0"/>
              <a:t>•        ambos devem possuir um endereço e indicar se o endereço é comercial ou residencial;</a:t>
            </a:r>
          </a:p>
          <a:p>
            <a:pPr marL="0" indent="0">
              <a:buNone/>
            </a:pPr>
            <a:r>
              <a:rPr lang="pt-BR" sz="1600" dirty="0"/>
              <a:t>•        o sistema deve armazenar os registros em arquivos</a:t>
            </a:r>
          </a:p>
        </p:txBody>
      </p:sp>
    </p:spTree>
    <p:extLst>
      <p:ext uri="{BB962C8B-B14F-4D97-AF65-F5344CB8AC3E}">
        <p14:creationId xmlns:p14="http://schemas.microsoft.com/office/powerpoint/2010/main" val="427775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C053E-C8C1-0449-0080-52422B6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</a:t>
            </a:r>
            <a:r>
              <a:rPr lang="pt-BR" dirty="0" err="1"/>
              <a:t>uml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F44555-C316-81A0-6466-588D2C247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141" y="1752636"/>
            <a:ext cx="6271717" cy="4382513"/>
          </a:xfrm>
        </p:spPr>
      </p:pic>
    </p:spTree>
    <p:extLst>
      <p:ext uri="{BB962C8B-B14F-4D97-AF65-F5344CB8AC3E}">
        <p14:creationId xmlns:p14="http://schemas.microsoft.com/office/powerpoint/2010/main" val="34505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536B-D860-AF3D-CDA1-DD09219A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debate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56F2E-FFCC-A253-36A9-553CB6A0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1600" b="1" dirty="0"/>
              <a:t>Classe Abstrata Pai Pessoa :</a:t>
            </a:r>
          </a:p>
          <a:p>
            <a:pPr marL="0" indent="0" algn="just">
              <a:buNone/>
            </a:pPr>
            <a:r>
              <a:rPr lang="pt-BR" sz="1400" dirty="0"/>
              <a:t>Tem como finalidade servir de padrão hereditário para os filhos , tudo que possui no mesmo os seus filho deverá possui em comum, no caso citado são nome, endereço e o que denominei </a:t>
            </a:r>
            <a:r>
              <a:rPr lang="pt-BR" sz="1400" dirty="0" err="1"/>
              <a:t>endComer</a:t>
            </a:r>
            <a:r>
              <a:rPr lang="pt-BR" sz="1400" dirty="0"/>
              <a:t> o qual equivale a endereço residencial ou comercial, e para além dos atributos tem o método </a:t>
            </a:r>
            <a:r>
              <a:rPr lang="pt-BR" sz="1400" dirty="0" err="1"/>
              <a:t>pagarImposto</a:t>
            </a:r>
            <a:r>
              <a:rPr lang="pt-BR" sz="1400" dirty="0"/>
              <a:t> .</a:t>
            </a:r>
          </a:p>
          <a:p>
            <a:pPr marL="0" indent="0" algn="ctr">
              <a:buNone/>
            </a:pPr>
            <a:r>
              <a:rPr lang="pt-BR" sz="1600" b="1" dirty="0"/>
              <a:t>Classe Abstrata Filho Pessoa Física:</a:t>
            </a:r>
          </a:p>
          <a:p>
            <a:pPr marL="0" indent="0" algn="just">
              <a:buNone/>
            </a:pPr>
            <a:r>
              <a:rPr lang="pt-BR" sz="1400" dirty="0"/>
              <a:t>E a classe que possui além da herança hereditária , os atributos </a:t>
            </a:r>
            <a:r>
              <a:rPr lang="pt-BR" sz="1400" dirty="0" err="1"/>
              <a:t>cpf</a:t>
            </a:r>
            <a:r>
              <a:rPr lang="pt-BR" sz="1400" dirty="0"/>
              <a:t> e data de nascimento como diferencial .</a:t>
            </a:r>
          </a:p>
          <a:p>
            <a:pPr marL="0" indent="0" algn="ctr">
              <a:buNone/>
            </a:pPr>
            <a:r>
              <a:rPr lang="pt-BR" sz="1600" b="1" dirty="0"/>
              <a:t>Classe Abstrata Filho Pessoa Jurídica:</a:t>
            </a:r>
          </a:p>
          <a:p>
            <a:pPr marL="0" indent="0" algn="just">
              <a:buNone/>
            </a:pPr>
            <a:r>
              <a:rPr lang="pt-BR" sz="1400" dirty="0"/>
              <a:t>E a classe que possuí além da herança hereditária , os atributos </a:t>
            </a:r>
            <a:r>
              <a:rPr lang="pt-BR" sz="1400" dirty="0" err="1"/>
              <a:t>cnpj</a:t>
            </a:r>
            <a:r>
              <a:rPr lang="pt-BR" sz="1400" dirty="0"/>
              <a:t> e razão social como diferencial 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3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{912084A8-DC86-4F34-9A6E-AE40209E7BA9}tf04033919</Template>
  <TotalTime>14</TotalTime>
  <Words>343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Desenvolvimento de sistema</vt:lpstr>
      <vt:lpstr>contexto</vt:lpstr>
      <vt:lpstr>Diagrama uml</vt:lpstr>
      <vt:lpstr>debate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</dc:title>
  <dc:creator>Matheus</dc:creator>
  <cp:lastModifiedBy>Matheus</cp:lastModifiedBy>
  <cp:revision>1</cp:revision>
  <dcterms:created xsi:type="dcterms:W3CDTF">2022-08-04T00:05:06Z</dcterms:created>
  <dcterms:modified xsi:type="dcterms:W3CDTF">2022-08-04T00:19:18Z</dcterms:modified>
</cp:coreProperties>
</file>