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ca.sp.senai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44D96-DB43-557E-96C5-861384494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ATIVIDADE UC11-TESTE DE FRONT</a:t>
            </a:r>
            <a:br>
              <a:rPr lang="pt-BR" dirty="0"/>
            </a:br>
            <a:r>
              <a:rPr lang="pt-BR" dirty="0"/>
              <a:t>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FA8DB-2585-17A9-5C93-C2381B27E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MATHEUS LEMOS CARVALHO</a:t>
            </a:r>
          </a:p>
        </p:txBody>
      </p:sp>
    </p:spTree>
    <p:extLst>
      <p:ext uri="{BB962C8B-B14F-4D97-AF65-F5344CB8AC3E}">
        <p14:creationId xmlns:p14="http://schemas.microsoft.com/office/powerpoint/2010/main" val="269409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9CC1-DE24-7F2C-B623-C48EAD56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pom</a:t>
            </a:r>
            <a:r>
              <a:rPr lang="pt-BR" dirty="0"/>
              <a:t> </a:t>
            </a:r>
            <a:r>
              <a:rPr lang="pt-BR" dirty="0" err="1"/>
              <a:t>xml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8DEBC1A-4F49-B09B-CD2B-33ACD52B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47" y="2097088"/>
            <a:ext cx="497416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xmlns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="http://maven.apache.org/POM/4.0.0"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xmlns:xsi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="http://www.w3.org/2001/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XMLSchema-instance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xsi:schemaLocation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="http://maven.apache.org/POM/4.0.0 https://maven.apache.org/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/maven-4.0.0.xsd"&gt;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&gt;4.0.0&lt;/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&gt;0.0.1-SNAPSHOT&lt;/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425B23-6E23-5CE9-0409-7A6399780D78}"/>
              </a:ext>
            </a:extLst>
          </p:cNvPr>
          <p:cNvSpPr txBox="1"/>
          <p:nvPr/>
        </p:nvSpPr>
        <p:spPr>
          <a:xfrm>
            <a:off x="5763238" y="2248090"/>
            <a:ext cx="51592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&lt;!-- https://mvnrepository.com/artifact/org.seleniumhq.selenium/selenium-java --&gt;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org.seleniumhq.selenium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selenium-java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&gt;3.141.59&lt;/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&lt;!-- https://mvnrepository.com/artifact/junit/junit --&gt;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&gt;4.4&lt;/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3864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FBE5-063F-2836-0054-1C5D78B4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 teste: </a:t>
            </a:r>
            <a:r>
              <a:rPr lang="pt-BR" dirty="0" err="1"/>
              <a:t>java</a:t>
            </a:r>
            <a:r>
              <a:rPr lang="pt-BR" dirty="0"/>
              <a:t> : Pesquisa </a:t>
            </a:r>
            <a:r>
              <a:rPr lang="pt-BR" dirty="0" err="1"/>
              <a:t>gestao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3FF02D5-6DC9-3C2D-0183-FBD42F439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30136"/>
            <a:ext cx="7148662" cy="4021123"/>
          </a:xfrm>
        </p:spPr>
      </p:pic>
    </p:spTree>
    <p:extLst>
      <p:ext uri="{BB962C8B-B14F-4D97-AF65-F5344CB8AC3E}">
        <p14:creationId xmlns:p14="http://schemas.microsoft.com/office/powerpoint/2010/main" val="80431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44D96-1D34-6722-DED7-00D1D339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java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4C4E-3FDA-C1C5-AE99-7E83F378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7" y="2407480"/>
            <a:ext cx="4110096" cy="35417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org.junit.Before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org.junit.Test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org.openqa.selenium.By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org.openqa.selenium.WebDriver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org.openqa.selenium.chrome.ChromeDriver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teste_senaii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driver;</a:t>
            </a:r>
          </a:p>
          <a:p>
            <a:pPr marL="0" indent="0">
              <a:buNone/>
            </a:pP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2AA62E-E610-E5B9-7D65-366C5EE163DD}"/>
              </a:ext>
            </a:extLst>
          </p:cNvPr>
          <p:cNvSpPr txBox="1"/>
          <p:nvPr/>
        </p:nvSpPr>
        <p:spPr>
          <a:xfrm>
            <a:off x="5251509" y="2638496"/>
            <a:ext cx="624164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@Before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abrirNavegador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System.setProperty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webdriver.chrome.driver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"C:\\Program Files\\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\\chromedriver.exe");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driver = 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driver.manage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().maximize();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@Test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testNavegador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driver.get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("https://informatica.sp.senai.br/");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(By.id("Busca1_txtFiltro")).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gestao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(By.id("Busca1_btnBusca")).click();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07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10293-647E-A087-1400-BC597E67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2D5B9BA-FA3A-0BC0-D0B5-78A488C7B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12022"/>
            <a:ext cx="7536420" cy="4239237"/>
          </a:xfrm>
        </p:spPr>
      </p:pic>
    </p:spTree>
    <p:extLst>
      <p:ext uri="{BB962C8B-B14F-4D97-AF65-F5344CB8AC3E}">
        <p14:creationId xmlns:p14="http://schemas.microsoft.com/office/powerpoint/2010/main" val="28885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1C889-F1DD-9462-5B1D-E5935E31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DO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B2578B-D70C-E8BF-B94E-F3077F76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tabLst>
                <a:tab pos="450215" algn="l"/>
              </a:tabLs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Objetivo de testar a funcionalidade da barra de pesquisa do site </a:t>
            </a:r>
            <a:r>
              <a:rPr lang="pt-BR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https://informatica.sp.senai.br/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tabLst>
                <a:tab pos="450215" algn="l"/>
              </a:tabLs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Softwares utilizados: Eclipse, JDK-8 e 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WebDriver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39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D2E8-064C-871D-10C2-DBB6CCC8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 do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B8246F-523F-AC6C-7D08-4A953E22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tabLst>
                <a:tab pos="450215" algn="l"/>
              </a:tabLs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Usuário acessa o site.</a:t>
            </a:r>
          </a:p>
          <a:p>
            <a:pPr indent="450215" algn="just">
              <a:lnSpc>
                <a:spcPct val="150000"/>
              </a:lnSpc>
              <a:tabLst>
                <a:tab pos="450215" algn="l"/>
              </a:tabLs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Clica na barra de pesquisa, digita o conteúdo do seu interesse.</a:t>
            </a:r>
          </a:p>
          <a:p>
            <a:pPr indent="450215" algn="just">
              <a:lnSpc>
                <a:spcPct val="150000"/>
              </a:lnSpc>
              <a:tabLst>
                <a:tab pos="450215" algn="l"/>
              </a:tabLs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Clica no botão de pesquisar ou “</a:t>
            </a:r>
            <a:r>
              <a:rPr lang="pt-B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indent="450215" algn="just">
              <a:lnSpc>
                <a:spcPct val="150000"/>
              </a:lnSpc>
              <a:tabLst>
                <a:tab pos="450215" algn="l"/>
              </a:tabLst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Resultados da pesquisa aparece na tela do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2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1CA9-3325-C329-B79D-5EF9930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 teste : </a:t>
            </a:r>
            <a:r>
              <a:rPr lang="pt-BR" dirty="0" err="1"/>
              <a:t>Pom</a:t>
            </a:r>
            <a:r>
              <a:rPr lang="pt-BR" dirty="0"/>
              <a:t> </a:t>
            </a:r>
            <a:r>
              <a:rPr lang="pt-BR" dirty="0" err="1"/>
              <a:t>xml</a:t>
            </a:r>
            <a:r>
              <a:rPr lang="pt-BR" dirty="0"/>
              <a:t> : pesquisa </a:t>
            </a:r>
            <a:r>
              <a:rPr lang="pt-BR" dirty="0" err="1"/>
              <a:t>informatica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8B2D14D-1676-CB26-F436-52BF5F642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04300"/>
            <a:ext cx="7337568" cy="4127383"/>
          </a:xfrm>
        </p:spPr>
      </p:pic>
    </p:spTree>
    <p:extLst>
      <p:ext uri="{BB962C8B-B14F-4D97-AF65-F5344CB8AC3E}">
        <p14:creationId xmlns:p14="http://schemas.microsoft.com/office/powerpoint/2010/main" val="5875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9CC1-DE24-7F2C-B623-C48EAD56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pom</a:t>
            </a:r>
            <a:r>
              <a:rPr lang="pt-BR" dirty="0"/>
              <a:t> </a:t>
            </a:r>
            <a:r>
              <a:rPr lang="pt-BR" dirty="0" err="1"/>
              <a:t>xml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8DEBC1A-4F49-B09B-CD2B-33ACD52B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47" y="2097088"/>
            <a:ext cx="4974162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xmlns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="http://maven.apache.org/POM/4.0.0"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xmlns:xsi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="http://www.w3.org/2001/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XMLSchema-instance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xsi:schemaLocation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="http://maven.apache.org/POM/4.0.0 https://maven.apache.org/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xsd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/maven-4.0.0.xsd"&gt;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&gt;4.0.0&lt;/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&gt;0.0.1-SNAPSHOT&lt;/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425B23-6E23-5CE9-0409-7A6399780D78}"/>
              </a:ext>
            </a:extLst>
          </p:cNvPr>
          <p:cNvSpPr txBox="1"/>
          <p:nvPr/>
        </p:nvSpPr>
        <p:spPr>
          <a:xfrm>
            <a:off x="5763238" y="2248090"/>
            <a:ext cx="51592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&lt;!-- https://mvnrepository.com/artifact/org.seleniumhq.selenium/selenium-java --&gt;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org.seleniumhq.selenium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selenium-java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&gt;3.141.59&lt;/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&lt;!-- https://mvnrepository.com/artifact/junit/junit --&gt;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artifactId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&gt;4.4&lt;/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923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FBE5-063F-2836-0054-1C5D78B4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 teste: </a:t>
            </a:r>
            <a:r>
              <a:rPr lang="pt-BR" dirty="0" err="1"/>
              <a:t>java</a:t>
            </a:r>
            <a:r>
              <a:rPr lang="pt-BR" dirty="0"/>
              <a:t> : Pesquisa </a:t>
            </a:r>
            <a:r>
              <a:rPr lang="pt-BR" dirty="0" err="1"/>
              <a:t>informatica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194EB0F-FD6D-F9EB-7D4C-8BC0C364A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56516"/>
            <a:ext cx="7850406" cy="4415854"/>
          </a:xfrm>
        </p:spPr>
      </p:pic>
    </p:spTree>
    <p:extLst>
      <p:ext uri="{BB962C8B-B14F-4D97-AF65-F5344CB8AC3E}">
        <p14:creationId xmlns:p14="http://schemas.microsoft.com/office/powerpoint/2010/main" val="27838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44D96-1D34-6722-DED7-00D1D339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java</a:t>
            </a:r>
            <a:r>
              <a:rPr lang="pt-BR" dirty="0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54C4E-3FDA-C1C5-AE99-7E83F378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20" y="2434044"/>
            <a:ext cx="4110096" cy="35417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atv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org.junit.Before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org.junit.Test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org.openqa.selenium.By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org.openqa.selenium.WebDriver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org.openqa.selenium.chrome.ChromeDriver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teste_senaii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5600" dirty="0" err="1"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 driver;</a:t>
            </a:r>
          </a:p>
          <a:p>
            <a:pPr marL="0" indent="0">
              <a:buNone/>
            </a:pP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2AA62E-E610-E5B9-7D65-366C5EE163DD}"/>
              </a:ext>
            </a:extLst>
          </p:cNvPr>
          <p:cNvSpPr txBox="1"/>
          <p:nvPr/>
        </p:nvSpPr>
        <p:spPr>
          <a:xfrm>
            <a:off x="5251509" y="2638496"/>
            <a:ext cx="658468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@Before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abrirNavegador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System.setProperty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webdriver.chrome.driver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"C:\\Program Files\\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\\chromedriver.exe");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driver = 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ChromeDriver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driver.manage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().maximize();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@Test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testNavegador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driver.get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("https://informatica.sp.senai.br/");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(By.id("Busca1_txtFiltro")).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sendKeys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driver.findElement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(By.id("Busca1_btnBusca")).click();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52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10293-647E-A087-1400-BC597E67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8A92608-A680-B58B-9169-1DB0437FF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53299"/>
            <a:ext cx="7551334" cy="4247626"/>
          </a:xfrm>
        </p:spPr>
      </p:pic>
    </p:spTree>
    <p:extLst>
      <p:ext uri="{BB962C8B-B14F-4D97-AF65-F5344CB8AC3E}">
        <p14:creationId xmlns:p14="http://schemas.microsoft.com/office/powerpoint/2010/main" val="80208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1CA9-3325-C329-B79D-5EF9930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print teste : </a:t>
            </a:r>
            <a:r>
              <a:rPr lang="pt-BR" dirty="0" err="1"/>
              <a:t>Pom</a:t>
            </a:r>
            <a:r>
              <a:rPr lang="pt-BR" dirty="0"/>
              <a:t> </a:t>
            </a:r>
            <a:r>
              <a:rPr lang="pt-BR" dirty="0" err="1"/>
              <a:t>xml</a:t>
            </a:r>
            <a:r>
              <a:rPr lang="pt-BR" dirty="0"/>
              <a:t> : pesquisa </a:t>
            </a:r>
            <a:r>
              <a:rPr lang="pt-BR" dirty="0" err="1"/>
              <a:t>gestao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8B2D14D-1676-CB26-F436-52BF5F642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904300"/>
            <a:ext cx="7337568" cy="4127383"/>
          </a:xfrm>
        </p:spPr>
      </p:pic>
    </p:spTree>
    <p:extLst>
      <p:ext uri="{BB962C8B-B14F-4D97-AF65-F5344CB8AC3E}">
        <p14:creationId xmlns:p14="http://schemas.microsoft.com/office/powerpoint/2010/main" val="354217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</TotalTime>
  <Words>919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ATIVIDADE UC11-TESTE DE FRONT END</vt:lpstr>
      <vt:lpstr>PLANO DO TESTE</vt:lpstr>
      <vt:lpstr>Curso do teste</vt:lpstr>
      <vt:lpstr>print teste : Pom xml : pesquisa informatica</vt:lpstr>
      <vt:lpstr>Código pom xml:</vt:lpstr>
      <vt:lpstr>Print teste: java : Pesquisa informatica</vt:lpstr>
      <vt:lpstr>Código java: </vt:lpstr>
      <vt:lpstr>resultado</vt:lpstr>
      <vt:lpstr>print teste : Pom xml : pesquisa gestao</vt:lpstr>
      <vt:lpstr>Código pom xml:</vt:lpstr>
      <vt:lpstr>Print teste: java : Pesquisa gestao</vt:lpstr>
      <vt:lpstr>Código java: </vt:lpstr>
      <vt:lpstr>resultado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UC11-TESTE DE FRONT END</dc:title>
  <dc:creator>Matheus</dc:creator>
  <cp:lastModifiedBy>Matheus</cp:lastModifiedBy>
  <cp:revision>1</cp:revision>
  <dcterms:created xsi:type="dcterms:W3CDTF">2022-07-01T17:57:53Z</dcterms:created>
  <dcterms:modified xsi:type="dcterms:W3CDTF">2022-07-01T18:21:15Z</dcterms:modified>
</cp:coreProperties>
</file>