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D927BA-69FF-9702-C9B2-364F58FB3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39141"/>
            <a:ext cx="8791575" cy="2387600"/>
          </a:xfrm>
        </p:spPr>
        <p:txBody>
          <a:bodyPr/>
          <a:lstStyle/>
          <a:p>
            <a:r>
              <a:rPr lang="pt-BR" dirty="0"/>
              <a:t>Atividade Encontro remoto 1 – uc10 Interação com </a:t>
            </a:r>
            <a:r>
              <a:rPr lang="pt-BR" dirty="0" err="1"/>
              <a:t>apis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5F605A-D8C7-C010-9F98-F49E3C29A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3803374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Matheus Lemos </a:t>
            </a:r>
          </a:p>
        </p:txBody>
      </p:sp>
    </p:spTree>
    <p:extLst>
      <p:ext uri="{BB962C8B-B14F-4D97-AF65-F5344CB8AC3E}">
        <p14:creationId xmlns:p14="http://schemas.microsoft.com/office/powerpoint/2010/main" val="2730321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C2BC0F-4EF7-5F9D-9617-D036F111A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Get</a:t>
            </a:r>
            <a:r>
              <a:rPr lang="pt-BR" dirty="0"/>
              <a:t> 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759CF7B-2F19-6676-6290-F56828B603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7454" y="1820411"/>
            <a:ext cx="8535065" cy="4306349"/>
          </a:xfrm>
        </p:spPr>
      </p:pic>
    </p:spTree>
    <p:extLst>
      <p:ext uri="{BB962C8B-B14F-4D97-AF65-F5344CB8AC3E}">
        <p14:creationId xmlns:p14="http://schemas.microsoft.com/office/powerpoint/2010/main" val="4207899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689EC-19C1-850A-D36D-B0B39689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GET ESPECÍFICO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72563D0-464A-295D-64BA-17BEA76F1F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5071" y="1778466"/>
            <a:ext cx="8464113" cy="4272793"/>
          </a:xfrm>
        </p:spPr>
      </p:pic>
    </p:spTree>
    <p:extLst>
      <p:ext uri="{BB962C8B-B14F-4D97-AF65-F5344CB8AC3E}">
        <p14:creationId xmlns:p14="http://schemas.microsoft.com/office/powerpoint/2010/main" val="1089446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54968-574E-DC7C-0A3F-4F5BAD8FB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put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27DF397-0927-4386-DC60-1C0C100C02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7597" y="1753618"/>
            <a:ext cx="8877090" cy="4485864"/>
          </a:xfrm>
        </p:spPr>
      </p:pic>
    </p:spTree>
    <p:extLst>
      <p:ext uri="{BB962C8B-B14F-4D97-AF65-F5344CB8AC3E}">
        <p14:creationId xmlns:p14="http://schemas.microsoft.com/office/powerpoint/2010/main" val="478229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527B34-19A3-4F2D-87C6-C9064EBD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POST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AE4E099-8073-ABCE-30B5-00744D6C0E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7462" y="1694576"/>
            <a:ext cx="9037292" cy="4603629"/>
          </a:xfrm>
        </p:spPr>
      </p:pic>
    </p:spTree>
    <p:extLst>
      <p:ext uri="{BB962C8B-B14F-4D97-AF65-F5344CB8AC3E}">
        <p14:creationId xmlns:p14="http://schemas.microsoft.com/office/powerpoint/2010/main" val="2054900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7140DD-BF83-277C-C498-073822765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DELETE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BEBD8C4-37B5-4250-508F-925323474B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3852" y="1719743"/>
            <a:ext cx="8914992" cy="4519739"/>
          </a:xfrm>
        </p:spPr>
      </p:pic>
    </p:spTree>
    <p:extLst>
      <p:ext uri="{BB962C8B-B14F-4D97-AF65-F5344CB8AC3E}">
        <p14:creationId xmlns:p14="http://schemas.microsoft.com/office/powerpoint/2010/main" val="25847526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9</TotalTime>
  <Words>17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Circuito</vt:lpstr>
      <vt:lpstr>Atividade Encontro remoto 1 – uc10 Interação com apis</vt:lpstr>
      <vt:lpstr>Get </vt:lpstr>
      <vt:lpstr>GET ESPECÍFICO</vt:lpstr>
      <vt:lpstr>put</vt:lpstr>
      <vt:lpstr>POST</vt:lpstr>
      <vt:lpstr>DELETE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Atividade Encontro remoto 1 – uc10 Interação com apis</dc:title>
  <dc:creator>Matheus</dc:creator>
  <cp:lastModifiedBy>Matheus</cp:lastModifiedBy>
  <cp:revision>1</cp:revision>
  <dcterms:created xsi:type="dcterms:W3CDTF">2022-06-27T14:05:18Z</dcterms:created>
  <dcterms:modified xsi:type="dcterms:W3CDTF">2022-06-27T14:14:51Z</dcterms:modified>
</cp:coreProperties>
</file>