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4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Data SCIENCE Research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Work</a:t>
            </a:r>
            <a:endParaRPr lang="en-ZA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Of TSHEPO </a:t>
            </a:r>
            <a:r>
              <a:rPr lang="en-US" sz="3200" b="1" i="1" dirty="0" err="1" smtClean="0">
                <a:solidFill>
                  <a:srgbClr val="FFC000"/>
                </a:solidFill>
              </a:rPr>
              <a:t>MOSOEUNYANe</a:t>
            </a:r>
            <a:endParaRPr lang="en-ZA" sz="32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1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803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Research direction</a:t>
            </a:r>
            <a:endParaRPr lang="en-ZA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736603"/>
            <a:ext cx="9905999" cy="42642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My research topic: Applying machine learning in Polypharmacy: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Polypharmacy is a research area in medicinal pharmacy aimed at detecting harmful drug combinations that could potentially harm patients before prescribing the drugs to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patients.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Risk: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 been confirmed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 be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 critical problem across the globe as failures to detect dangerous drugs combinations has been proven to account for a large number of fatalities.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Target: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 aim at using machine learning techniques to provide viable solutions to the polypharmacy problem which is also named the Drug-Drug Interactions problem.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8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 smtClean="0">
                <a:solidFill>
                  <a:schemeClr val="bg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Polypharmacy</a:t>
            </a:r>
            <a:endParaRPr lang="en-ZA" spc="300" dirty="0">
              <a:solidFill>
                <a:schemeClr val="bg2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75" y="2583649"/>
            <a:ext cx="9039073" cy="1770237"/>
          </a:xfrm>
          <a:noFill/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Polypharmacy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is a research area in medicinal pharmacy aimed at </a:t>
            </a:r>
            <a:r>
              <a:rPr lang="en-US" i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detecting harmful drug combinations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that could potentially harm patients before prescribing the drugs to the patients.</a:t>
            </a:r>
            <a:endParaRPr lang="en-ZA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6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 smtClean="0">
                <a:solidFill>
                  <a:srgbClr val="7030A0"/>
                </a:solidFill>
                <a:latin typeface="Bahnschrift Light SemiCondensed" panose="020B0502040204020203" pitchFamily="34" charset="0"/>
              </a:rPr>
              <a:t>What I do</a:t>
            </a:r>
            <a:endParaRPr lang="en-ZA" spc="300" dirty="0">
              <a:solidFill>
                <a:srgbClr val="7030A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157" y="2583649"/>
            <a:ext cx="8272510" cy="177023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 use </a:t>
            </a:r>
            <a:r>
              <a:rPr lang="en-US" i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Machine Learning</a:t>
            </a:r>
            <a:r>
              <a:rPr lang="en-US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models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to provide viable </a:t>
            </a:r>
            <a:r>
              <a:rPr lang="en-US" i="1" dirty="0">
                <a:solidFill>
                  <a:srgbClr val="FFC000"/>
                </a:solidFill>
                <a:latin typeface="Bahnschrift" panose="020B0502040204020203" pitchFamily="34" charset="0"/>
              </a:rPr>
              <a:t>solutions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to the </a:t>
            </a:r>
            <a:r>
              <a:rPr lang="en-US" i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Polypharmacy </a:t>
            </a:r>
            <a:r>
              <a:rPr lang="en-US" i="1" dirty="0">
                <a:solidFill>
                  <a:srgbClr val="FF0000"/>
                </a:solidFill>
                <a:latin typeface="Bahnschrift" panose="020B0502040204020203" pitchFamily="34" charset="0"/>
              </a:rPr>
              <a:t>problem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which is also named the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Drug-Drug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Interactions problem.</a:t>
            </a:r>
            <a:endParaRPr lang="en-ZA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6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05" y="2273057"/>
            <a:ext cx="1311238" cy="1311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88" y="2273057"/>
            <a:ext cx="1516802" cy="1516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30" y="2637654"/>
            <a:ext cx="946641" cy="946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65" y="2500417"/>
            <a:ext cx="856518" cy="856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7391" y="1774514"/>
            <a:ext cx="3531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b="1" spc="300" dirty="0" smtClean="0">
                <a:solidFill>
                  <a:srgbClr val="00B0F0"/>
                </a:solidFill>
              </a:rPr>
              <a:t>Safe</a:t>
            </a:r>
          </a:p>
          <a:p>
            <a:pPr algn="ctr"/>
            <a:r>
              <a:rPr lang="en-ZA" sz="4800" b="1" spc="300" dirty="0">
                <a:solidFill>
                  <a:schemeClr val="bg1"/>
                </a:solidFill>
              </a:rPr>
              <a:t>o</a:t>
            </a:r>
            <a:r>
              <a:rPr lang="en-ZA" sz="4800" b="1" spc="3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ZA" sz="4800" b="1" spc="300" dirty="0" smtClean="0">
                <a:solidFill>
                  <a:srgbClr val="FF0000"/>
                </a:solidFill>
              </a:rPr>
              <a:t>Dangerous</a:t>
            </a:r>
            <a:endParaRPr lang="en-ZA" sz="4800" b="1" spc="3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294" y="2113278"/>
            <a:ext cx="1178902" cy="15183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0731" y="3886200"/>
            <a:ext cx="1327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</a:rPr>
              <a:t>d</a:t>
            </a:r>
            <a:r>
              <a:rPr lang="en-ZA" sz="3200" dirty="0" smtClean="0">
                <a:solidFill>
                  <a:schemeClr val="bg1"/>
                </a:solidFill>
              </a:rPr>
              <a:t>rug A</a:t>
            </a:r>
            <a:endParaRPr lang="en-ZA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7352" y="3886200"/>
            <a:ext cx="1327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</a:rPr>
              <a:t>d</a:t>
            </a:r>
            <a:r>
              <a:rPr lang="en-ZA" sz="3200" dirty="0" smtClean="0">
                <a:solidFill>
                  <a:schemeClr val="bg1"/>
                </a:solidFill>
              </a:rPr>
              <a:t>rug B</a:t>
            </a:r>
            <a:endParaRPr lang="en-Z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6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219</TotalTime>
  <Words>165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Bahnschrift Light SemiCondensed</vt:lpstr>
      <vt:lpstr>Trebuchet MS</vt:lpstr>
      <vt:lpstr>Tw Cen MT</vt:lpstr>
      <vt:lpstr>Circuit</vt:lpstr>
      <vt:lpstr>Data SCIENCE Research Work</vt:lpstr>
      <vt:lpstr>Research direction</vt:lpstr>
      <vt:lpstr>Polypharmacy</vt:lpstr>
      <vt:lpstr>What I do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Editor</dc:creator>
  <cp:lastModifiedBy>Editor</cp:lastModifiedBy>
  <cp:revision>56</cp:revision>
  <dcterms:created xsi:type="dcterms:W3CDTF">2020-04-28T11:14:32Z</dcterms:created>
  <dcterms:modified xsi:type="dcterms:W3CDTF">2021-06-14T20:36:38Z</dcterms:modified>
</cp:coreProperties>
</file>