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303" r:id="rId2"/>
    <p:sldId id="275" r:id="rId3"/>
    <p:sldId id="304" r:id="rId4"/>
    <p:sldId id="305" r:id="rId5"/>
    <p:sldId id="308" r:id="rId6"/>
    <p:sldId id="306" r:id="rId7"/>
    <p:sldId id="307" r:id="rId8"/>
    <p:sldId id="309" r:id="rId9"/>
    <p:sldId id="300" r:id="rId10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3F"/>
    <a:srgbClr val="A5A5A5"/>
    <a:srgbClr val="999AB9"/>
    <a:srgbClr val="C0C0C0"/>
    <a:srgbClr val="FF6600"/>
    <a:srgbClr val="FFB600"/>
    <a:srgbClr val="FF9900"/>
    <a:srgbClr val="C81D00"/>
    <a:srgbClr val="A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8" autoAdjust="0"/>
    <p:restoredTop sz="94626" autoAdjust="0"/>
  </p:normalViewPr>
  <p:slideViewPr>
    <p:cSldViewPr snapToObjects="1" showGuides="1">
      <p:cViewPr varScale="1">
        <p:scale>
          <a:sx n="108" d="100"/>
          <a:sy n="108" d="100"/>
        </p:scale>
        <p:origin x="858" y="108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FAE5C304-40CD-4629-8CDF-7DBEE10986AD}" type="datetime1">
              <a:rPr lang="de-DE" smtClean="0">
                <a:latin typeface="Lucida Sans Unicode"/>
              </a:rPr>
              <a:t>23.06.2018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395562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07EADA0F-24A1-4F45-AD3E-D4A03A101188}" type="datetime1">
              <a:rPr lang="de-DE" smtClean="0"/>
              <a:t>23.06.2018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0157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7EADA0F-24A1-4F45-AD3E-D4A03A101188}" type="datetime1">
              <a:rPr lang="de-DE" smtClean="0"/>
              <a:t>23.06.2018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787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88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‹Nr.›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715000" y="2"/>
            <a:ext cx="20193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Informationsvisualisierung - Übung</a:t>
            </a: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5_INF_0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536575" y="2501900"/>
            <a:ext cx="8001000" cy="1841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b="1" kern="0" dirty="0"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kern="0" dirty="0">
                <a:latin typeface="Lucida Sans Unicode"/>
                <a:ea typeface="+mj-ea"/>
                <a:cs typeface="+mj-cs"/>
                <a:sym typeface="Lucida Grande" charset="0"/>
              </a:rPr>
              <a:t>Informationsvisualisierung - Masterprojekt</a:t>
            </a:r>
            <a:endParaRPr kumimoji="0" lang="de-DE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algn="l" defTabSz="838200">
              <a:defRPr/>
            </a:pPr>
            <a:r>
              <a:rPr lang="de-DE" b="1" kern="0" dirty="0">
                <a:latin typeface="Lucida Sans Unicode"/>
                <a:sym typeface="Lucida Grande" charset="0"/>
              </a:rPr>
              <a:t>Gruppe F</a:t>
            </a:r>
            <a:br>
              <a:rPr kumimoji="0" lang="de-DE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</a:br>
            <a:r>
              <a:rPr lang="de-DE" b="1" kern="0" dirty="0">
                <a:latin typeface="Lucida Sans Unicode"/>
                <a:ea typeface="+mj-ea"/>
                <a:cs typeface="+mj-cs"/>
                <a:sym typeface="Lucida Grande" charset="0"/>
              </a:rPr>
              <a:t>Lars Schnell, </a:t>
            </a:r>
            <a:r>
              <a:rPr lang="de-DE" b="1" dirty="0">
                <a:latin typeface="Lucida Sans Unicode"/>
                <a:sym typeface="Lucida Grande" charset="0"/>
              </a:rPr>
              <a:t>Benedikt Mayer</a:t>
            </a:r>
            <a:endParaRPr kumimoji="0" lang="de-DE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platzhalter 10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50520" indent="0">
              <a:buNone/>
            </a:pPr>
            <a:r>
              <a:rPr lang="de-DE" dirty="0"/>
              <a:t>Patientin muss sich für eine von drei Therapiemethoden entscheiden</a:t>
            </a:r>
          </a:p>
          <a:p>
            <a:pPr marL="350520" indent="0">
              <a:buNone/>
            </a:pPr>
            <a:r>
              <a:rPr lang="de-DE" dirty="0"/>
              <a:t>-&gt; Unterstützung durch folgende Aspekte:</a:t>
            </a:r>
          </a:p>
          <a:p>
            <a:r>
              <a:rPr lang="de-DE" dirty="0"/>
              <a:t>Erfolgswahrscheinlichkeiten der einzelnen Methoden werden gegenübergestellt</a:t>
            </a:r>
          </a:p>
          <a:p>
            <a:r>
              <a:rPr lang="de-DE" dirty="0"/>
              <a:t>Einflüsse der einzelnen Attribute auf das Ergebnis werden visualisiert</a:t>
            </a:r>
          </a:p>
          <a:p>
            <a:r>
              <a:rPr lang="de-DE" dirty="0"/>
              <a:t>Patientin kann mit den Ausprägungen einzelner Attribute experimentieren</a:t>
            </a:r>
          </a:p>
          <a:p>
            <a:r>
              <a:rPr lang="de-DE" dirty="0"/>
              <a:t>Sich ergebende Veränderungen sind mit aktuellem Zustand vergleichbar</a:t>
            </a:r>
          </a:p>
          <a:p>
            <a:r>
              <a:rPr lang="de-DE" dirty="0"/>
              <a:t>Patientin kann Überblick über bisherigen zeitlichen Verlauf erhalten</a:t>
            </a:r>
          </a:p>
          <a:p>
            <a:r>
              <a:rPr lang="de-DE" dirty="0"/>
              <a:t>Bedienung und mentaler Aufwand für Verständnis des Tools wurden gering gehalten</a:t>
            </a:r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Tool für Therapieempfehlung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2C9DC78-7F9F-4A51-A503-CC689F7E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412776"/>
            <a:ext cx="8460432" cy="442751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84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Detailansicht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CA0DA2-A549-46D0-B9C0-38E06BE3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8" y="1340768"/>
            <a:ext cx="8131204" cy="477068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13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Detailansicht – Veränderte Werte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A4BFFA-C63B-4185-96AA-8EC768F3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1412776"/>
            <a:ext cx="8748464" cy="4260481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511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Zeitlicher Überblick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C706791-822C-467A-9FB1-8A031D1C9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63" y="1988840"/>
            <a:ext cx="7956376" cy="2990924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733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platzhalter 10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Programmiersprache: R</a:t>
            </a:r>
          </a:p>
          <a:p>
            <a:r>
              <a:rPr lang="de-DE" dirty="0"/>
              <a:t>Entwicklungsumgebung: </a:t>
            </a:r>
            <a:r>
              <a:rPr lang="de-DE" dirty="0" err="1"/>
              <a:t>RStudio</a:t>
            </a:r>
            <a:endParaRPr lang="de-DE" dirty="0"/>
          </a:p>
          <a:p>
            <a:r>
              <a:rPr lang="de-DE" dirty="0"/>
              <a:t>Packages: </a:t>
            </a:r>
            <a:r>
              <a:rPr lang="de-DE" dirty="0" err="1"/>
              <a:t>shiny</a:t>
            </a:r>
            <a:r>
              <a:rPr lang="de-DE" dirty="0"/>
              <a:t>, </a:t>
            </a:r>
            <a:r>
              <a:rPr lang="de-DE" dirty="0" err="1"/>
              <a:t>tidyverse</a:t>
            </a:r>
            <a:r>
              <a:rPr lang="de-DE" dirty="0"/>
              <a:t>, </a:t>
            </a:r>
            <a:r>
              <a:rPr lang="de-DE" dirty="0" err="1"/>
              <a:t>plyr</a:t>
            </a:r>
            <a:r>
              <a:rPr lang="de-DE" dirty="0"/>
              <a:t>, </a:t>
            </a:r>
            <a:r>
              <a:rPr lang="de-DE" dirty="0" err="1"/>
              <a:t>plotly</a:t>
            </a:r>
            <a:endParaRPr lang="de-DE" dirty="0"/>
          </a:p>
          <a:p>
            <a:r>
              <a:rPr lang="de-DE" dirty="0"/>
              <a:t>Webservice: </a:t>
            </a:r>
            <a:r>
              <a:rPr lang="de-DE" dirty="0" err="1"/>
              <a:t>RShiny</a:t>
            </a:r>
            <a:endParaRPr lang="de-DE" dirty="0"/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Verwendete Software</a:t>
            </a:r>
          </a:p>
        </p:txBody>
      </p:sp>
    </p:spTree>
    <p:extLst>
      <p:ext uri="{BB962C8B-B14F-4D97-AF65-F5344CB8AC3E}">
        <p14:creationId xmlns:p14="http://schemas.microsoft.com/office/powerpoint/2010/main" val="78401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platzhalter 10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Bababa</a:t>
            </a:r>
            <a:r>
              <a:rPr lang="de-DE" dirty="0"/>
              <a:t> aus Bericht kopieren</a:t>
            </a:r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Ideen für Verbesserungen</a:t>
            </a:r>
          </a:p>
        </p:txBody>
      </p:sp>
    </p:spTree>
    <p:extLst>
      <p:ext uri="{BB962C8B-B14F-4D97-AF65-F5344CB8AC3E}">
        <p14:creationId xmlns:p14="http://schemas.microsoft.com/office/powerpoint/2010/main" val="3686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005_INF_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Zeit für Praxis!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Ovgu_INF (1)</Template>
  <TotalTime>0</TotalTime>
  <Words>114</Words>
  <Application>Microsoft Office PowerPoint</Application>
  <PresentationFormat>Bildschirmpräsentation (4:3)</PresentationFormat>
  <Paragraphs>28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Lucida Grande</vt:lpstr>
      <vt:lpstr>Lucida Grande CY</vt:lpstr>
      <vt:lpstr>Lucida Sans Unicode</vt:lpstr>
      <vt:lpstr>ヒラギノ角ゴ Pro W3</vt:lpstr>
      <vt:lpstr>Ovgu_INF</vt:lpstr>
      <vt:lpstr>PowerPoint-Präsentation</vt:lpstr>
      <vt:lpstr>Tool für Therapieempfehlung</vt:lpstr>
      <vt:lpstr>Überblick</vt:lpstr>
      <vt:lpstr>Detailansicht</vt:lpstr>
      <vt:lpstr>Detailansicht – Veränderte Werte</vt:lpstr>
      <vt:lpstr>Zeitlicher Überblick</vt:lpstr>
      <vt:lpstr>Verwendete Software</vt:lpstr>
      <vt:lpstr>Ideen für Verbesserungen</vt:lpstr>
      <vt:lpstr>Zeit für Praxis!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Mayer</dc:creator>
  <cp:lastModifiedBy>Benedikt Mayer</cp:lastModifiedBy>
  <cp:revision>8</cp:revision>
  <cp:lastPrinted>2009-04-03T10:08:54Z</cp:lastPrinted>
  <dcterms:created xsi:type="dcterms:W3CDTF">2018-04-20T15:29:52Z</dcterms:created>
  <dcterms:modified xsi:type="dcterms:W3CDTF">2018-06-23T16:35:12Z</dcterms:modified>
</cp:coreProperties>
</file>