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27505-2DDA-437B-A227-1708D26D2396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59DCE-88B7-4852-A7F5-EBDF4EA5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76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9DCE-88B7-4852-A7F5-EBDF4EA5D7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9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B4E4CB-135E-4D7C-9504-BF253FEE78EC}" type="datetimeFigureOut">
              <a:rPr lang="de-DE" smtClean="0"/>
              <a:t>13.12.2018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68A56-AD42-4688-A7E4-F7AE35E00E3C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dirty="0" smtClean="0"/>
              <a:t>Filmdatenbank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3573016"/>
            <a:ext cx="7854696" cy="1856648"/>
          </a:xfrm>
        </p:spPr>
        <p:txBody>
          <a:bodyPr>
            <a:normAutofit/>
          </a:bodyPr>
          <a:lstStyle/>
          <a:p>
            <a:pPr algn="l"/>
            <a:endParaRPr lang="de-DE" sz="2000" dirty="0"/>
          </a:p>
          <a:p>
            <a:pPr algn="l"/>
            <a:r>
              <a:rPr lang="de-DE" sz="2400" dirty="0" smtClean="0"/>
              <a:t>Datenbank: 	Microsoft </a:t>
            </a:r>
            <a:r>
              <a:rPr lang="de-DE" sz="2400" dirty="0" err="1" smtClean="0"/>
              <a:t>Azure</a:t>
            </a:r>
            <a:r>
              <a:rPr lang="de-DE" sz="2400" dirty="0" smtClean="0"/>
              <a:t> Cloud</a:t>
            </a:r>
          </a:p>
          <a:p>
            <a:pPr algn="l"/>
            <a:r>
              <a:rPr lang="de-DE" sz="2400" dirty="0" smtClean="0"/>
              <a:t>Stand:		Alle Funktionen vorhanden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881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24712"/>
          </a:xfrm>
        </p:spPr>
        <p:txBody>
          <a:bodyPr>
            <a:normAutofit/>
          </a:bodyPr>
          <a:lstStyle/>
          <a:p>
            <a:r>
              <a:rPr lang="de-DE" dirty="0" smtClean="0"/>
              <a:t>Funktionen: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smtClean="0"/>
              <a:t>Anmeldung:	Gast / eigenes Konto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smtClean="0"/>
              <a:t>Filmeinträge:	hinzufügen  / ändern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smtClean="0"/>
              <a:t>Mitwirkende zum Film hinzufügen / entfernen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smtClean="0"/>
              <a:t>Listen: 		erstellen / ändern / löschen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 smtClean="0"/>
              <a:t>Filme zu Listen hinzufügen / entfernen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/>
              <a:t>Rezensionen: 	verfassen / ändern / </a:t>
            </a:r>
            <a:r>
              <a:rPr lang="de-DE" dirty="0" smtClean="0"/>
              <a:t>löschen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</Words>
  <Application>Microsoft Office PowerPoint</Application>
  <PresentationFormat>Bildschirmpräsentation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Hyperion</vt:lpstr>
      <vt:lpstr>Filmdatenbank</vt:lpstr>
      <vt:lpstr>Funktionen: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Filmdatenbank</dc:title>
  <dc:creator>Daniel</dc:creator>
  <cp:lastModifiedBy>Student Daniel Landau</cp:lastModifiedBy>
  <cp:revision>2</cp:revision>
  <dcterms:created xsi:type="dcterms:W3CDTF">2018-12-12T16:08:05Z</dcterms:created>
  <dcterms:modified xsi:type="dcterms:W3CDTF">2018-12-13T12:58:04Z</dcterms:modified>
</cp:coreProperties>
</file>