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68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12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07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69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30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9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23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10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26E02-3B31-E564-C863-AEF994D8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88BFEA-8E30-4AD4-23D6-C1E2C363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BCE55-589B-ED66-556D-444EE577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96165-F34D-DDB9-E4DD-3797D1CC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E57710-50A0-2F5C-65A9-7A9B04B9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89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9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8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3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1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3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4CF99F-6762-4446-8424-AABB5FD9700F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30A256-8837-4F97-8828-3BCE783C2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5C50C-3A83-013D-B8D2-9A3AE9F3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7" y="495775"/>
            <a:ext cx="6724648" cy="1718920"/>
          </a:xfrm>
        </p:spPr>
        <p:txBody>
          <a:bodyPr/>
          <a:lstStyle/>
          <a:p>
            <a:r>
              <a:rPr lang="fr-FR" dirty="0"/>
              <a:t>HOME SECURITY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DA6679-1CB9-DCB3-DE1E-CC5C9D36230D}"/>
              </a:ext>
            </a:extLst>
          </p:cNvPr>
          <p:cNvSpPr txBox="1"/>
          <p:nvPr/>
        </p:nvSpPr>
        <p:spPr>
          <a:xfrm>
            <a:off x="876301" y="2888980"/>
            <a:ext cx="493395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Jihane MAJIDI</a:t>
            </a:r>
          </a:p>
          <a:p>
            <a:pPr>
              <a:lnSpc>
                <a:spcPct val="150000"/>
              </a:lnSpc>
            </a:pPr>
            <a:r>
              <a:rPr lang="fr-FR" dirty="0"/>
              <a:t>Heja </a:t>
            </a:r>
            <a:r>
              <a:rPr lang="fr-FR" dirty="0" err="1"/>
              <a:t>Finaritra</a:t>
            </a:r>
            <a:r>
              <a:rPr lang="fr-FR" dirty="0"/>
              <a:t> RATSIMATAHOMANANA</a:t>
            </a:r>
          </a:p>
          <a:p>
            <a:pPr>
              <a:lnSpc>
                <a:spcPct val="150000"/>
              </a:lnSpc>
            </a:pPr>
            <a:r>
              <a:rPr lang="fr-FR" dirty="0"/>
              <a:t>Idriss RHERMINI 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Naresh</a:t>
            </a:r>
            <a:r>
              <a:rPr lang="fr-FR" dirty="0"/>
              <a:t> ROGERALY 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Claudomir</a:t>
            </a:r>
            <a:r>
              <a:rPr lang="fr-FR" dirty="0"/>
              <a:t> CAMPOS</a:t>
            </a:r>
          </a:p>
          <a:p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BA2AAE0-9B3C-F4F9-5289-AADE1467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1" y="1"/>
            <a:ext cx="59245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B8F5-32AD-08E4-2F85-A9C2331A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76933"/>
          </a:xfrm>
        </p:spPr>
        <p:txBody>
          <a:bodyPr>
            <a:normAutofit fontScale="90000"/>
          </a:bodyPr>
          <a:lstStyle/>
          <a:p>
            <a:r>
              <a:rPr lang="fr-FR" dirty="0"/>
              <a:t>Description de projet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67BF2-549B-FD58-396F-B1793B3C82FD}"/>
              </a:ext>
            </a:extLst>
          </p:cNvPr>
          <p:cNvSpPr txBox="1"/>
          <p:nvPr/>
        </p:nvSpPr>
        <p:spPr>
          <a:xfrm>
            <a:off x="1133476" y="2143125"/>
            <a:ext cx="8582024" cy="357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HOME SECURITY  est un objet connecté qui sert à  détecter tout type d'intrusion ou d'individu suspect s'introduisant dans l'appartement lors de notre absence.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Le produit est une installation connectée composé d’un: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Boitier de contrôle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Caméra de surveillance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Détecteur de mouvement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Une application utilisateur est relié à l'installation afin de prévenir ce dernier en cas d'intrusion.</a:t>
            </a:r>
          </a:p>
        </p:txBody>
      </p:sp>
    </p:spTree>
    <p:extLst>
      <p:ext uri="{BB962C8B-B14F-4D97-AF65-F5344CB8AC3E}">
        <p14:creationId xmlns:p14="http://schemas.microsoft.com/office/powerpoint/2010/main" val="5901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011BC-2EB3-F85B-44FA-14280CA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9" y="-157901"/>
            <a:ext cx="10364451" cy="1148502"/>
          </a:xfrm>
        </p:spPr>
        <p:txBody>
          <a:bodyPr/>
          <a:lstStyle/>
          <a:p>
            <a:r>
              <a:rPr lang="fr-FR" dirty="0"/>
              <a:t>Mise en situation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7BEF74-7832-538E-CFC3-DCAC469CDB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7" y="834127"/>
            <a:ext cx="5819774" cy="302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9F3A3CA-9091-BE9B-F6C2-ADD5A180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4099446"/>
            <a:ext cx="5429250" cy="269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D733908-0049-9D8B-D675-63D9D0F8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8031"/>
            <a:ext cx="5819775" cy="32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8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C3268-ED34-3EDD-FCA7-EFAF3348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95858"/>
            <a:ext cx="10364451" cy="1596177"/>
          </a:xfrm>
        </p:spPr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etat</a:t>
            </a:r>
            <a:r>
              <a:rPr lang="fr-FR" dirty="0"/>
              <a:t> de l’art « projets similaires »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2A119F-7BFE-1B53-2E3F-198E4B94C875}"/>
              </a:ext>
            </a:extLst>
          </p:cNvPr>
          <p:cNvSpPr txBox="1"/>
          <p:nvPr/>
        </p:nvSpPr>
        <p:spPr>
          <a:xfrm>
            <a:off x="1404624" y="1619250"/>
            <a:ext cx="9382750" cy="453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Dans notre vie quotidienne  on trouve plusieurs produits de surveillance pour les maisons:</a:t>
            </a:r>
          </a:p>
          <a:p>
            <a:endParaRPr lang="fr-FR" dirty="0"/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1800" b="1" dirty="0" err="1">
                <a:solidFill>
                  <a:srgbClr val="8DB3E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Homiris</a:t>
            </a:r>
            <a:r>
              <a:rPr lang="fr-FR" sz="1800" b="1" dirty="0">
                <a:solidFill>
                  <a:srgbClr val="8DB3E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Alarme et télésurveillance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fr-FR" sz="18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Mise à disposition d'un système d'alarme connecté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650"/>
              </a:lnSpc>
              <a:buFont typeface="Wingdings" panose="05000000000000000000" pitchFamily="2" charset="2"/>
              <a:buChar char=""/>
            </a:pPr>
            <a:r>
              <a:rPr lang="fr-FR" sz="18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Contrôle à distance du matériel et maintenance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650"/>
              </a:lnSpc>
            </a:pPr>
            <a:r>
              <a:rPr lang="fr-FR" sz="18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65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fr-FR" sz="18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de télésurveillance 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8DB3E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Sonnette Vidéo connectée Alexa 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Une sonnette connectée avec batterie et sans fil</a:t>
            </a:r>
          </a:p>
          <a:p>
            <a:pPr marL="285750" indent="-285750">
              <a:lnSpc>
                <a:spcPts val="165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8DB3E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Daewoo Security </a:t>
            </a:r>
          </a:p>
          <a:p>
            <a:pPr marL="285750" indent="-285750">
              <a:lnSpc>
                <a:spcPts val="165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32323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Caméra qui est équipée d’une détection et suivi de mouvement en direct </a:t>
            </a:r>
            <a:endParaRPr lang="fr-FR" sz="1800" dirty="0">
              <a:solidFill>
                <a:srgbClr val="0C19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650"/>
              </a:lnSpc>
              <a:spcAft>
                <a:spcPts val="10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166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DB26D-B41A-123C-EBAE-25801F5F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Prototypage de forme « conception 3D »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81D54DE-60C5-55C2-2F43-297416FCFA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45" y="1688841"/>
            <a:ext cx="8702022" cy="455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5FFA9-5035-CE65-4912-556A0749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401" y="252293"/>
            <a:ext cx="8030200" cy="557344"/>
          </a:xfrm>
        </p:spPr>
        <p:txBody>
          <a:bodyPr>
            <a:normAutofit fontScale="90000"/>
          </a:bodyPr>
          <a:lstStyle/>
          <a:p>
            <a:r>
              <a:rPr lang="fr-FR" dirty="0"/>
              <a:t>Prototypage fonctionnel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2ECA437-C9B5-0C97-30C2-1BCFA6AF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" y="878331"/>
            <a:ext cx="5705475" cy="3317135"/>
          </a:xfr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5AD76D2-5D2A-8AF4-B945-58EDFC8F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49" y="3069081"/>
            <a:ext cx="5957751" cy="331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7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E707A-DC47-7BEF-31EC-B00F1180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économique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F63728-03FD-2B6F-8885-9DA0F7D37FEF}"/>
              </a:ext>
            </a:extLst>
          </p:cNvPr>
          <p:cNvSpPr txBox="1"/>
          <p:nvPr/>
        </p:nvSpPr>
        <p:spPr>
          <a:xfrm>
            <a:off x="2266950" y="2724150"/>
            <a:ext cx="819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Prix : 80 euros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Frais d’installation : 25  euros « au choix 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rgbClr val="21252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1252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Garantie : 2 ans  </a:t>
            </a:r>
          </a:p>
        </p:txBody>
      </p:sp>
    </p:spTree>
    <p:extLst>
      <p:ext uri="{BB962C8B-B14F-4D97-AF65-F5344CB8AC3E}">
        <p14:creationId xmlns:p14="http://schemas.microsoft.com/office/powerpoint/2010/main" val="2306427682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0</TotalTime>
  <Words>180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Ronds dans l’eau</vt:lpstr>
      <vt:lpstr>HOME SECURITY</vt:lpstr>
      <vt:lpstr>Description de projet </vt:lpstr>
      <vt:lpstr>Mise en situation </vt:lpstr>
      <vt:lpstr>L’etat de l’art « projets similaires » </vt:lpstr>
      <vt:lpstr>Prototypage de forme « conception 3D »</vt:lpstr>
      <vt:lpstr>Prototypage fonctionnel  </vt:lpstr>
      <vt:lpstr>Approche économique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SECURITY</dc:title>
  <dc:creator>Jihane MAJIDI</dc:creator>
  <cp:lastModifiedBy>Heja Ratsimatahomanana</cp:lastModifiedBy>
  <cp:revision>3</cp:revision>
  <dcterms:created xsi:type="dcterms:W3CDTF">2022-05-11T08:11:46Z</dcterms:created>
  <dcterms:modified xsi:type="dcterms:W3CDTF">2022-05-11T10:27:05Z</dcterms:modified>
</cp:coreProperties>
</file>