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media/image10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9" r:id="rId15"/>
    <p:sldId id="277" r:id="rId16"/>
    <p:sldId id="278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BC8315F-A439-45F0-9829-A24C34FFC14B}">
          <p14:sldIdLst>
            <p14:sldId id="256"/>
            <p14:sldId id="257"/>
            <p14:sldId id="263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9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41BF5B-B32B-44F7-944E-1CE1F8FBC01C}" v="3" dt="2020-07-18T17:30:58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ja Ratsimatahomanana" userId="d2d06f0d3b062619" providerId="LiveId" clId="{DB41BF5B-B32B-44F7-944E-1CE1F8FBC01C}"/>
    <pc:docChg chg="undo custSel mod addSld modSld">
      <pc:chgData name="Heja Ratsimatahomanana" userId="d2d06f0d3b062619" providerId="LiveId" clId="{DB41BF5B-B32B-44F7-944E-1CE1F8FBC01C}" dt="2020-07-20T02:38:21.834" v="223" actId="20577"/>
      <pc:docMkLst>
        <pc:docMk/>
      </pc:docMkLst>
      <pc:sldChg chg="modSp">
        <pc:chgData name="Heja Ratsimatahomanana" userId="d2d06f0d3b062619" providerId="LiveId" clId="{DB41BF5B-B32B-44F7-944E-1CE1F8FBC01C}" dt="2020-07-20T02:29:36.825" v="163" actId="20577"/>
        <pc:sldMkLst>
          <pc:docMk/>
          <pc:sldMk cId="4134319915" sldId="257"/>
        </pc:sldMkLst>
        <pc:spChg chg="mod">
          <ac:chgData name="Heja Ratsimatahomanana" userId="d2d06f0d3b062619" providerId="LiveId" clId="{DB41BF5B-B32B-44F7-944E-1CE1F8FBC01C}" dt="2020-07-20T02:29:36.825" v="163" actId="20577"/>
          <ac:spMkLst>
            <pc:docMk/>
            <pc:sldMk cId="4134319915" sldId="257"/>
            <ac:spMk id="6" creationId="{66D292D1-F569-435D-A7CA-0147469F64B4}"/>
          </ac:spMkLst>
        </pc:spChg>
      </pc:sldChg>
      <pc:sldChg chg="modSp">
        <pc:chgData name="Heja Ratsimatahomanana" userId="d2d06f0d3b062619" providerId="LiveId" clId="{DB41BF5B-B32B-44F7-944E-1CE1F8FBC01C}" dt="2020-07-20T02:31:15.731" v="167" actId="20577"/>
        <pc:sldMkLst>
          <pc:docMk/>
          <pc:sldMk cId="3175467949" sldId="263"/>
        </pc:sldMkLst>
        <pc:spChg chg="mod">
          <ac:chgData name="Heja Ratsimatahomanana" userId="d2d06f0d3b062619" providerId="LiveId" clId="{DB41BF5B-B32B-44F7-944E-1CE1F8FBC01C}" dt="2020-07-20T02:31:15.731" v="167" actId="20577"/>
          <ac:spMkLst>
            <pc:docMk/>
            <pc:sldMk cId="3175467949" sldId="263"/>
            <ac:spMk id="6" creationId="{66D292D1-F569-435D-A7CA-0147469F64B4}"/>
          </ac:spMkLst>
        </pc:spChg>
      </pc:sldChg>
      <pc:sldChg chg="modSp">
        <pc:chgData name="Heja Ratsimatahomanana" userId="d2d06f0d3b062619" providerId="LiveId" clId="{DB41BF5B-B32B-44F7-944E-1CE1F8FBC01C}" dt="2020-07-20T02:32:13.420" v="171" actId="20577"/>
        <pc:sldMkLst>
          <pc:docMk/>
          <pc:sldMk cId="563108872" sldId="267"/>
        </pc:sldMkLst>
        <pc:spChg chg="mod">
          <ac:chgData name="Heja Ratsimatahomanana" userId="d2d06f0d3b062619" providerId="LiveId" clId="{DB41BF5B-B32B-44F7-944E-1CE1F8FBC01C}" dt="2020-07-20T02:32:13.420" v="171" actId="20577"/>
          <ac:spMkLst>
            <pc:docMk/>
            <pc:sldMk cId="563108872" sldId="267"/>
            <ac:spMk id="6" creationId="{66D292D1-F569-435D-A7CA-0147469F64B4}"/>
          </ac:spMkLst>
        </pc:spChg>
      </pc:sldChg>
      <pc:sldChg chg="modSp">
        <pc:chgData name="Heja Ratsimatahomanana" userId="d2d06f0d3b062619" providerId="LiveId" clId="{DB41BF5B-B32B-44F7-944E-1CE1F8FBC01C}" dt="2020-07-20T02:33:28.570" v="201" actId="20577"/>
        <pc:sldMkLst>
          <pc:docMk/>
          <pc:sldMk cId="2171966468" sldId="268"/>
        </pc:sldMkLst>
        <pc:spChg chg="mod">
          <ac:chgData name="Heja Ratsimatahomanana" userId="d2d06f0d3b062619" providerId="LiveId" clId="{DB41BF5B-B32B-44F7-944E-1CE1F8FBC01C}" dt="2020-07-20T02:33:28.570" v="201" actId="20577"/>
          <ac:spMkLst>
            <pc:docMk/>
            <pc:sldMk cId="2171966468" sldId="268"/>
            <ac:spMk id="6" creationId="{66D292D1-F569-435D-A7CA-0147469F64B4}"/>
          </ac:spMkLst>
        </pc:spChg>
      </pc:sldChg>
      <pc:sldChg chg="modSp">
        <pc:chgData name="Heja Ratsimatahomanana" userId="d2d06f0d3b062619" providerId="LiveId" clId="{DB41BF5B-B32B-44F7-944E-1CE1F8FBC01C}" dt="2020-07-20T02:34:09.397" v="203" actId="20577"/>
        <pc:sldMkLst>
          <pc:docMk/>
          <pc:sldMk cId="908148977" sldId="270"/>
        </pc:sldMkLst>
        <pc:spChg chg="mod">
          <ac:chgData name="Heja Ratsimatahomanana" userId="d2d06f0d3b062619" providerId="LiveId" clId="{DB41BF5B-B32B-44F7-944E-1CE1F8FBC01C}" dt="2020-07-20T02:34:09.397" v="203" actId="20577"/>
          <ac:spMkLst>
            <pc:docMk/>
            <pc:sldMk cId="908148977" sldId="270"/>
            <ac:spMk id="6" creationId="{66D292D1-F569-435D-A7CA-0147469F64B4}"/>
          </ac:spMkLst>
        </pc:spChg>
      </pc:sldChg>
      <pc:sldChg chg="modSp">
        <pc:chgData name="Heja Ratsimatahomanana" userId="d2d06f0d3b062619" providerId="LiveId" clId="{DB41BF5B-B32B-44F7-944E-1CE1F8FBC01C}" dt="2020-07-20T02:35:19.478" v="206" actId="20577"/>
        <pc:sldMkLst>
          <pc:docMk/>
          <pc:sldMk cId="3266811448" sldId="272"/>
        </pc:sldMkLst>
        <pc:spChg chg="mod">
          <ac:chgData name="Heja Ratsimatahomanana" userId="d2d06f0d3b062619" providerId="LiveId" clId="{DB41BF5B-B32B-44F7-944E-1CE1F8FBC01C}" dt="2020-07-20T02:35:19.478" v="206" actId="20577"/>
          <ac:spMkLst>
            <pc:docMk/>
            <pc:sldMk cId="3266811448" sldId="272"/>
            <ac:spMk id="6" creationId="{66D292D1-F569-435D-A7CA-0147469F64B4}"/>
          </ac:spMkLst>
        </pc:spChg>
      </pc:sldChg>
      <pc:sldChg chg="modSp">
        <pc:chgData name="Heja Ratsimatahomanana" userId="d2d06f0d3b062619" providerId="LiveId" clId="{DB41BF5B-B32B-44F7-944E-1CE1F8FBC01C}" dt="2020-07-20T02:37:59.175" v="222" actId="20577"/>
        <pc:sldMkLst>
          <pc:docMk/>
          <pc:sldMk cId="187787465" sldId="273"/>
        </pc:sldMkLst>
        <pc:spChg chg="mod">
          <ac:chgData name="Heja Ratsimatahomanana" userId="d2d06f0d3b062619" providerId="LiveId" clId="{DB41BF5B-B32B-44F7-944E-1CE1F8FBC01C}" dt="2020-07-20T02:37:59.175" v="222" actId="20577"/>
          <ac:spMkLst>
            <pc:docMk/>
            <pc:sldMk cId="187787465" sldId="273"/>
            <ac:spMk id="6" creationId="{66D292D1-F569-435D-A7CA-0147469F64B4}"/>
          </ac:spMkLst>
        </pc:spChg>
      </pc:sldChg>
      <pc:sldChg chg="modSp">
        <pc:chgData name="Heja Ratsimatahomanana" userId="d2d06f0d3b062619" providerId="LiveId" clId="{DB41BF5B-B32B-44F7-944E-1CE1F8FBC01C}" dt="2020-07-17T17:57:40.187" v="90" actId="5793"/>
        <pc:sldMkLst>
          <pc:docMk/>
          <pc:sldMk cId="4140920263" sldId="274"/>
        </pc:sldMkLst>
        <pc:spChg chg="mod">
          <ac:chgData name="Heja Ratsimatahomanana" userId="d2d06f0d3b062619" providerId="LiveId" clId="{DB41BF5B-B32B-44F7-944E-1CE1F8FBC01C}" dt="2020-07-17T17:56:21.187" v="12" actId="20577"/>
          <ac:spMkLst>
            <pc:docMk/>
            <pc:sldMk cId="4140920263" sldId="274"/>
            <ac:spMk id="4" creationId="{A921E090-DF2C-4883-8A9A-B6289A55F682}"/>
          </ac:spMkLst>
        </pc:spChg>
        <pc:spChg chg="mod">
          <ac:chgData name="Heja Ratsimatahomanana" userId="d2d06f0d3b062619" providerId="LiveId" clId="{DB41BF5B-B32B-44F7-944E-1CE1F8FBC01C}" dt="2020-07-17T17:57:40.187" v="90" actId="5793"/>
          <ac:spMkLst>
            <pc:docMk/>
            <pc:sldMk cId="4140920263" sldId="274"/>
            <ac:spMk id="6" creationId="{66D292D1-F569-435D-A7CA-0147469F64B4}"/>
          </ac:spMkLst>
        </pc:spChg>
      </pc:sldChg>
      <pc:sldChg chg="addSp delSp modSp mod setBg">
        <pc:chgData name="Heja Ratsimatahomanana" userId="d2d06f0d3b062619" providerId="LiveId" clId="{DB41BF5B-B32B-44F7-944E-1CE1F8FBC01C}" dt="2020-07-18T17:31:07.225" v="156" actId="26606"/>
        <pc:sldMkLst>
          <pc:docMk/>
          <pc:sldMk cId="853632643" sldId="275"/>
        </pc:sldMkLst>
        <pc:spChg chg="mod">
          <ac:chgData name="Heja Ratsimatahomanana" userId="d2d06f0d3b062619" providerId="LiveId" clId="{DB41BF5B-B32B-44F7-944E-1CE1F8FBC01C}" dt="2020-07-18T17:31:07.225" v="156" actId="26606"/>
          <ac:spMkLst>
            <pc:docMk/>
            <pc:sldMk cId="853632643" sldId="275"/>
            <ac:spMk id="4" creationId="{A921E090-DF2C-4883-8A9A-B6289A55F682}"/>
          </ac:spMkLst>
        </pc:spChg>
        <pc:spChg chg="mod">
          <ac:chgData name="Heja Ratsimatahomanana" userId="d2d06f0d3b062619" providerId="LiveId" clId="{DB41BF5B-B32B-44F7-944E-1CE1F8FBC01C}" dt="2020-07-18T17:31:07.225" v="156" actId="26606"/>
          <ac:spMkLst>
            <pc:docMk/>
            <pc:sldMk cId="853632643" sldId="275"/>
            <ac:spMk id="5" creationId="{817BF26D-6EE0-426A-B1BA-30EC12A9BDC6}"/>
          </ac:spMkLst>
        </pc:spChg>
        <pc:spChg chg="mod ord">
          <ac:chgData name="Heja Ratsimatahomanana" userId="d2d06f0d3b062619" providerId="LiveId" clId="{DB41BF5B-B32B-44F7-944E-1CE1F8FBC01C}" dt="2020-07-18T17:31:07.225" v="156" actId="26606"/>
          <ac:spMkLst>
            <pc:docMk/>
            <pc:sldMk cId="853632643" sldId="275"/>
            <ac:spMk id="6" creationId="{66D292D1-F569-435D-A7CA-0147469F64B4}"/>
          </ac:spMkLst>
        </pc:spChg>
        <pc:spChg chg="add del">
          <ac:chgData name="Heja Ratsimatahomanana" userId="d2d06f0d3b062619" providerId="LiveId" clId="{DB41BF5B-B32B-44F7-944E-1CE1F8FBC01C}" dt="2020-07-18T17:31:05.527" v="153" actId="26606"/>
          <ac:spMkLst>
            <pc:docMk/>
            <pc:sldMk cId="853632643" sldId="275"/>
            <ac:spMk id="11" creationId="{33428ACC-71EC-4171-9527-10983BA6B41D}"/>
          </ac:spMkLst>
        </pc:spChg>
        <pc:spChg chg="add del">
          <ac:chgData name="Heja Ratsimatahomanana" userId="d2d06f0d3b062619" providerId="LiveId" clId="{DB41BF5B-B32B-44F7-944E-1CE1F8FBC01C}" dt="2020-07-18T17:31:05.527" v="153" actId="26606"/>
          <ac:spMkLst>
            <pc:docMk/>
            <pc:sldMk cId="853632643" sldId="275"/>
            <ac:spMk id="15" creationId="{8D4480B4-953D-41FA-9052-09AB3A026947}"/>
          </ac:spMkLst>
        </pc:spChg>
        <pc:spChg chg="add del">
          <ac:chgData name="Heja Ratsimatahomanana" userId="d2d06f0d3b062619" providerId="LiveId" clId="{DB41BF5B-B32B-44F7-944E-1CE1F8FBC01C}" dt="2020-07-18T17:31:07.189" v="155" actId="26606"/>
          <ac:spMkLst>
            <pc:docMk/>
            <pc:sldMk cId="853632643" sldId="275"/>
            <ac:spMk id="17" creationId="{54DCD9B2-D552-47A6-9FE2-15D7E8159AB6}"/>
          </ac:spMkLst>
        </pc:spChg>
        <pc:spChg chg="add del">
          <ac:chgData name="Heja Ratsimatahomanana" userId="d2d06f0d3b062619" providerId="LiveId" clId="{DB41BF5B-B32B-44F7-944E-1CE1F8FBC01C}" dt="2020-07-18T17:31:07.189" v="155" actId="26606"/>
          <ac:spMkLst>
            <pc:docMk/>
            <pc:sldMk cId="853632643" sldId="275"/>
            <ac:spMk id="19" creationId="{CCE25F7F-C10E-4478-90C0-93B61E638386}"/>
          </ac:spMkLst>
        </pc:spChg>
        <pc:spChg chg="add">
          <ac:chgData name="Heja Ratsimatahomanana" userId="d2d06f0d3b062619" providerId="LiveId" clId="{DB41BF5B-B32B-44F7-944E-1CE1F8FBC01C}" dt="2020-07-18T17:31:07.225" v="156" actId="26606"/>
          <ac:spMkLst>
            <pc:docMk/>
            <pc:sldMk cId="853632643" sldId="275"/>
            <ac:spMk id="21" creationId="{33428ACC-71EC-4171-9527-10983BA6B41D}"/>
          </ac:spMkLst>
        </pc:spChg>
        <pc:spChg chg="add">
          <ac:chgData name="Heja Ratsimatahomanana" userId="d2d06f0d3b062619" providerId="LiveId" clId="{DB41BF5B-B32B-44F7-944E-1CE1F8FBC01C}" dt="2020-07-18T17:31:07.225" v="156" actId="26606"/>
          <ac:spMkLst>
            <pc:docMk/>
            <pc:sldMk cId="853632643" sldId="275"/>
            <ac:spMk id="23" creationId="{8D4480B4-953D-41FA-9052-09AB3A026947}"/>
          </ac:spMkLst>
        </pc:spChg>
        <pc:picChg chg="add mod">
          <ac:chgData name="Heja Ratsimatahomanana" userId="d2d06f0d3b062619" providerId="LiveId" clId="{DB41BF5B-B32B-44F7-944E-1CE1F8FBC01C}" dt="2020-07-18T17:31:07.225" v="156" actId="26606"/>
          <ac:picMkLst>
            <pc:docMk/>
            <pc:sldMk cId="853632643" sldId="275"/>
            <ac:picMk id="3" creationId="{338E15AC-F44F-42E5-A7AA-C01FBE6E581A}"/>
          </ac:picMkLst>
        </pc:picChg>
        <pc:cxnChg chg="add del">
          <ac:chgData name="Heja Ratsimatahomanana" userId="d2d06f0d3b062619" providerId="LiveId" clId="{DB41BF5B-B32B-44F7-944E-1CE1F8FBC01C}" dt="2020-07-18T17:31:05.527" v="153" actId="26606"/>
          <ac:cxnSpMkLst>
            <pc:docMk/>
            <pc:sldMk cId="853632643" sldId="275"/>
            <ac:cxnSpMk id="13" creationId="{BA22713B-ABB6-4391-97F9-0449A2B9B664}"/>
          </ac:cxnSpMkLst>
        </pc:cxnChg>
        <pc:cxnChg chg="add del">
          <ac:chgData name="Heja Ratsimatahomanana" userId="d2d06f0d3b062619" providerId="LiveId" clId="{DB41BF5B-B32B-44F7-944E-1CE1F8FBC01C}" dt="2020-07-18T17:31:07.189" v="155" actId="26606"/>
          <ac:cxnSpMkLst>
            <pc:docMk/>
            <pc:sldMk cId="853632643" sldId="275"/>
            <ac:cxnSpMk id="18" creationId="{FCE0A9EA-62FA-4F43-BEF6-7BBBB3F90F25}"/>
          </ac:cxnSpMkLst>
        </pc:cxnChg>
        <pc:cxnChg chg="add">
          <ac:chgData name="Heja Ratsimatahomanana" userId="d2d06f0d3b062619" providerId="LiveId" clId="{DB41BF5B-B32B-44F7-944E-1CE1F8FBC01C}" dt="2020-07-18T17:31:07.225" v="156" actId="26606"/>
          <ac:cxnSpMkLst>
            <pc:docMk/>
            <pc:sldMk cId="853632643" sldId="275"/>
            <ac:cxnSpMk id="22" creationId="{BA22713B-ABB6-4391-97F9-0449A2B9B664}"/>
          </ac:cxnSpMkLst>
        </pc:cxnChg>
      </pc:sldChg>
      <pc:sldChg chg="addSp delSp modSp mod setBg">
        <pc:chgData name="Heja Ratsimatahomanana" userId="d2d06f0d3b062619" providerId="LiveId" clId="{DB41BF5B-B32B-44F7-944E-1CE1F8FBC01C}" dt="2020-07-18T17:28:21.697" v="148" actId="26606"/>
        <pc:sldMkLst>
          <pc:docMk/>
          <pc:sldMk cId="4030459917" sldId="276"/>
        </pc:sldMkLst>
        <pc:spChg chg="mod">
          <ac:chgData name="Heja Ratsimatahomanana" userId="d2d06f0d3b062619" providerId="LiveId" clId="{DB41BF5B-B32B-44F7-944E-1CE1F8FBC01C}" dt="2020-07-18T17:28:21.697" v="148" actId="26606"/>
          <ac:spMkLst>
            <pc:docMk/>
            <pc:sldMk cId="4030459917" sldId="276"/>
            <ac:spMk id="4" creationId="{A921E090-DF2C-4883-8A9A-B6289A55F682}"/>
          </ac:spMkLst>
        </pc:spChg>
        <pc:spChg chg="mod">
          <ac:chgData name="Heja Ratsimatahomanana" userId="d2d06f0d3b062619" providerId="LiveId" clId="{DB41BF5B-B32B-44F7-944E-1CE1F8FBC01C}" dt="2020-07-18T17:28:21.697" v="148" actId="26606"/>
          <ac:spMkLst>
            <pc:docMk/>
            <pc:sldMk cId="4030459917" sldId="276"/>
            <ac:spMk id="5" creationId="{817BF26D-6EE0-426A-B1BA-30EC12A9BDC6}"/>
          </ac:spMkLst>
        </pc:spChg>
        <pc:spChg chg="mod ord">
          <ac:chgData name="Heja Ratsimatahomanana" userId="d2d06f0d3b062619" providerId="LiveId" clId="{DB41BF5B-B32B-44F7-944E-1CE1F8FBC01C}" dt="2020-07-18T17:28:21.697" v="148" actId="26606"/>
          <ac:spMkLst>
            <pc:docMk/>
            <pc:sldMk cId="4030459917" sldId="276"/>
            <ac:spMk id="6" creationId="{66D292D1-F569-435D-A7CA-0147469F64B4}"/>
          </ac:spMkLst>
        </pc:spChg>
        <pc:spChg chg="add del">
          <ac:chgData name="Heja Ratsimatahomanana" userId="d2d06f0d3b062619" providerId="LiveId" clId="{DB41BF5B-B32B-44F7-944E-1CE1F8FBC01C}" dt="2020-07-18T17:28:19.439" v="145" actId="26606"/>
          <ac:spMkLst>
            <pc:docMk/>
            <pc:sldMk cId="4030459917" sldId="276"/>
            <ac:spMk id="11" creationId="{33428ACC-71EC-4171-9527-10983BA6B41D}"/>
          </ac:spMkLst>
        </pc:spChg>
        <pc:spChg chg="add del">
          <ac:chgData name="Heja Ratsimatahomanana" userId="d2d06f0d3b062619" providerId="LiveId" clId="{DB41BF5B-B32B-44F7-944E-1CE1F8FBC01C}" dt="2020-07-18T17:28:19.439" v="145" actId="26606"/>
          <ac:spMkLst>
            <pc:docMk/>
            <pc:sldMk cId="4030459917" sldId="276"/>
            <ac:spMk id="15" creationId="{8D4480B4-953D-41FA-9052-09AB3A026947}"/>
          </ac:spMkLst>
        </pc:spChg>
        <pc:spChg chg="add del">
          <ac:chgData name="Heja Ratsimatahomanana" userId="d2d06f0d3b062619" providerId="LiveId" clId="{DB41BF5B-B32B-44F7-944E-1CE1F8FBC01C}" dt="2020-07-18T17:28:21.661" v="147" actId="26606"/>
          <ac:spMkLst>
            <pc:docMk/>
            <pc:sldMk cId="4030459917" sldId="276"/>
            <ac:spMk id="17" creationId="{B4D0E555-16F6-44D0-BF56-AF5FF5BDE9D6}"/>
          </ac:spMkLst>
        </pc:spChg>
        <pc:spChg chg="add del">
          <ac:chgData name="Heja Ratsimatahomanana" userId="d2d06f0d3b062619" providerId="LiveId" clId="{DB41BF5B-B32B-44F7-944E-1CE1F8FBC01C}" dt="2020-07-18T17:28:21.661" v="147" actId="26606"/>
          <ac:spMkLst>
            <pc:docMk/>
            <pc:sldMk cId="4030459917" sldId="276"/>
            <ac:spMk id="18" creationId="{8117041D-1A7B-4ECA-AB68-3CFDB6726B8E}"/>
          </ac:spMkLst>
        </pc:spChg>
        <pc:spChg chg="add">
          <ac:chgData name="Heja Ratsimatahomanana" userId="d2d06f0d3b062619" providerId="LiveId" clId="{DB41BF5B-B32B-44F7-944E-1CE1F8FBC01C}" dt="2020-07-18T17:28:21.697" v="148" actId="26606"/>
          <ac:spMkLst>
            <pc:docMk/>
            <pc:sldMk cId="4030459917" sldId="276"/>
            <ac:spMk id="21" creationId="{33428ACC-71EC-4171-9527-10983BA6B41D}"/>
          </ac:spMkLst>
        </pc:spChg>
        <pc:spChg chg="add">
          <ac:chgData name="Heja Ratsimatahomanana" userId="d2d06f0d3b062619" providerId="LiveId" clId="{DB41BF5B-B32B-44F7-944E-1CE1F8FBC01C}" dt="2020-07-18T17:28:21.697" v="148" actId="26606"/>
          <ac:spMkLst>
            <pc:docMk/>
            <pc:sldMk cId="4030459917" sldId="276"/>
            <ac:spMk id="23" creationId="{8D4480B4-953D-41FA-9052-09AB3A026947}"/>
          </ac:spMkLst>
        </pc:spChg>
        <pc:picChg chg="add mod">
          <ac:chgData name="Heja Ratsimatahomanana" userId="d2d06f0d3b062619" providerId="LiveId" clId="{DB41BF5B-B32B-44F7-944E-1CE1F8FBC01C}" dt="2020-07-18T17:28:21.697" v="148" actId="26606"/>
          <ac:picMkLst>
            <pc:docMk/>
            <pc:sldMk cId="4030459917" sldId="276"/>
            <ac:picMk id="3" creationId="{F6126833-789A-44EA-8BC9-9F4B3BBE83C2}"/>
          </ac:picMkLst>
        </pc:picChg>
        <pc:cxnChg chg="add del">
          <ac:chgData name="Heja Ratsimatahomanana" userId="d2d06f0d3b062619" providerId="LiveId" clId="{DB41BF5B-B32B-44F7-944E-1CE1F8FBC01C}" dt="2020-07-18T17:28:19.439" v="145" actId="26606"/>
          <ac:cxnSpMkLst>
            <pc:docMk/>
            <pc:sldMk cId="4030459917" sldId="276"/>
            <ac:cxnSpMk id="13" creationId="{BA22713B-ABB6-4391-97F9-0449A2B9B664}"/>
          </ac:cxnSpMkLst>
        </pc:cxnChg>
        <pc:cxnChg chg="add del">
          <ac:chgData name="Heja Ratsimatahomanana" userId="d2d06f0d3b062619" providerId="LiveId" clId="{DB41BF5B-B32B-44F7-944E-1CE1F8FBC01C}" dt="2020-07-18T17:28:21.661" v="147" actId="26606"/>
          <ac:cxnSpMkLst>
            <pc:docMk/>
            <pc:sldMk cId="4030459917" sldId="276"/>
            <ac:cxnSpMk id="19" creationId="{ABCD2462-4C1E-401A-AC2D-F799A138B245}"/>
          </ac:cxnSpMkLst>
        </pc:cxnChg>
        <pc:cxnChg chg="add">
          <ac:chgData name="Heja Ratsimatahomanana" userId="d2d06f0d3b062619" providerId="LiveId" clId="{DB41BF5B-B32B-44F7-944E-1CE1F8FBC01C}" dt="2020-07-18T17:28:21.697" v="148" actId="26606"/>
          <ac:cxnSpMkLst>
            <pc:docMk/>
            <pc:sldMk cId="4030459917" sldId="276"/>
            <ac:cxnSpMk id="22" creationId="{BA22713B-ABB6-4391-97F9-0449A2B9B664}"/>
          </ac:cxnSpMkLst>
        </pc:cxnChg>
      </pc:sldChg>
      <pc:sldChg chg="modSp">
        <pc:chgData name="Heja Ratsimatahomanana" userId="d2d06f0d3b062619" providerId="LiveId" clId="{DB41BF5B-B32B-44F7-944E-1CE1F8FBC01C}" dt="2020-07-20T02:38:21.834" v="223" actId="20577"/>
        <pc:sldMkLst>
          <pc:docMk/>
          <pc:sldMk cId="603089663" sldId="277"/>
        </pc:sldMkLst>
        <pc:spChg chg="mod">
          <ac:chgData name="Heja Ratsimatahomanana" userId="d2d06f0d3b062619" providerId="LiveId" clId="{DB41BF5B-B32B-44F7-944E-1CE1F8FBC01C}" dt="2020-07-20T02:38:21.834" v="223" actId="20577"/>
          <ac:spMkLst>
            <pc:docMk/>
            <pc:sldMk cId="603089663" sldId="277"/>
            <ac:spMk id="6" creationId="{66D292D1-F569-435D-A7CA-0147469F64B4}"/>
          </ac:spMkLst>
        </pc:spChg>
      </pc:sldChg>
      <pc:sldChg chg="modSp add">
        <pc:chgData name="Heja Ratsimatahomanana" userId="d2d06f0d3b062619" providerId="LiveId" clId="{DB41BF5B-B32B-44F7-944E-1CE1F8FBC01C}" dt="2020-07-17T17:57:58.751" v="95" actId="5793"/>
        <pc:sldMkLst>
          <pc:docMk/>
          <pc:sldMk cId="1172276525" sldId="279"/>
        </pc:sldMkLst>
        <pc:spChg chg="mod">
          <ac:chgData name="Heja Ratsimatahomanana" userId="d2d06f0d3b062619" providerId="LiveId" clId="{DB41BF5B-B32B-44F7-944E-1CE1F8FBC01C}" dt="2020-07-17T17:57:06.402" v="73" actId="20577"/>
          <ac:spMkLst>
            <pc:docMk/>
            <pc:sldMk cId="1172276525" sldId="279"/>
            <ac:spMk id="4" creationId="{A921E090-DF2C-4883-8A9A-B6289A55F682}"/>
          </ac:spMkLst>
        </pc:spChg>
        <pc:spChg chg="mod">
          <ac:chgData name="Heja Ratsimatahomanana" userId="d2d06f0d3b062619" providerId="LiveId" clId="{DB41BF5B-B32B-44F7-944E-1CE1F8FBC01C}" dt="2020-07-17T17:57:58.751" v="95" actId="5793"/>
          <ac:spMkLst>
            <pc:docMk/>
            <pc:sldMk cId="1172276525" sldId="279"/>
            <ac:spMk id="6" creationId="{66D292D1-F569-435D-A7CA-0147469F64B4}"/>
          </ac:spMkLst>
        </pc:spChg>
      </pc:sldChg>
    </pc:docChg>
  </pc:docChgLst>
  <pc:docChgLst>
    <pc:chgData name="Heja Ratsimatahomanana" userId="d2d06f0d3b062619" providerId="LiveId" clId="{76226ACD-12AF-4ADF-A9EC-77308C38A10E}"/>
    <pc:docChg chg="undo custSel mod addSld delSld modSld addMainMaster delMainMaster delSection modSection">
      <pc:chgData name="Heja Ratsimatahomanana" userId="d2d06f0d3b062619" providerId="LiveId" clId="{76226ACD-12AF-4ADF-A9EC-77308C38A10E}" dt="2020-07-10T21:39:02.051" v="2273" actId="1076"/>
      <pc:docMkLst>
        <pc:docMk/>
      </pc:docMkLst>
      <pc:sldChg chg="addSp delSp modSp mod setBg modClrScheme chgLayout">
        <pc:chgData name="Heja Ratsimatahomanana" userId="d2d06f0d3b062619" providerId="LiveId" clId="{76226ACD-12AF-4ADF-A9EC-77308C38A10E}" dt="2020-07-10T20:55:06.279" v="1033" actId="20577"/>
        <pc:sldMkLst>
          <pc:docMk/>
          <pc:sldMk cId="4149145612" sldId="256"/>
        </pc:sldMkLst>
        <pc:spChg chg="mod ord">
          <ac:chgData name="Heja Ratsimatahomanana" userId="d2d06f0d3b062619" providerId="LiveId" clId="{76226ACD-12AF-4ADF-A9EC-77308C38A10E}" dt="2020-07-10T20:55:06.279" v="1033" actId="20577"/>
          <ac:spMkLst>
            <pc:docMk/>
            <pc:sldMk cId="4149145612" sldId="256"/>
            <ac:spMk id="2" creationId="{0F572340-32C2-4D50-8F9C-3B199D3C3AD4}"/>
          </ac:spMkLst>
        </pc:spChg>
        <pc:spChg chg="del mod">
          <ac:chgData name="Heja Ratsimatahomanana" userId="d2d06f0d3b062619" providerId="LiveId" clId="{76226ACD-12AF-4ADF-A9EC-77308C38A10E}" dt="2020-07-10T20:27:34.176" v="171" actId="478"/>
          <ac:spMkLst>
            <pc:docMk/>
            <pc:sldMk cId="4149145612" sldId="256"/>
            <ac:spMk id="3" creationId="{9CBDD4C5-88C0-49D8-B002-73308E060BC2}"/>
          </ac:spMkLst>
        </pc:spChg>
        <pc:spChg chg="add del mod">
          <ac:chgData name="Heja Ratsimatahomanana" userId="d2d06f0d3b062619" providerId="LiveId" clId="{76226ACD-12AF-4ADF-A9EC-77308C38A10E}" dt="2020-07-10T20:15:40.471" v="139" actId="11529"/>
          <ac:spMkLst>
            <pc:docMk/>
            <pc:sldMk cId="4149145612" sldId="256"/>
            <ac:spMk id="8" creationId="{171DCF05-2510-4E6E-B8AB-7888B703E194}"/>
          </ac:spMkLst>
        </pc:spChg>
        <pc:spChg chg="add del mod ord">
          <ac:chgData name="Heja Ratsimatahomanana" userId="d2d06f0d3b062619" providerId="LiveId" clId="{76226ACD-12AF-4ADF-A9EC-77308C38A10E}" dt="2020-07-10T20:17:57.088" v="147" actId="478"/>
          <ac:spMkLst>
            <pc:docMk/>
            <pc:sldMk cId="4149145612" sldId="256"/>
            <ac:spMk id="9" creationId="{9B874E66-16A4-4A3B-B7B4-6C597D225364}"/>
          </ac:spMkLst>
        </pc:spChg>
        <pc:spChg chg="add mod">
          <ac:chgData name="Heja Ratsimatahomanana" userId="d2d06f0d3b062619" providerId="LiveId" clId="{76226ACD-12AF-4ADF-A9EC-77308C38A10E}" dt="2020-07-10T20:38:05.657" v="393" actId="1035"/>
          <ac:spMkLst>
            <pc:docMk/>
            <pc:sldMk cId="4149145612" sldId="256"/>
            <ac:spMk id="12" creationId="{CF8EC7D2-CE14-4C1B-BAF6-A68F13EA6574}"/>
          </ac:spMkLst>
        </pc:spChg>
        <pc:spChg chg="add">
          <ac:chgData name="Heja Ratsimatahomanana" userId="d2d06f0d3b062619" providerId="LiveId" clId="{76226ACD-12AF-4ADF-A9EC-77308C38A10E}" dt="2020-07-10T20:29:07.929" v="177" actId="26606"/>
          <ac:spMkLst>
            <pc:docMk/>
            <pc:sldMk cId="4149145612" sldId="256"/>
            <ac:spMk id="16" creationId="{33428ACC-71EC-4171-9527-10983BA6B41D}"/>
          </ac:spMkLst>
        </pc:spChg>
        <pc:spChg chg="add">
          <ac:chgData name="Heja Ratsimatahomanana" userId="d2d06f0d3b062619" providerId="LiveId" clId="{76226ACD-12AF-4ADF-A9EC-77308C38A10E}" dt="2020-07-10T20:29:07.929" v="177" actId="26606"/>
          <ac:spMkLst>
            <pc:docMk/>
            <pc:sldMk cId="4149145612" sldId="256"/>
            <ac:spMk id="20" creationId="{8D4480B4-953D-41FA-9052-09AB3A026947}"/>
          </ac:spMkLst>
        </pc:spChg>
        <pc:picChg chg="add del mod ord">
          <ac:chgData name="Heja Ratsimatahomanana" userId="d2d06f0d3b062619" providerId="LiveId" clId="{76226ACD-12AF-4ADF-A9EC-77308C38A10E}" dt="2020-07-10T20:11:13.236" v="120" actId="478"/>
          <ac:picMkLst>
            <pc:docMk/>
            <pc:sldMk cId="4149145612" sldId="256"/>
            <ac:picMk id="5" creationId="{7E23CD05-7DE1-41E1-B44B-24D73AB6136E}"/>
          </ac:picMkLst>
        </pc:picChg>
        <pc:picChg chg="add del mod ord modCrop">
          <ac:chgData name="Heja Ratsimatahomanana" userId="d2d06f0d3b062619" providerId="LiveId" clId="{76226ACD-12AF-4ADF-A9EC-77308C38A10E}" dt="2020-07-10T20:27:14.740" v="168" actId="478"/>
          <ac:picMkLst>
            <pc:docMk/>
            <pc:sldMk cId="4149145612" sldId="256"/>
            <ac:picMk id="7" creationId="{F2254685-7EAD-48D8-B5E2-B4A9E74BA3EA}"/>
          </ac:picMkLst>
        </pc:picChg>
        <pc:picChg chg="add mod modCrop">
          <ac:chgData name="Heja Ratsimatahomanana" userId="d2d06f0d3b062619" providerId="LiveId" clId="{76226ACD-12AF-4ADF-A9EC-77308C38A10E}" dt="2020-07-10T20:29:19.262" v="179" actId="1076"/>
          <ac:picMkLst>
            <pc:docMk/>
            <pc:sldMk cId="4149145612" sldId="256"/>
            <ac:picMk id="11" creationId="{6B9760F1-44DE-41A5-97E7-140CA999888D}"/>
          </ac:picMkLst>
        </pc:picChg>
        <pc:cxnChg chg="add">
          <ac:chgData name="Heja Ratsimatahomanana" userId="d2d06f0d3b062619" providerId="LiveId" clId="{76226ACD-12AF-4ADF-A9EC-77308C38A10E}" dt="2020-07-10T20:29:07.929" v="177" actId="26606"/>
          <ac:cxnSpMkLst>
            <pc:docMk/>
            <pc:sldMk cId="4149145612" sldId="256"/>
            <ac:cxnSpMk id="18" creationId="{BA22713B-ABB6-4391-97F9-0449A2B9B664}"/>
          </ac:cxnSpMkLst>
        </pc:cxnChg>
      </pc:sldChg>
      <pc:sldChg chg="addSp delSp modSp add del">
        <pc:chgData name="Heja Ratsimatahomanana" userId="d2d06f0d3b062619" providerId="LiveId" clId="{76226ACD-12AF-4ADF-A9EC-77308C38A10E}" dt="2020-07-10T20:44:19.258" v="415" actId="2696"/>
        <pc:sldMkLst>
          <pc:docMk/>
          <pc:sldMk cId="2658068655" sldId="257"/>
        </pc:sldMkLst>
        <pc:spChg chg="del">
          <ac:chgData name="Heja Ratsimatahomanana" userId="d2d06f0d3b062619" providerId="LiveId" clId="{76226ACD-12AF-4ADF-A9EC-77308C38A10E}" dt="2020-07-10T20:38:49.254" v="401"/>
          <ac:spMkLst>
            <pc:docMk/>
            <pc:sldMk cId="2658068655" sldId="257"/>
            <ac:spMk id="2" creationId="{C041B34B-9E86-4174-88D1-4879C9C19E7E}"/>
          </ac:spMkLst>
        </pc:spChg>
        <pc:spChg chg="del">
          <ac:chgData name="Heja Ratsimatahomanana" userId="d2d06f0d3b062619" providerId="LiveId" clId="{76226ACD-12AF-4ADF-A9EC-77308C38A10E}" dt="2020-07-10T20:38:49.254" v="401"/>
          <ac:spMkLst>
            <pc:docMk/>
            <pc:sldMk cId="2658068655" sldId="257"/>
            <ac:spMk id="3" creationId="{32664E41-00D9-482C-84E1-B35684436081}"/>
          </ac:spMkLst>
        </pc:spChg>
        <pc:spChg chg="add del mod">
          <ac:chgData name="Heja Ratsimatahomanana" userId="d2d06f0d3b062619" providerId="LiveId" clId="{76226ACD-12AF-4ADF-A9EC-77308C38A10E}" dt="2020-07-10T20:38:53.311" v="402"/>
          <ac:spMkLst>
            <pc:docMk/>
            <pc:sldMk cId="2658068655" sldId="257"/>
            <ac:spMk id="4" creationId="{A06A6073-81CC-4504-8D40-B18E80FDBDAF}"/>
          </ac:spMkLst>
        </pc:spChg>
        <pc:spChg chg="add del mod">
          <ac:chgData name="Heja Ratsimatahomanana" userId="d2d06f0d3b062619" providerId="LiveId" clId="{76226ACD-12AF-4ADF-A9EC-77308C38A10E}" dt="2020-07-10T20:38:53.311" v="402"/>
          <ac:spMkLst>
            <pc:docMk/>
            <pc:sldMk cId="2658068655" sldId="257"/>
            <ac:spMk id="5" creationId="{ED673278-4E02-4941-B9B4-EB68D0949379}"/>
          </ac:spMkLst>
        </pc:spChg>
        <pc:spChg chg="add del mod">
          <ac:chgData name="Heja Ratsimatahomanana" userId="d2d06f0d3b062619" providerId="LiveId" clId="{76226ACD-12AF-4ADF-A9EC-77308C38A10E}" dt="2020-07-10T20:39:09.767" v="403"/>
          <ac:spMkLst>
            <pc:docMk/>
            <pc:sldMk cId="2658068655" sldId="257"/>
            <ac:spMk id="6" creationId="{2C70DC51-98F6-4E8B-96C1-8A606417720C}"/>
          </ac:spMkLst>
        </pc:spChg>
        <pc:spChg chg="add del mod">
          <ac:chgData name="Heja Ratsimatahomanana" userId="d2d06f0d3b062619" providerId="LiveId" clId="{76226ACD-12AF-4ADF-A9EC-77308C38A10E}" dt="2020-07-10T20:39:09.767" v="403"/>
          <ac:spMkLst>
            <pc:docMk/>
            <pc:sldMk cId="2658068655" sldId="257"/>
            <ac:spMk id="7" creationId="{47764B5A-7959-41FA-A708-3E62B03CFE34}"/>
          </ac:spMkLst>
        </pc:spChg>
        <pc:spChg chg="add mod">
          <ac:chgData name="Heja Ratsimatahomanana" userId="d2d06f0d3b062619" providerId="LiveId" clId="{76226ACD-12AF-4ADF-A9EC-77308C38A10E}" dt="2020-07-10T20:39:09.767" v="403"/>
          <ac:spMkLst>
            <pc:docMk/>
            <pc:sldMk cId="2658068655" sldId="257"/>
            <ac:spMk id="8" creationId="{A5270A7A-0D69-45F4-93DE-3B3A269183B3}"/>
          </ac:spMkLst>
        </pc:spChg>
        <pc:spChg chg="add mod">
          <ac:chgData name="Heja Ratsimatahomanana" userId="d2d06f0d3b062619" providerId="LiveId" clId="{76226ACD-12AF-4ADF-A9EC-77308C38A10E}" dt="2020-07-10T20:39:09.767" v="403"/>
          <ac:spMkLst>
            <pc:docMk/>
            <pc:sldMk cId="2658068655" sldId="257"/>
            <ac:spMk id="9" creationId="{2F83827A-FC60-455C-8A08-C823C67C0900}"/>
          </ac:spMkLst>
        </pc:spChg>
      </pc:sldChg>
      <pc:sldChg chg="addSp delSp modSp add del">
        <pc:chgData name="Heja Ratsimatahomanana" userId="d2d06f0d3b062619" providerId="LiveId" clId="{76226ACD-12AF-4ADF-A9EC-77308C38A10E}" dt="2020-07-10T20:38:30.038" v="399" actId="2696"/>
        <pc:sldMkLst>
          <pc:docMk/>
          <pc:sldMk cId="4031649463" sldId="257"/>
        </pc:sldMkLst>
        <pc:spChg chg="mod">
          <ac:chgData name="Heja Ratsimatahomanana" userId="d2d06f0d3b062619" providerId="LiveId" clId="{76226ACD-12AF-4ADF-A9EC-77308C38A10E}" dt="2020-07-10T20:38:25.033" v="396" actId="20577"/>
          <ac:spMkLst>
            <pc:docMk/>
            <pc:sldMk cId="4031649463" sldId="257"/>
            <ac:spMk id="2" creationId="{823D4977-5141-4306-8C88-E938A10D36EC}"/>
          </ac:spMkLst>
        </pc:spChg>
        <pc:spChg chg="del">
          <ac:chgData name="Heja Ratsimatahomanana" userId="d2d06f0d3b062619" providerId="LiveId" clId="{76226ACD-12AF-4ADF-A9EC-77308C38A10E}" dt="2020-07-10T20:33:39.773" v="344" actId="478"/>
          <ac:spMkLst>
            <pc:docMk/>
            <pc:sldMk cId="4031649463" sldId="257"/>
            <ac:spMk id="3" creationId="{899CF064-5808-4A0D-8B3B-5A82AE3E1857}"/>
          </ac:spMkLst>
        </pc:spChg>
        <pc:spChg chg="add del mod">
          <ac:chgData name="Heja Ratsimatahomanana" userId="d2d06f0d3b062619" providerId="LiveId" clId="{76226ACD-12AF-4ADF-A9EC-77308C38A10E}" dt="2020-07-10T20:38:26.428" v="398"/>
          <ac:spMkLst>
            <pc:docMk/>
            <pc:sldMk cId="4031649463" sldId="257"/>
            <ac:spMk id="4" creationId="{F19AF995-CD1D-49D4-A33E-D3EBB73A4EC7}"/>
          </ac:spMkLst>
        </pc:spChg>
      </pc:sldChg>
      <pc:sldChg chg="addSp delSp modSp add">
        <pc:chgData name="Heja Ratsimatahomanana" userId="d2d06f0d3b062619" providerId="LiveId" clId="{76226ACD-12AF-4ADF-A9EC-77308C38A10E}" dt="2020-07-10T21:39:02.051" v="2273" actId="1076"/>
        <pc:sldMkLst>
          <pc:docMk/>
          <pc:sldMk cId="4134319915" sldId="257"/>
        </pc:sldMkLst>
        <pc:spChg chg="del">
          <ac:chgData name="Heja Ratsimatahomanana" userId="d2d06f0d3b062619" providerId="LiveId" clId="{76226ACD-12AF-4ADF-A9EC-77308C38A10E}" dt="2020-07-10T20:44:27.481" v="418"/>
          <ac:spMkLst>
            <pc:docMk/>
            <pc:sldMk cId="4134319915" sldId="257"/>
            <ac:spMk id="2" creationId="{D3131F31-4F58-4B84-ACA1-C2F1FE3F5545}"/>
          </ac:spMkLst>
        </pc:spChg>
        <pc:spChg chg="del">
          <ac:chgData name="Heja Ratsimatahomanana" userId="d2d06f0d3b062619" providerId="LiveId" clId="{76226ACD-12AF-4ADF-A9EC-77308C38A10E}" dt="2020-07-10T20:44:27.481" v="418"/>
          <ac:spMkLst>
            <pc:docMk/>
            <pc:sldMk cId="4134319915" sldId="257"/>
            <ac:spMk id="3" creationId="{61C142D0-6E12-4D00-993E-69AB3F7A18FE}"/>
          </ac:spMkLst>
        </pc:spChg>
        <pc:spChg chg="add mod">
          <ac:chgData name="Heja Ratsimatahomanana" userId="d2d06f0d3b062619" providerId="LiveId" clId="{76226ACD-12AF-4ADF-A9EC-77308C38A10E}" dt="2020-07-10T21:23:54.694" v="2140" actId="1076"/>
          <ac:spMkLst>
            <pc:docMk/>
            <pc:sldMk cId="4134319915" sldId="257"/>
            <ac:spMk id="4" creationId="{A921E090-DF2C-4883-8A9A-B6289A55F682}"/>
          </ac:spMkLst>
        </pc:spChg>
        <pc:spChg chg="add mod">
          <ac:chgData name="Heja Ratsimatahomanana" userId="d2d06f0d3b062619" providerId="LiveId" clId="{76226ACD-12AF-4ADF-A9EC-77308C38A10E}" dt="2020-07-10T20:44:27.481" v="418"/>
          <ac:spMkLst>
            <pc:docMk/>
            <pc:sldMk cId="4134319915" sldId="257"/>
            <ac:spMk id="5" creationId="{817BF26D-6EE0-426A-B1BA-30EC12A9BDC6}"/>
          </ac:spMkLst>
        </pc:spChg>
        <pc:spChg chg="add mod">
          <ac:chgData name="Heja Ratsimatahomanana" userId="d2d06f0d3b062619" providerId="LiveId" clId="{76226ACD-12AF-4ADF-A9EC-77308C38A10E}" dt="2020-07-10T21:24:00.588" v="2141" actId="1076"/>
          <ac:spMkLst>
            <pc:docMk/>
            <pc:sldMk cId="4134319915" sldId="257"/>
            <ac:spMk id="6" creationId="{66D292D1-F569-435D-A7CA-0147469F64B4}"/>
          </ac:spMkLst>
        </pc:spChg>
        <pc:picChg chg="add mod">
          <ac:chgData name="Heja Ratsimatahomanana" userId="d2d06f0d3b062619" providerId="LiveId" clId="{76226ACD-12AF-4ADF-A9EC-77308C38A10E}" dt="2020-07-10T21:39:02.051" v="2273" actId="1076"/>
          <ac:picMkLst>
            <pc:docMk/>
            <pc:sldMk cId="4134319915" sldId="257"/>
            <ac:picMk id="8" creationId="{5DC7DD2F-14D7-4074-9DEF-D76C5B62B68A}"/>
          </ac:picMkLst>
        </pc:picChg>
        <pc:picChg chg="add mod">
          <ac:chgData name="Heja Ratsimatahomanana" userId="d2d06f0d3b062619" providerId="LiveId" clId="{76226ACD-12AF-4ADF-A9EC-77308C38A10E}" dt="2020-07-10T21:38:33.209" v="2270" actId="1076"/>
          <ac:picMkLst>
            <pc:docMk/>
            <pc:sldMk cId="4134319915" sldId="257"/>
            <ac:picMk id="10" creationId="{92CD81E7-7CD9-4B58-8423-501348D158B1}"/>
          </ac:picMkLst>
        </pc:picChg>
        <pc:picChg chg="add mod">
          <ac:chgData name="Heja Ratsimatahomanana" userId="d2d06f0d3b062619" providerId="LiveId" clId="{76226ACD-12AF-4ADF-A9EC-77308C38A10E}" dt="2020-07-10T21:38:23.200" v="2268" actId="1076"/>
          <ac:picMkLst>
            <pc:docMk/>
            <pc:sldMk cId="4134319915" sldId="257"/>
            <ac:picMk id="12" creationId="{80F686CC-AAB3-4AC7-B7C6-1878D7774512}"/>
          </ac:picMkLst>
        </pc:picChg>
      </pc:sldChg>
      <pc:sldChg chg="addSp delSp modSp add del delAnim modAnim">
        <pc:chgData name="Heja Ratsimatahomanana" userId="d2d06f0d3b062619" providerId="LiveId" clId="{76226ACD-12AF-4ADF-A9EC-77308C38A10E}" dt="2020-07-10T20:43:27.195" v="414" actId="2696"/>
        <pc:sldMkLst>
          <pc:docMk/>
          <pc:sldMk cId="1878124272" sldId="258"/>
        </pc:sldMkLst>
        <pc:spChg chg="del">
          <ac:chgData name="Heja Ratsimatahomanana" userId="d2d06f0d3b062619" providerId="LiveId" clId="{76226ACD-12AF-4ADF-A9EC-77308C38A10E}" dt="2020-07-10T20:39:55.502" v="405"/>
          <ac:spMkLst>
            <pc:docMk/>
            <pc:sldMk cId="1878124272" sldId="258"/>
            <ac:spMk id="2" creationId="{E2DDB6ED-B3F8-4A67-83C3-B38920CE95D2}"/>
          </ac:spMkLst>
        </pc:spChg>
        <pc:spChg chg="del">
          <ac:chgData name="Heja Ratsimatahomanana" userId="d2d06f0d3b062619" providerId="LiveId" clId="{76226ACD-12AF-4ADF-A9EC-77308C38A10E}" dt="2020-07-10T20:39:55.502" v="405"/>
          <ac:spMkLst>
            <pc:docMk/>
            <pc:sldMk cId="1878124272" sldId="258"/>
            <ac:spMk id="3" creationId="{70CD083B-E739-4EED-859B-BE2A2D9A37ED}"/>
          </ac:spMkLst>
        </pc:spChg>
        <pc:spChg chg="add del mod">
          <ac:chgData name="Heja Ratsimatahomanana" userId="d2d06f0d3b062619" providerId="LiveId" clId="{76226ACD-12AF-4ADF-A9EC-77308C38A10E}" dt="2020-07-10T20:39:57.353" v="406"/>
          <ac:spMkLst>
            <pc:docMk/>
            <pc:sldMk cId="1878124272" sldId="258"/>
            <ac:spMk id="4" creationId="{49DF802E-DFAE-460B-AB92-CAA41B9EAF01}"/>
          </ac:spMkLst>
        </pc:spChg>
        <pc:spChg chg="add del mod">
          <ac:chgData name="Heja Ratsimatahomanana" userId="d2d06f0d3b062619" providerId="LiveId" clId="{76226ACD-12AF-4ADF-A9EC-77308C38A10E}" dt="2020-07-10T20:39:57.353" v="406"/>
          <ac:spMkLst>
            <pc:docMk/>
            <pc:sldMk cId="1878124272" sldId="258"/>
            <ac:spMk id="5" creationId="{F068BD52-B060-45A3-958B-6C919E18BE90}"/>
          </ac:spMkLst>
        </pc:spChg>
        <pc:spChg chg="add mod">
          <ac:chgData name="Heja Ratsimatahomanana" userId="d2d06f0d3b062619" providerId="LiveId" clId="{76226ACD-12AF-4ADF-A9EC-77308C38A10E}" dt="2020-07-10T20:40:06.724" v="408" actId="1076"/>
          <ac:spMkLst>
            <pc:docMk/>
            <pc:sldMk cId="1878124272" sldId="258"/>
            <ac:spMk id="6" creationId="{D492DA62-916E-4FCE-B3D0-B86246AF2BA3}"/>
          </ac:spMkLst>
        </pc:spChg>
        <pc:spChg chg="add mod">
          <ac:chgData name="Heja Ratsimatahomanana" userId="d2d06f0d3b062619" providerId="LiveId" clId="{76226ACD-12AF-4ADF-A9EC-77308C38A10E}" dt="2020-07-10T20:40:03.356" v="407" actId="1076"/>
          <ac:spMkLst>
            <pc:docMk/>
            <pc:sldMk cId="1878124272" sldId="258"/>
            <ac:spMk id="7" creationId="{2DCEFA3B-3E42-4143-9C3C-3894AAB06D2E}"/>
          </ac:spMkLst>
        </pc:spChg>
        <pc:picChg chg="add del mod">
          <ac:chgData name="Heja Ratsimatahomanana" userId="d2d06f0d3b062619" providerId="LiveId" clId="{76226ACD-12AF-4ADF-A9EC-77308C38A10E}" dt="2020-07-10T20:42:40.573" v="413" actId="478"/>
          <ac:picMkLst>
            <pc:docMk/>
            <pc:sldMk cId="1878124272" sldId="258"/>
            <ac:picMk id="8" creationId="{C098A07D-30B2-4B50-AD17-8F889B81473E}"/>
          </ac:picMkLst>
        </pc:picChg>
      </pc:sldChg>
      <pc:sldChg chg="addSp delSp modSp add del">
        <pc:chgData name="Heja Ratsimatahomanana" userId="d2d06f0d3b062619" providerId="LiveId" clId="{76226ACD-12AF-4ADF-A9EC-77308C38A10E}" dt="2020-07-10T21:25:08.345" v="2149" actId="2696"/>
        <pc:sldMkLst>
          <pc:docMk/>
          <pc:sldMk cId="2743521964" sldId="258"/>
        </pc:sldMkLst>
        <pc:spChg chg="mod">
          <ac:chgData name="Heja Ratsimatahomanana" userId="d2d06f0d3b062619" providerId="LiveId" clId="{76226ACD-12AF-4ADF-A9EC-77308C38A10E}" dt="2020-07-10T21:24:10.324" v="2142" actId="1076"/>
          <ac:spMkLst>
            <pc:docMk/>
            <pc:sldMk cId="2743521964" sldId="258"/>
            <ac:spMk id="4" creationId="{A921E090-DF2C-4883-8A9A-B6289A55F682}"/>
          </ac:spMkLst>
        </pc:spChg>
        <pc:spChg chg="mod">
          <ac:chgData name="Heja Ratsimatahomanana" userId="d2d06f0d3b062619" providerId="LiveId" clId="{76226ACD-12AF-4ADF-A9EC-77308C38A10E}" dt="2020-07-10T21:24:16.973" v="2143" actId="1076"/>
          <ac:spMkLst>
            <pc:docMk/>
            <pc:sldMk cId="2743521964" sldId="258"/>
            <ac:spMk id="6" creationId="{66D292D1-F569-435D-A7CA-0147469F64B4}"/>
          </ac:spMkLst>
        </pc:spChg>
        <pc:picChg chg="add del mod">
          <ac:chgData name="Heja Ratsimatahomanana" userId="d2d06f0d3b062619" providerId="LiveId" clId="{76226ACD-12AF-4ADF-A9EC-77308C38A10E}" dt="2020-07-10T21:22:52.165" v="2131" actId="478"/>
          <ac:picMkLst>
            <pc:docMk/>
            <pc:sldMk cId="2743521964" sldId="258"/>
            <ac:picMk id="3" creationId="{0E48AB16-92DC-4020-B083-816D4D8AB338}"/>
          </ac:picMkLst>
        </pc:picChg>
        <pc:picChg chg="add mod">
          <ac:chgData name="Heja Ratsimatahomanana" userId="d2d06f0d3b062619" providerId="LiveId" clId="{76226ACD-12AF-4ADF-A9EC-77308C38A10E}" dt="2020-07-10T21:24:22.382" v="2144" actId="14100"/>
          <ac:picMkLst>
            <pc:docMk/>
            <pc:sldMk cId="2743521964" sldId="258"/>
            <ac:picMk id="8" creationId="{85808D14-E17B-4A54-AB58-E934B14CE093}"/>
          </ac:picMkLst>
        </pc:picChg>
      </pc:sldChg>
      <pc:sldChg chg="modSp add del">
        <pc:chgData name="Heja Ratsimatahomanana" userId="d2d06f0d3b062619" providerId="LiveId" clId="{76226ACD-12AF-4ADF-A9EC-77308C38A10E}" dt="2020-07-10T21:26:34.591" v="2175" actId="2696"/>
        <pc:sldMkLst>
          <pc:docMk/>
          <pc:sldMk cId="77369004" sldId="259"/>
        </pc:sldMkLst>
        <pc:spChg chg="mod">
          <ac:chgData name="Heja Ratsimatahomanana" userId="d2d06f0d3b062619" providerId="LiveId" clId="{76226ACD-12AF-4ADF-A9EC-77308C38A10E}" dt="2020-07-10T20:58:14.182" v="1247" actId="20577"/>
          <ac:spMkLst>
            <pc:docMk/>
            <pc:sldMk cId="77369004" sldId="259"/>
            <ac:spMk id="4" creationId="{A921E090-DF2C-4883-8A9A-B6289A55F682}"/>
          </ac:spMkLst>
        </pc:spChg>
      </pc:sldChg>
      <pc:sldChg chg="add del">
        <pc:chgData name="Heja Ratsimatahomanana" userId="d2d06f0d3b062619" providerId="LiveId" clId="{76226ACD-12AF-4ADF-A9EC-77308C38A10E}" dt="2020-07-10T20:40:55.008" v="410" actId="2696"/>
        <pc:sldMkLst>
          <pc:docMk/>
          <pc:sldMk cId="3374079776" sldId="259"/>
        </pc:sldMkLst>
      </pc:sldChg>
      <pc:sldChg chg="modSp add del">
        <pc:chgData name="Heja Ratsimatahomanana" userId="d2d06f0d3b062619" providerId="LiveId" clId="{76226ACD-12AF-4ADF-A9EC-77308C38A10E}" dt="2020-07-10T21:27:06.210" v="2189" actId="2696"/>
        <pc:sldMkLst>
          <pc:docMk/>
          <pc:sldMk cId="1962181732" sldId="260"/>
        </pc:sldMkLst>
        <pc:spChg chg="mod">
          <ac:chgData name="Heja Ratsimatahomanana" userId="d2d06f0d3b062619" providerId="LiveId" clId="{76226ACD-12AF-4ADF-A9EC-77308C38A10E}" dt="2020-07-10T20:58:24.238" v="1257" actId="20577"/>
          <ac:spMkLst>
            <pc:docMk/>
            <pc:sldMk cId="1962181732" sldId="260"/>
            <ac:spMk id="4" creationId="{A921E090-DF2C-4883-8A9A-B6289A55F682}"/>
          </ac:spMkLst>
        </pc:spChg>
      </pc:sldChg>
      <pc:sldChg chg="modSp add del">
        <pc:chgData name="Heja Ratsimatahomanana" userId="d2d06f0d3b062619" providerId="LiveId" clId="{76226ACD-12AF-4ADF-A9EC-77308C38A10E}" dt="2020-07-10T21:27:18.983" v="2191" actId="2696"/>
        <pc:sldMkLst>
          <pc:docMk/>
          <pc:sldMk cId="1903280752" sldId="261"/>
        </pc:sldMkLst>
        <pc:spChg chg="mod">
          <ac:chgData name="Heja Ratsimatahomanana" userId="d2d06f0d3b062619" providerId="LiveId" clId="{76226ACD-12AF-4ADF-A9EC-77308C38A10E}" dt="2020-07-10T20:58:39.450" v="1284" actId="20577"/>
          <ac:spMkLst>
            <pc:docMk/>
            <pc:sldMk cId="1903280752" sldId="261"/>
            <ac:spMk id="4" creationId="{A921E090-DF2C-4883-8A9A-B6289A55F682}"/>
          </ac:spMkLst>
        </pc:spChg>
      </pc:sldChg>
      <pc:sldChg chg="add del">
        <pc:chgData name="Heja Ratsimatahomanana" userId="d2d06f0d3b062619" providerId="LiveId" clId="{76226ACD-12AF-4ADF-A9EC-77308C38A10E}" dt="2020-07-10T21:25:49.008" v="2160" actId="2696"/>
        <pc:sldMkLst>
          <pc:docMk/>
          <pc:sldMk cId="2716250320" sldId="262"/>
        </pc:sldMkLst>
      </pc:sldChg>
      <pc:sldChg chg="addSp modSp add">
        <pc:chgData name="Heja Ratsimatahomanana" userId="d2d06f0d3b062619" providerId="LiveId" clId="{76226ACD-12AF-4ADF-A9EC-77308C38A10E}" dt="2020-07-10T21:25:43.192" v="2159" actId="14100"/>
        <pc:sldMkLst>
          <pc:docMk/>
          <pc:sldMk cId="3175467949" sldId="263"/>
        </pc:sldMkLst>
        <pc:spChg chg="mod">
          <ac:chgData name="Heja Ratsimatahomanana" userId="d2d06f0d3b062619" providerId="LiveId" clId="{76226ACD-12AF-4ADF-A9EC-77308C38A10E}" dt="2020-07-10T21:24:50.992" v="2147"/>
          <ac:spMkLst>
            <pc:docMk/>
            <pc:sldMk cId="3175467949" sldId="263"/>
            <ac:spMk id="4" creationId="{A921E090-DF2C-4883-8A9A-B6289A55F682}"/>
          </ac:spMkLst>
        </pc:spChg>
        <pc:spChg chg="mod">
          <ac:chgData name="Heja Ratsimatahomanana" userId="d2d06f0d3b062619" providerId="LiveId" clId="{76226ACD-12AF-4ADF-A9EC-77308C38A10E}" dt="2020-07-10T21:24:58.198" v="2148"/>
          <ac:spMkLst>
            <pc:docMk/>
            <pc:sldMk cId="3175467949" sldId="263"/>
            <ac:spMk id="6" creationId="{66D292D1-F569-435D-A7CA-0147469F64B4}"/>
          </ac:spMkLst>
        </pc:spChg>
        <pc:picChg chg="add mod">
          <ac:chgData name="Heja Ratsimatahomanana" userId="d2d06f0d3b062619" providerId="LiveId" clId="{76226ACD-12AF-4ADF-A9EC-77308C38A10E}" dt="2020-07-10T21:25:43.192" v="2159" actId="14100"/>
          <ac:picMkLst>
            <pc:docMk/>
            <pc:sldMk cId="3175467949" sldId="263"/>
            <ac:picMk id="3" creationId="{A0A73859-1209-47E3-A923-1961E22BDA92}"/>
          </ac:picMkLst>
        </pc:picChg>
      </pc:sldChg>
      <pc:sldChg chg="delSp modSp add">
        <pc:chgData name="Heja Ratsimatahomanana" userId="d2d06f0d3b062619" providerId="LiveId" clId="{76226ACD-12AF-4ADF-A9EC-77308C38A10E}" dt="2020-07-10T21:26:31.944" v="2174"/>
        <pc:sldMkLst>
          <pc:docMk/>
          <pc:sldMk cId="1049179991" sldId="264"/>
        </pc:sldMkLst>
        <pc:spChg chg="mod">
          <ac:chgData name="Heja Ratsimatahomanana" userId="d2d06f0d3b062619" providerId="LiveId" clId="{76226ACD-12AF-4ADF-A9EC-77308C38A10E}" dt="2020-07-10T21:26:24.662" v="2170" actId="20577"/>
          <ac:spMkLst>
            <pc:docMk/>
            <pc:sldMk cId="1049179991" sldId="264"/>
            <ac:spMk id="4" creationId="{A921E090-DF2C-4883-8A9A-B6289A55F682}"/>
          </ac:spMkLst>
        </pc:spChg>
        <pc:spChg chg="del mod">
          <ac:chgData name="Heja Ratsimatahomanana" userId="d2d06f0d3b062619" providerId="LiveId" clId="{76226ACD-12AF-4ADF-A9EC-77308C38A10E}" dt="2020-07-10T21:26:31.944" v="2174"/>
          <ac:spMkLst>
            <pc:docMk/>
            <pc:sldMk cId="1049179991" sldId="264"/>
            <ac:spMk id="6" creationId="{66D292D1-F569-435D-A7CA-0147469F64B4}"/>
          </ac:spMkLst>
        </pc:spChg>
        <pc:picChg chg="del">
          <ac:chgData name="Heja Ratsimatahomanana" userId="d2d06f0d3b062619" providerId="LiveId" clId="{76226ACD-12AF-4ADF-A9EC-77308C38A10E}" dt="2020-07-10T21:26:27.408" v="2171" actId="478"/>
          <ac:picMkLst>
            <pc:docMk/>
            <pc:sldMk cId="1049179991" sldId="264"/>
            <ac:picMk id="3" creationId="{A0A73859-1209-47E3-A923-1961E22BDA92}"/>
          </ac:picMkLst>
        </pc:picChg>
      </pc:sldChg>
      <pc:sldChg chg="add del">
        <pc:chgData name="Heja Ratsimatahomanana" userId="d2d06f0d3b062619" providerId="LiveId" clId="{76226ACD-12AF-4ADF-A9EC-77308C38A10E}" dt="2020-07-10T21:26:42.480" v="2177" actId="2696"/>
        <pc:sldMkLst>
          <pc:docMk/>
          <pc:sldMk cId="785431325" sldId="265"/>
        </pc:sldMkLst>
      </pc:sldChg>
      <pc:sldChg chg="modSp add">
        <pc:chgData name="Heja Ratsimatahomanana" userId="d2d06f0d3b062619" providerId="LiveId" clId="{76226ACD-12AF-4ADF-A9EC-77308C38A10E}" dt="2020-07-10T21:26:54.334" v="2187" actId="20577"/>
        <pc:sldMkLst>
          <pc:docMk/>
          <pc:sldMk cId="1819351471" sldId="265"/>
        </pc:sldMkLst>
        <pc:spChg chg="mod">
          <ac:chgData name="Heja Ratsimatahomanana" userId="d2d06f0d3b062619" providerId="LiveId" clId="{76226ACD-12AF-4ADF-A9EC-77308C38A10E}" dt="2020-07-10T21:26:54.334" v="2187" actId="20577"/>
          <ac:spMkLst>
            <pc:docMk/>
            <pc:sldMk cId="1819351471" sldId="265"/>
            <ac:spMk id="4" creationId="{A921E090-DF2C-4883-8A9A-B6289A55F682}"/>
          </ac:spMkLst>
        </pc:spChg>
      </pc:sldChg>
      <pc:sldChg chg="modSp add">
        <pc:chgData name="Heja Ratsimatahomanana" userId="d2d06f0d3b062619" providerId="LiveId" clId="{76226ACD-12AF-4ADF-A9EC-77308C38A10E}" dt="2020-07-10T21:27:22.014" v="2194" actId="20577"/>
        <pc:sldMkLst>
          <pc:docMk/>
          <pc:sldMk cId="3895922220" sldId="266"/>
        </pc:sldMkLst>
        <pc:spChg chg="mod">
          <ac:chgData name="Heja Ratsimatahomanana" userId="d2d06f0d3b062619" providerId="LiveId" clId="{76226ACD-12AF-4ADF-A9EC-77308C38A10E}" dt="2020-07-10T21:27:22.014" v="2194" actId="20577"/>
          <ac:spMkLst>
            <pc:docMk/>
            <pc:sldMk cId="3895922220" sldId="266"/>
            <ac:spMk id="4" creationId="{A921E090-DF2C-4883-8A9A-B6289A55F682}"/>
          </ac:spMkLst>
        </pc:spChg>
      </pc:sldChg>
      <pc:sldChg chg="addSp delSp modSp add">
        <pc:chgData name="Heja Ratsimatahomanana" userId="d2d06f0d3b062619" providerId="LiveId" clId="{76226ACD-12AF-4ADF-A9EC-77308C38A10E}" dt="2020-07-10T21:34:59.724" v="2241" actId="1076"/>
        <pc:sldMkLst>
          <pc:docMk/>
          <pc:sldMk cId="563108872" sldId="267"/>
        </pc:sldMkLst>
        <pc:picChg chg="add del mod ord">
          <ac:chgData name="Heja Ratsimatahomanana" userId="d2d06f0d3b062619" providerId="LiveId" clId="{76226ACD-12AF-4ADF-A9EC-77308C38A10E}" dt="2020-07-10T21:32:06.381" v="2220" actId="478"/>
          <ac:picMkLst>
            <pc:docMk/>
            <pc:sldMk cId="563108872" sldId="267"/>
            <ac:picMk id="7" creationId="{5AF50DB0-4FDB-4933-8543-8A012CA13FD0}"/>
          </ac:picMkLst>
        </pc:picChg>
        <pc:picChg chg="add del mod">
          <ac:chgData name="Heja Ratsimatahomanana" userId="d2d06f0d3b062619" providerId="LiveId" clId="{76226ACD-12AF-4ADF-A9EC-77308C38A10E}" dt="2020-07-10T21:32:04.627" v="2219" actId="478"/>
          <ac:picMkLst>
            <pc:docMk/>
            <pc:sldMk cId="563108872" sldId="267"/>
            <ac:picMk id="8" creationId="{512A49A8-0EFC-4C49-A259-BCA41E5674E2}"/>
          </ac:picMkLst>
        </pc:picChg>
        <pc:picChg chg="add del mod ord">
          <ac:chgData name="Heja Ratsimatahomanana" userId="d2d06f0d3b062619" providerId="LiveId" clId="{76226ACD-12AF-4ADF-A9EC-77308C38A10E}" dt="2020-07-10T21:32:03.002" v="2218" actId="478"/>
          <ac:picMkLst>
            <pc:docMk/>
            <pc:sldMk cId="563108872" sldId="267"/>
            <ac:picMk id="9" creationId="{786DA21B-ED55-49E1-B2D6-FDDAD3D5F331}"/>
          </ac:picMkLst>
        </pc:picChg>
        <pc:picChg chg="add del mod ord">
          <ac:chgData name="Heja Ratsimatahomanana" userId="d2d06f0d3b062619" providerId="LiveId" clId="{76226ACD-12AF-4ADF-A9EC-77308C38A10E}" dt="2020-07-10T21:32:01.468" v="2217" actId="478"/>
          <ac:picMkLst>
            <pc:docMk/>
            <pc:sldMk cId="563108872" sldId="267"/>
            <ac:picMk id="10" creationId="{CABE1EDC-7A40-4D95-98E7-280783787880}"/>
          </ac:picMkLst>
        </pc:picChg>
        <pc:picChg chg="add mod ord">
          <ac:chgData name="Heja Ratsimatahomanana" userId="d2d06f0d3b062619" providerId="LiveId" clId="{76226ACD-12AF-4ADF-A9EC-77308C38A10E}" dt="2020-07-10T21:32:53.759" v="2231" actId="167"/>
          <ac:picMkLst>
            <pc:docMk/>
            <pc:sldMk cId="563108872" sldId="267"/>
            <ac:picMk id="12" creationId="{7D22B728-38B5-45FE-8A69-BFC2AA3ED8C1}"/>
          </ac:picMkLst>
        </pc:picChg>
        <pc:picChg chg="add mod ord">
          <ac:chgData name="Heja Ratsimatahomanana" userId="d2d06f0d3b062619" providerId="LiveId" clId="{76226ACD-12AF-4ADF-A9EC-77308C38A10E}" dt="2020-07-10T21:32:55.889" v="2232" actId="167"/>
          <ac:picMkLst>
            <pc:docMk/>
            <pc:sldMk cId="563108872" sldId="267"/>
            <ac:picMk id="13" creationId="{6D263E85-078F-48BC-B0AF-2043E36AC7E5}"/>
          </ac:picMkLst>
        </pc:picChg>
        <pc:picChg chg="add mod ord">
          <ac:chgData name="Heja Ratsimatahomanana" userId="d2d06f0d3b062619" providerId="LiveId" clId="{76226ACD-12AF-4ADF-A9EC-77308C38A10E}" dt="2020-07-10T21:32:57.938" v="2233" actId="167"/>
          <ac:picMkLst>
            <pc:docMk/>
            <pc:sldMk cId="563108872" sldId="267"/>
            <ac:picMk id="14" creationId="{10324686-4B00-48D5-B430-88726591B571}"/>
          </ac:picMkLst>
        </pc:picChg>
        <pc:picChg chg="add mod ord">
          <ac:chgData name="Heja Ratsimatahomanana" userId="d2d06f0d3b062619" providerId="LiveId" clId="{76226ACD-12AF-4ADF-A9EC-77308C38A10E}" dt="2020-07-10T21:33:00.591" v="2234" actId="167"/>
          <ac:picMkLst>
            <pc:docMk/>
            <pc:sldMk cId="563108872" sldId="267"/>
            <ac:picMk id="15" creationId="{2C9699A5-0E4C-4F0B-838B-F42AD3F41D73}"/>
          </ac:picMkLst>
        </pc:picChg>
        <pc:picChg chg="add mod">
          <ac:chgData name="Heja Ratsimatahomanana" userId="d2d06f0d3b062619" providerId="LiveId" clId="{76226ACD-12AF-4ADF-A9EC-77308C38A10E}" dt="2020-07-10T21:34:59.724" v="2241" actId="1076"/>
          <ac:picMkLst>
            <pc:docMk/>
            <pc:sldMk cId="563108872" sldId="267"/>
            <ac:picMk id="17" creationId="{301A4BF9-3A1F-4E26-8E34-9BE22D69CEB1}"/>
          </ac:picMkLst>
        </pc:picChg>
      </pc:sldChg>
      <pc:sldMasterChg chg="del delSldLayout">
        <pc:chgData name="Heja Ratsimatahomanana" userId="d2d06f0d3b062619" providerId="LiveId" clId="{76226ACD-12AF-4ADF-A9EC-77308C38A10E}" dt="2020-07-10T20:29:07.929" v="177" actId="26606"/>
        <pc:sldMasterMkLst>
          <pc:docMk/>
          <pc:sldMasterMk cId="1254827141" sldId="2147483648"/>
        </pc:sldMasterMkLst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2595880949" sldId="2147483649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4186923334" sldId="2147483650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1887091887" sldId="2147483651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3670680571" sldId="2147483652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3870550438" sldId="2147483653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4009616747" sldId="2147483654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2232533787" sldId="2147483655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3914105396" sldId="2147483656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2671755948" sldId="2147483657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2063235752" sldId="2147483658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2805566933" sldId="2147483659"/>
          </pc:sldLayoutMkLst>
        </pc:sldLayoutChg>
      </pc:sldMasterChg>
      <pc:sldMasterChg chg="add replId addSldLayout">
        <pc:chgData name="Heja Ratsimatahomanana" userId="d2d06f0d3b062619" providerId="LiveId" clId="{76226ACD-12AF-4ADF-A9EC-77308C38A10E}" dt="2020-07-10T20:29:07.929" v="177" actId="26606"/>
        <pc:sldMasterMkLst>
          <pc:docMk/>
          <pc:sldMasterMk cId="115278439" sldId="2147483660"/>
        </pc:sldMasterMkLst>
        <pc:sldLayoutChg chg="add replId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15278439" sldId="2147483660"/>
            <pc:sldLayoutMk cId="3131841053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4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7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B9760F1-44DE-41A5-97E7-140CA99988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20" b="7360"/>
          <a:stretch/>
        </p:blipFill>
        <p:spPr>
          <a:xfrm>
            <a:off x="-1" y="-216385"/>
            <a:ext cx="6617185" cy="661718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F8EC7D2-CE14-4C1B-BAF6-A68F13EA6574}"/>
              </a:ext>
            </a:extLst>
          </p:cNvPr>
          <p:cNvSpPr txBox="1"/>
          <p:nvPr/>
        </p:nvSpPr>
        <p:spPr>
          <a:xfrm>
            <a:off x="6186411" y="4353175"/>
            <a:ext cx="5223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CAMPOS </a:t>
            </a:r>
            <a:r>
              <a:rPr lang="fr-FR" dirty="0" err="1"/>
              <a:t>Claudomir</a:t>
            </a:r>
            <a:endParaRPr lang="fr-FR" dirty="0"/>
          </a:p>
          <a:p>
            <a:pPr algn="r"/>
            <a:r>
              <a:rPr lang="fr-FR" dirty="0"/>
              <a:t>RATSIMATAHOMANANA Ny Heja </a:t>
            </a:r>
            <a:r>
              <a:rPr lang="fr-FR" dirty="0" err="1"/>
              <a:t>Finaritra</a:t>
            </a:r>
            <a:endParaRPr lang="fr-FR" dirty="0"/>
          </a:p>
          <a:p>
            <a:pPr algn="r"/>
            <a:r>
              <a:rPr lang="fr-FR" dirty="0"/>
              <a:t>ROGERALY </a:t>
            </a:r>
            <a:r>
              <a:rPr lang="fr-FR" dirty="0" err="1"/>
              <a:t>Naresh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572340-32C2-4D50-8F9C-3B199D3C3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832" y="555591"/>
            <a:ext cx="5624873" cy="2023304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err="1"/>
              <a:t>Mood</a:t>
            </a:r>
            <a:r>
              <a:rPr lang="fr-FR" sz="4000" b="1" dirty="0"/>
              <a:t> scanner</a:t>
            </a:r>
          </a:p>
        </p:txBody>
      </p:sp>
    </p:spTree>
    <p:extLst>
      <p:ext uri="{BB962C8B-B14F-4D97-AF65-F5344CB8AC3E}">
        <p14:creationId xmlns:p14="http://schemas.microsoft.com/office/powerpoint/2010/main" val="4149145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3500" dirty="0"/>
              <a:t>Approche choisie pour les modèles et l’application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Librairie en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Hyperparamètre des modèles choisis aléatoirement et ajusté selon le résultat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Choix de la technologie pour l’application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787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3500" dirty="0"/>
              <a:t>Test des modèles sur les cas de tests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0920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>
            <a:normAutofit/>
          </a:bodyPr>
          <a:lstStyle/>
          <a:p>
            <a:r>
              <a:rPr lang="fr-FR" sz="5400"/>
              <a:t>Test des modèles sur le dataset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/>
          </a:bodyPr>
          <a:lstStyle/>
          <a:p>
            <a:endParaRPr lang="fr-FR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Image 2" descr="Une image contenant chope&#10;&#10;Description générée automatiquement">
            <a:extLst>
              <a:ext uri="{FF2B5EF4-FFF2-40B4-BE49-F238E27FC236}">
                <a16:creationId xmlns:a16="http://schemas.microsoft.com/office/drawing/2014/main" id="{338E15AC-F44F-42E5-A7AA-C01FBE6E5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743" y="640081"/>
            <a:ext cx="5792729" cy="5054156"/>
          </a:xfrm>
          <a:prstGeom prst="rect">
            <a:avLst/>
          </a:prstGeom>
        </p:spPr>
      </p:pic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4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632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>
            <a:normAutofit/>
          </a:bodyPr>
          <a:lstStyle/>
          <a:p>
            <a:r>
              <a:rPr lang="fr-FR" sz="3800"/>
              <a:t>Comparaisons avec le test des modèles Tenserflow sur les cas de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/>
          </a:bodyPr>
          <a:lstStyle/>
          <a:p>
            <a:endParaRPr lang="fr-FR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Image 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6126833-789A-44EA-8BC9-9F4B3BBE8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860207"/>
            <a:ext cx="6912217" cy="4613904"/>
          </a:xfrm>
          <a:prstGeom prst="rect">
            <a:avLst/>
          </a:prstGeom>
        </p:spPr>
      </p:pic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4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fr-FR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45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3500" dirty="0"/>
              <a:t>Présentation de l’application et démonstration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2276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3500" dirty="0"/>
              <a:t>Difficultés rencontrées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Temps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Compréhension des algorithmes (formules Mathématiques en code)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Développement et test </a:t>
            </a:r>
            <a:r>
              <a:rPr lang="fr-FR"/>
              <a:t>des algorithmes </a:t>
            </a:r>
            <a:r>
              <a:rPr lang="fr-FR" dirty="0"/>
              <a:t>en C++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Intercommunication des différentes technologies (C++ vers Python)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Choix des hyperparamètres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3089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511142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5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5132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5000" dirty="0"/>
              <a:t>Contexte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Reconnaissance de trois émotions de l’être humain : </a:t>
            </a:r>
          </a:p>
          <a:p>
            <a:pPr marL="1714500" lvl="3" indent="-342900">
              <a:buFont typeface="+mj-lt"/>
              <a:buAutoNum type="arabicPeriod"/>
            </a:pPr>
            <a:r>
              <a:rPr lang="fr-FR" dirty="0"/>
              <a:t>La joie</a:t>
            </a:r>
          </a:p>
          <a:p>
            <a:pPr marL="1714500" lvl="3" indent="-342900">
              <a:buFont typeface="+mj-lt"/>
              <a:buAutoNum type="arabicPeriod"/>
            </a:pPr>
            <a:r>
              <a:rPr lang="fr-FR" dirty="0"/>
              <a:t>La colère</a:t>
            </a:r>
          </a:p>
          <a:p>
            <a:pPr marL="1714500" lvl="3" indent="-342900">
              <a:buFont typeface="+mj-lt"/>
              <a:buAutoNum type="arabicPeriod"/>
            </a:pPr>
            <a:r>
              <a:rPr lang="fr-FR" dirty="0"/>
              <a:t>L’émotion neutre </a:t>
            </a:r>
          </a:p>
          <a:p>
            <a:pPr marL="1714500" lvl="3" indent="-342900">
              <a:buFont typeface="+mj-lt"/>
              <a:buAutoNum type="arabicPeriod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Trouver un moyen de développer une application qui reconnait l’émotion sur une photo d’un visage d’une personne. </a:t>
            </a:r>
          </a:p>
        </p:txBody>
      </p:sp>
    </p:spTree>
    <p:extLst>
      <p:ext uri="{BB962C8B-B14F-4D97-AF65-F5344CB8AC3E}">
        <p14:creationId xmlns:p14="http://schemas.microsoft.com/office/powerpoint/2010/main" val="413431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5000" dirty="0"/>
              <a:t>Stratégie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Première approche : stocker les pixels composant certaines parties clés du visage (bouche, yeux, nez) et comparer l’emplacement de ces derniers sur les pixels du contour du visage en entier pour chaque émotion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Essayer de trouver une logique suivant les caractéristiques de chaque émotion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Remarque sur la forme de visage d’une personne pour chaque émotion:</a:t>
            </a:r>
          </a:p>
          <a:p>
            <a:pPr marL="2114550" lvl="4" indent="-285750">
              <a:buFont typeface="Courier New" panose="02070309020205020404" pitchFamily="49" charset="0"/>
              <a:buChar char="o"/>
            </a:pPr>
            <a:r>
              <a:rPr lang="fr-FR" dirty="0"/>
              <a:t>Extrémité des lèvres qui se rapprochent des yeux pour la joie</a:t>
            </a:r>
          </a:p>
          <a:p>
            <a:pPr marL="2114550" lvl="4" indent="-285750">
              <a:buFont typeface="Courier New" panose="02070309020205020404" pitchFamily="49" charset="0"/>
              <a:buChar char="o"/>
            </a:pPr>
            <a:r>
              <a:rPr lang="fr-FR" dirty="0"/>
              <a:t>Froncement des sourcils pour la colère</a:t>
            </a:r>
          </a:p>
          <a:p>
            <a:pPr marL="2114550" lvl="4" indent="-285750">
              <a:buFont typeface="Courier New" panose="02070309020205020404" pitchFamily="49" charset="0"/>
              <a:buChar char="o"/>
            </a:pPr>
            <a:r>
              <a:rPr lang="fr-FR" dirty="0"/>
              <a:t>Visage neutre pour l’émotion neutre</a:t>
            </a:r>
          </a:p>
          <a:p>
            <a:pPr lvl="4"/>
            <a:endParaRPr lang="fr-FR" dirty="0"/>
          </a:p>
        </p:txBody>
      </p:sp>
      <p:pic>
        <p:nvPicPr>
          <p:cNvPr id="3" name="Image 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0A73859-1209-47E3-A923-1961E22BD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5" y="3959441"/>
            <a:ext cx="10625559" cy="237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6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Une image contenant table&#10;&#10;Description générée automatiquement">
            <a:extLst>
              <a:ext uri="{FF2B5EF4-FFF2-40B4-BE49-F238E27FC236}">
                <a16:creationId xmlns:a16="http://schemas.microsoft.com/office/drawing/2014/main" id="{2C9699A5-0E4C-4F0B-838B-F42AD3F4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683" y="626456"/>
            <a:ext cx="3048000" cy="3048000"/>
          </a:xfrm>
          <a:prstGeom prst="rect">
            <a:avLst/>
          </a:prstGeom>
        </p:spPr>
      </p:pic>
      <p:pic>
        <p:nvPicPr>
          <p:cNvPr id="14" name="Image 13" descr="Une image contenant table&#10;&#10;Description générée automatiquement">
            <a:extLst>
              <a:ext uri="{FF2B5EF4-FFF2-40B4-BE49-F238E27FC236}">
                <a16:creationId xmlns:a16="http://schemas.microsoft.com/office/drawing/2014/main" id="{10324686-4B00-48D5-B430-88726591B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48449"/>
            <a:ext cx="3048000" cy="3048000"/>
          </a:xfrm>
          <a:prstGeom prst="rect">
            <a:avLst/>
          </a:prstGeom>
        </p:spPr>
      </p:pic>
      <p:pic>
        <p:nvPicPr>
          <p:cNvPr id="13" name="Image 12" descr="Une image contenant table&#10;&#10;Description générée automatiquement">
            <a:extLst>
              <a:ext uri="{FF2B5EF4-FFF2-40B4-BE49-F238E27FC236}">
                <a16:creationId xmlns:a16="http://schemas.microsoft.com/office/drawing/2014/main" id="{6D263E85-078F-48BC-B0AF-2043E36AC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04524"/>
            <a:ext cx="3048000" cy="3048000"/>
          </a:xfrm>
          <a:prstGeom prst="rect">
            <a:avLst/>
          </a:prstGeom>
        </p:spPr>
      </p:pic>
      <p:pic>
        <p:nvPicPr>
          <p:cNvPr id="12" name="Image 11" descr="Une image contenant table&#10;&#10;Description générée automatiquement">
            <a:extLst>
              <a:ext uri="{FF2B5EF4-FFF2-40B4-BE49-F238E27FC236}">
                <a16:creationId xmlns:a16="http://schemas.microsoft.com/office/drawing/2014/main" id="{7D22B728-38B5-45FE-8A69-BFC2AA3ED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458"/>
            <a:ext cx="3048000" cy="3048000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5000" dirty="0"/>
              <a:t>Stratégie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Première approche : stocker les pixels composant certaines parties clés du visage (bouche, yeux, nez) et comparer l’emplacement de ces derniers sur les pixels du contour du visage en entier pour chaque émotion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Essayer de trouver une logique suivant les caractéristiques de chaque émotion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Remarque sur la forme de visage d’une personne pour chaque émotion:</a:t>
            </a:r>
          </a:p>
          <a:p>
            <a:pPr marL="2114550" lvl="4" indent="-285750">
              <a:buFont typeface="Courier New" panose="02070309020205020404" pitchFamily="49" charset="0"/>
              <a:buChar char="o"/>
            </a:pPr>
            <a:r>
              <a:rPr lang="fr-FR" dirty="0"/>
              <a:t>Extrémité des lèvres qui se rapprochent des yeux pour la joie</a:t>
            </a:r>
          </a:p>
          <a:p>
            <a:pPr marL="2114550" lvl="4" indent="-285750">
              <a:buFont typeface="Courier New" panose="02070309020205020404" pitchFamily="49" charset="0"/>
              <a:buChar char="o"/>
            </a:pPr>
            <a:r>
              <a:rPr lang="fr-FR" dirty="0"/>
              <a:t>Froncement des sourcils pour la colère</a:t>
            </a:r>
          </a:p>
          <a:p>
            <a:pPr marL="2114550" lvl="4" indent="-285750">
              <a:buFont typeface="Courier New" panose="02070309020205020404" pitchFamily="49" charset="0"/>
              <a:buChar char="o"/>
            </a:pPr>
            <a:r>
              <a:rPr lang="fr-FR" dirty="0"/>
              <a:t>Visage neutre pour l’émotion neutre</a:t>
            </a:r>
          </a:p>
          <a:p>
            <a:pPr lvl="4"/>
            <a:endParaRPr lang="fr-FR" dirty="0"/>
          </a:p>
        </p:txBody>
      </p:sp>
      <p:pic>
        <p:nvPicPr>
          <p:cNvPr id="3" name="Image 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0A73859-1209-47E3-A923-1961E22BD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5" y="3954649"/>
            <a:ext cx="10625559" cy="2382239"/>
          </a:xfrm>
          <a:prstGeom prst="rect">
            <a:avLst/>
          </a:prstGeom>
        </p:spPr>
      </p:pic>
      <p:pic>
        <p:nvPicPr>
          <p:cNvPr id="17" name="Image 16" descr="Une image contenant alimentation, dessin&#10;&#10;Description générée automatiquement">
            <a:extLst>
              <a:ext uri="{FF2B5EF4-FFF2-40B4-BE49-F238E27FC236}">
                <a16:creationId xmlns:a16="http://schemas.microsoft.com/office/drawing/2014/main" id="{301A4BF9-3A1F-4E26-8E34-9BE22D69C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4054">
            <a:off x="1536714" y="1544635"/>
            <a:ext cx="8782909" cy="266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0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5000" dirty="0"/>
              <a:t>Problèmes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Dépend de la forme du visage de chacun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Dépend de la position du visage sur la photo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Objectivité de chaque personne sur chaque émotion (une personne A n’est pas obligée de froncer les sourcils pour montrer sa colère contrairement à une personne 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Beaucoup trop de cas particuliers à prendre en compte,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Différences non spécifiables à la main entre les émotions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196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Solutions</a:t>
            </a: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9A1C5088-A358-4C77-A221-E839BBB95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141277"/>
            <a:ext cx="6583227" cy="431201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85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Se tourner vers l’apprentissage supervisé (Machine Learning)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Problème de classification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023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5000" dirty="0"/>
              <a:t>Problématique applicative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Quel modèle d’apprentissage supervisé est le « meilleur » pour classifier nos images et prédire l’émotion exacte?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Meilleur = généralise au mieux, génère le moins d’erreurs possibles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AE38D61-96C3-454B-BD01-54471FB4B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35209"/>
            <a:ext cx="4021287" cy="1754326"/>
          </a:xfrm>
          <a:prstGeom prst="rect">
            <a:avLst/>
          </a:prstGeom>
        </p:spPr>
      </p:pic>
      <p:pic>
        <p:nvPicPr>
          <p:cNvPr id="8" name="Image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F79C5FE4-84D5-4576-80AE-0A7CDDB40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610" y="2297990"/>
            <a:ext cx="4147339" cy="209154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6714ACA-F90E-4630-9BAD-49A99E62C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482511"/>
            <a:ext cx="3896030" cy="1754326"/>
          </a:xfrm>
          <a:prstGeom prst="rect">
            <a:avLst/>
          </a:prstGeom>
        </p:spPr>
      </p:pic>
      <p:pic>
        <p:nvPicPr>
          <p:cNvPr id="12" name="Image 11" descr="Une image contenant homme&#10;&#10;Description générée automatiquement">
            <a:extLst>
              <a:ext uri="{FF2B5EF4-FFF2-40B4-BE49-F238E27FC236}">
                <a16:creationId xmlns:a16="http://schemas.microsoft.com/office/drawing/2014/main" id="{CCF56959-D4A2-4A2E-A7A5-618B2F471A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783" y="4482511"/>
            <a:ext cx="3896030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4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5000" dirty="0"/>
              <a:t>Nouvelle stratégie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Constitution de 2 </a:t>
            </a:r>
            <a:r>
              <a:rPr lang="fr-FR" dirty="0" err="1"/>
              <a:t>datasets</a:t>
            </a:r>
            <a:r>
              <a:rPr lang="fr-FR" dirty="0"/>
              <a:t> : un </a:t>
            </a:r>
            <a:r>
              <a:rPr lang="fr-FR" dirty="0" err="1"/>
              <a:t>dataset</a:t>
            </a:r>
            <a:r>
              <a:rPr lang="fr-FR" dirty="0"/>
              <a:t> d’entrainement et un </a:t>
            </a:r>
            <a:r>
              <a:rPr lang="fr-FR" dirty="0" err="1"/>
              <a:t>dataset</a:t>
            </a:r>
            <a:r>
              <a:rPr lang="fr-FR" dirty="0"/>
              <a:t> de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Développement de 4 modèles afin de comparer celui qui aura les meilleurs résultats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lang="fr-FR" dirty="0" err="1"/>
              <a:t>Linear</a:t>
            </a:r>
            <a:r>
              <a:rPr lang="fr-FR" dirty="0"/>
              <a:t> Model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lang="fr-FR" dirty="0" err="1"/>
              <a:t>Multilayer</a:t>
            </a:r>
            <a:r>
              <a:rPr lang="fr-FR" dirty="0"/>
              <a:t> Perceptron (MLP)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lang="fr-FR" dirty="0"/>
              <a:t>Radial Basis </a:t>
            </a:r>
            <a:r>
              <a:rPr lang="fr-FR" dirty="0" err="1"/>
              <a:t>Function</a:t>
            </a:r>
            <a:r>
              <a:rPr lang="fr-FR" dirty="0"/>
              <a:t> (RBF)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 (SVM)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Mesurer le taux d’erreurs sur chaque modèle et choisir le meilleur pour nos exemples</a:t>
            </a:r>
          </a:p>
        </p:txBody>
      </p:sp>
    </p:spTree>
    <p:extLst>
      <p:ext uri="{BB962C8B-B14F-4D97-AF65-F5344CB8AC3E}">
        <p14:creationId xmlns:p14="http://schemas.microsoft.com/office/powerpoint/2010/main" val="250264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3500" dirty="0"/>
              <a:t>Approche choisie pour la constitution du </a:t>
            </a:r>
            <a:r>
              <a:rPr lang="fr-FR" sz="3500" dirty="0" err="1"/>
              <a:t>dataset</a:t>
            </a:r>
            <a:endParaRPr lang="fr-FR" sz="3500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Images prises à plusieurs moments différents et plusieurs fonds différents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Choix de la taille d’un image : choix stratégique afin de minimiser au maximum le nombre de pixels pour chaque image tout en reconnaissant encore l’émotion et le visage en regardant la photo. (40*52 pixels)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Dataset</a:t>
            </a:r>
            <a:r>
              <a:rPr lang="fr-FR" dirty="0"/>
              <a:t> d’entrainement : 100 photos par émotion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Dataset</a:t>
            </a:r>
            <a:r>
              <a:rPr lang="fr-FR" dirty="0"/>
              <a:t> de test : 50 photos par émotion</a:t>
            </a:r>
          </a:p>
        </p:txBody>
      </p:sp>
    </p:spTree>
    <p:extLst>
      <p:ext uri="{BB962C8B-B14F-4D97-AF65-F5344CB8AC3E}">
        <p14:creationId xmlns:p14="http://schemas.microsoft.com/office/powerpoint/2010/main" val="32668114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Microsoft Office PowerPoint</Application>
  <PresentationFormat>Grand écran</PresentationFormat>
  <Paragraphs>92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Avenir Next LT Pro</vt:lpstr>
      <vt:lpstr>Avenir Next LT Pro Light</vt:lpstr>
      <vt:lpstr>Calibri</vt:lpstr>
      <vt:lpstr>Courier New</vt:lpstr>
      <vt:lpstr>Wingdings</vt:lpstr>
      <vt:lpstr>RetrospectVTI</vt:lpstr>
      <vt:lpstr>Mood scanner</vt:lpstr>
      <vt:lpstr>Contexte</vt:lpstr>
      <vt:lpstr>Stratégie</vt:lpstr>
      <vt:lpstr>Stratégie</vt:lpstr>
      <vt:lpstr>Problèmes</vt:lpstr>
      <vt:lpstr>Solutions</vt:lpstr>
      <vt:lpstr>Problématique applicative</vt:lpstr>
      <vt:lpstr>Nouvelle stratégie</vt:lpstr>
      <vt:lpstr>Approche choisie pour la constitution du dataset</vt:lpstr>
      <vt:lpstr>Approche choisie pour les modèles et l’application</vt:lpstr>
      <vt:lpstr>Test des modèles sur les cas de tests</vt:lpstr>
      <vt:lpstr>Test des modèles sur le dataset</vt:lpstr>
      <vt:lpstr>Comparaisons avec le test des modèles Tenserflow sur les cas de test</vt:lpstr>
      <vt:lpstr>Présentation de l’application et démonstration</vt:lpstr>
      <vt:lpstr>Difficultés rencontrées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 scanner</dc:title>
  <dc:creator>Heja Ratsimatahomanana</dc:creator>
  <cp:lastModifiedBy>Heja Ratsimatahomanana</cp:lastModifiedBy>
  <cp:revision>1</cp:revision>
  <dcterms:created xsi:type="dcterms:W3CDTF">2020-07-18T17:31:07Z</dcterms:created>
  <dcterms:modified xsi:type="dcterms:W3CDTF">2020-07-20T02:38:22Z</dcterms:modified>
</cp:coreProperties>
</file>