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8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6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1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4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be pavés 3D dessiné sur un tableau noir">
            <a:extLst>
              <a:ext uri="{FF2B5EF4-FFF2-40B4-BE49-F238E27FC236}">
                <a16:creationId xmlns:a16="http://schemas.microsoft.com/office/drawing/2014/main" id="{695739C6-5EAB-4338-B80B-546EFB671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A391E72-7378-444E-BAA6-7C75BEB1A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Projet annuel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5BFC0B-6F31-8C4F-B01C-7485D02C9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0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388093"/>
            <a:ext cx="10058400" cy="30539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Alfonso</a:t>
            </a:r>
            <a:r>
              <a:rPr lang="fr-FR" sz="2000" dirty="0"/>
              <a:t> (IA) :  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Préparation du dataset à étiqueter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Recherche sur spacy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Intégration de l’outil d’annotation du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Refonte d’un outil d’annotation pour la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Prétraitement des images (opencv) avec Deskew, distinction du background et </a:t>
            </a:r>
            <a:r>
              <a:rPr lang="fr-FR" sz="2000" dirty="0" err="1"/>
              <a:t>foreground</a:t>
            </a:r>
            <a:r>
              <a:rPr lang="fr-FR" sz="2000" dirty="0"/>
              <a:t> de l’image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Paramétrage de l’OCR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Entrainement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Migration spacy 2 vers spacy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Prédiction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14462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915879" y="5147275"/>
            <a:ext cx="10058400" cy="1072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Claudomir</a:t>
            </a:r>
            <a:r>
              <a:rPr lang="fr-FR" sz="2000" dirty="0"/>
              <a:t> (infrastructure et cloud) :</a:t>
            </a:r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service HTTP communiquant avec le modèle (pipeline)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serveur elasticsearch et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reporting kibana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d’une application PWA (local)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Déploiement de l’infrastructure globale dans le cloud (application + pipeline)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Mise en place d’un certificat HTTPS sur l’ensemble des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1688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00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Entrainement du modèle post annotation</a:t>
            </a:r>
          </a:p>
          <a:p>
            <a:endParaRPr lang="fr-FR" sz="1800" b="1" dirty="0"/>
          </a:p>
          <a:p>
            <a:r>
              <a:rPr lang="fr-FR" sz="1800" dirty="0"/>
              <a:t>Certains caractères spéciaux se sont glissés dans notre dataset lors de l’application de l’OCR qui crée un décalage sur la position réelle des caractères lors de la lecture avec Spacy</a:t>
            </a:r>
          </a:p>
          <a:p>
            <a:endParaRPr lang="fr-FR" sz="1800" dirty="0"/>
          </a:p>
          <a:p>
            <a:r>
              <a:rPr lang="fr-FR" sz="1800" dirty="0"/>
              <a:t>Déploiement PWA dans le cloud + sécurité</a:t>
            </a:r>
          </a:p>
          <a:p>
            <a:endParaRPr lang="fr-FR" sz="1800" dirty="0"/>
          </a:p>
          <a:p>
            <a:r>
              <a:rPr lang="fr-FR" sz="1800" dirty="0"/>
              <a:t>Amélioration du modèle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4595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352582"/>
            <a:ext cx="10058400" cy="12251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/>
              <a:t>Sarah :</a:t>
            </a:r>
            <a:endParaRPr lang="fr-FR" sz="2000" dirty="0"/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Etiquetage du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Design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69201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F1652F-540E-6549-AB68-DFEABFF4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31548"/>
            <a:ext cx="10058400" cy="2355132"/>
          </a:xfrm>
        </p:spPr>
        <p:txBody>
          <a:bodyPr anchor="b">
            <a:normAutofit/>
          </a:bodyPr>
          <a:lstStyle/>
          <a:p>
            <a:r>
              <a:rPr lang="fr-FR" sz="7200" dirty="0"/>
              <a:t>Pour quel type d’utilisateur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253D3D2-93DD-4AE3-9660-D546EF03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403" y="3429000"/>
            <a:ext cx="9811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49DB3-06C6-2943-A113-59CA8068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3671316"/>
            <a:ext cx="10058400" cy="2355132"/>
          </a:xfrm>
        </p:spPr>
        <p:txBody>
          <a:bodyPr anchor="t">
            <a:normAutofit/>
          </a:bodyPr>
          <a:lstStyle/>
          <a:p>
            <a:r>
              <a:rPr lang="fr-FR" dirty="0"/>
              <a:t>Notre outil s’adressera à tout consommateur désireux de suivre ses dépenses ( Courses, restaurants, achat divers...) Dans le but de faire un suivi des frais.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8C4A29D-5269-414E-AF71-0B9E9252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0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52B8F-9A99-2B4B-AB60-D7A6D037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6D18A6-C30F-EF41-B7B1-5DE23693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L’utilisateur prends en photo son ticket de caisse, valide sur l’application, qui enregistrera le total, la date ainsi que l’enseigne. </a:t>
            </a:r>
          </a:p>
          <a:p>
            <a:r>
              <a:rPr lang="fr-FR" dirty="0"/>
              <a:t>Par la suite l’utilisateur aura le choix de pouvoir consulter ses anciennes dépenses et de faire un suivi en les visualisant.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30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0D950-5759-4D43-8BFF-216A5EBE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Outils et plateformes technologiques identifiées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90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69E1-6FAA-5844-BBCC-6745D45C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</a:t>
            </a:r>
            <a:r>
              <a:rPr lang="fr-FR" dirty="0" err="1"/>
              <a:t>Yolo</a:t>
            </a:r>
            <a:r>
              <a:rPr lang="fr-FR" dirty="0"/>
              <a:t> boxes + entrainement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D32E1F2-C421-8141-AA3C-ABE53B5C5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654" y="3517986"/>
            <a:ext cx="1744961" cy="2439988"/>
          </a:xfr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CCD4F31-8C42-9240-BF51-0A4647C7E299}"/>
              </a:ext>
            </a:extLst>
          </p:cNvPr>
          <p:cNvSpPr/>
          <p:nvPr/>
        </p:nvSpPr>
        <p:spPr>
          <a:xfrm>
            <a:off x="1257300" y="2343150"/>
            <a:ext cx="21717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45E87B-3AE5-6343-80AF-99D4DA38021C}"/>
              </a:ext>
            </a:extLst>
          </p:cNvPr>
          <p:cNvSpPr txBox="1"/>
          <p:nvPr/>
        </p:nvSpPr>
        <p:spPr>
          <a:xfrm>
            <a:off x="1422654" y="2562909"/>
            <a:ext cx="1840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Etiquetage du Dataset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D0EA0E-A5A4-F94C-BDF5-F53EEA810745}"/>
              </a:ext>
            </a:extLst>
          </p:cNvPr>
          <p:cNvCxnSpPr>
            <a:cxnSpLocks/>
          </p:cNvCxnSpPr>
          <p:nvPr/>
        </p:nvCxnSpPr>
        <p:spPr>
          <a:xfrm>
            <a:off x="3547872" y="2855640"/>
            <a:ext cx="70453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032343-F78E-604C-84DD-506B9104EFF7}"/>
              </a:ext>
            </a:extLst>
          </p:cNvPr>
          <p:cNvSpPr/>
          <p:nvPr/>
        </p:nvSpPr>
        <p:spPr>
          <a:xfrm>
            <a:off x="4402401" y="2342271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F7083B-10E9-1542-9ADD-D5C3EA763AF7}"/>
              </a:ext>
            </a:extLst>
          </p:cNvPr>
          <p:cNvSpPr txBox="1"/>
          <p:nvPr/>
        </p:nvSpPr>
        <p:spPr>
          <a:xfrm>
            <a:off x="4483519" y="2579547"/>
            <a:ext cx="158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 modèle « Total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048E2D6-F6A4-6D47-9951-379C9B38FD90}"/>
              </a:ext>
            </a:extLst>
          </p:cNvPr>
          <p:cNvSpPr txBox="1"/>
          <p:nvPr/>
        </p:nvSpPr>
        <p:spPr>
          <a:xfrm>
            <a:off x="821426" y="2032199"/>
            <a:ext cx="1202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BCA2DE-4819-3B42-BB73-305E18FE4A0A}"/>
              </a:ext>
            </a:extLst>
          </p:cNvPr>
          <p:cNvSpPr txBox="1"/>
          <p:nvPr/>
        </p:nvSpPr>
        <p:spPr>
          <a:xfrm>
            <a:off x="2323709" y="2032199"/>
            <a:ext cx="1792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Coordonnées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0A9E127-8B4D-6948-B732-E7E5477C8161}"/>
              </a:ext>
            </a:extLst>
          </p:cNvPr>
          <p:cNvSpPr/>
          <p:nvPr/>
        </p:nvSpPr>
        <p:spPr>
          <a:xfrm>
            <a:off x="4402401" y="3642187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393A49A-5483-BC46-BE19-3CAE4DF5FAA6}"/>
              </a:ext>
            </a:extLst>
          </p:cNvPr>
          <p:cNvSpPr/>
          <p:nvPr/>
        </p:nvSpPr>
        <p:spPr>
          <a:xfrm>
            <a:off x="4402401" y="4948581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29FCA4A-7E12-9240-9CC9-C2E03D1ABFDF}"/>
              </a:ext>
            </a:extLst>
          </p:cNvPr>
          <p:cNvSpPr txBox="1"/>
          <p:nvPr/>
        </p:nvSpPr>
        <p:spPr>
          <a:xfrm>
            <a:off x="4550416" y="3869956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 modèle « Date »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258503-23E5-F344-A047-F46DEEB1F8A0}"/>
              </a:ext>
            </a:extLst>
          </p:cNvPr>
          <p:cNvSpPr txBox="1"/>
          <p:nvPr/>
        </p:nvSpPr>
        <p:spPr>
          <a:xfrm>
            <a:off x="4550416" y="5157369"/>
            <a:ext cx="1402080" cy="67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 modèle « Enseigne »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C945B22-B8DF-2D43-9BE8-B612C7DD2ABE}"/>
              </a:ext>
            </a:extLst>
          </p:cNvPr>
          <p:cNvSpPr txBox="1"/>
          <p:nvPr/>
        </p:nvSpPr>
        <p:spPr>
          <a:xfrm>
            <a:off x="3904624" y="2046178"/>
            <a:ext cx="1080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07C8D-CAD2-3F48-8684-7726855F72AB}"/>
              </a:ext>
            </a:extLst>
          </p:cNvPr>
          <p:cNvSpPr txBox="1"/>
          <p:nvPr/>
        </p:nvSpPr>
        <p:spPr>
          <a:xfrm>
            <a:off x="5481393" y="2062416"/>
            <a:ext cx="142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Coordonnées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78F51E0-E0EF-6045-A8F5-622016C66CB1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064739" y="2902713"/>
            <a:ext cx="677159" cy="12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63F7BA0-192A-4E32-B422-E90E6D751DFF}"/>
              </a:ext>
            </a:extLst>
          </p:cNvPr>
          <p:cNvSpPr/>
          <p:nvPr/>
        </p:nvSpPr>
        <p:spPr>
          <a:xfrm>
            <a:off x="6741898" y="3616140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1B2F955-3C2A-454F-B410-A4262A75361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6194625" y="4160208"/>
            <a:ext cx="547273" cy="2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1168290-D42D-4368-B050-71678531FA21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6194625" y="4160208"/>
            <a:ext cx="547273" cy="13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635115B-8363-4EB5-9F33-B006497F1E6C}"/>
              </a:ext>
            </a:extLst>
          </p:cNvPr>
          <p:cNvSpPr txBox="1"/>
          <p:nvPr/>
        </p:nvSpPr>
        <p:spPr>
          <a:xfrm>
            <a:off x="6721556" y="3924645"/>
            <a:ext cx="17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Traitement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 Coord - images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2604BB2-CF14-473D-B223-D1474DDCAB8D}"/>
              </a:ext>
            </a:extLst>
          </p:cNvPr>
          <p:cNvSpPr txBox="1"/>
          <p:nvPr/>
        </p:nvSpPr>
        <p:spPr>
          <a:xfrm>
            <a:off x="6233164" y="3352648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Coordonnées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73FB266-8DC1-4DAE-981E-306DF8CE5737}"/>
              </a:ext>
            </a:extLst>
          </p:cNvPr>
          <p:cNvSpPr txBox="1"/>
          <p:nvPr/>
        </p:nvSpPr>
        <p:spPr>
          <a:xfrm>
            <a:off x="7701851" y="3352648"/>
            <a:ext cx="142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Images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A022366-3A53-4BFD-907F-553849114FD5}"/>
              </a:ext>
            </a:extLst>
          </p:cNvPr>
          <p:cNvSpPr/>
          <p:nvPr/>
        </p:nvSpPr>
        <p:spPr>
          <a:xfrm>
            <a:off x="9018381" y="3616140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630E322-798A-46A5-803F-82D37843F233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8534122" y="4160208"/>
            <a:ext cx="48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D435C62-0CAB-4F5F-B514-8A583B808515}"/>
              </a:ext>
            </a:extLst>
          </p:cNvPr>
          <p:cNvSpPr txBox="1"/>
          <p:nvPr/>
        </p:nvSpPr>
        <p:spPr>
          <a:xfrm>
            <a:off x="8776251" y="3354172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AB56685-DF05-475F-AA93-2960B66B719B}"/>
              </a:ext>
            </a:extLst>
          </p:cNvPr>
          <p:cNvSpPr txBox="1"/>
          <p:nvPr/>
        </p:nvSpPr>
        <p:spPr>
          <a:xfrm>
            <a:off x="9973406" y="3351016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texte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17B0EF7-5106-4C6C-A0F5-2F03972B51BE}"/>
              </a:ext>
            </a:extLst>
          </p:cNvPr>
          <p:cNvSpPr txBox="1"/>
          <p:nvPr/>
        </p:nvSpPr>
        <p:spPr>
          <a:xfrm>
            <a:off x="8954540" y="395347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OCR</a:t>
            </a:r>
          </a:p>
        </p:txBody>
      </p:sp>
    </p:spTree>
    <p:extLst>
      <p:ext uri="{BB962C8B-B14F-4D97-AF65-F5344CB8AC3E}">
        <p14:creationId xmlns:p14="http://schemas.microsoft.com/office/powerpoint/2010/main" val="148747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6392A-1B9E-DF4D-9C6E-70866A61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NER avec Spacy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6336A35-4EE0-4D5E-97EB-09C58F6BEE84}"/>
              </a:ext>
            </a:extLst>
          </p:cNvPr>
          <p:cNvSpPr/>
          <p:nvPr/>
        </p:nvSpPr>
        <p:spPr>
          <a:xfrm>
            <a:off x="3885090" y="2326490"/>
            <a:ext cx="21717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C6D670-678A-493E-967D-59383FCA62F8}"/>
              </a:ext>
            </a:extLst>
          </p:cNvPr>
          <p:cNvSpPr txBox="1"/>
          <p:nvPr/>
        </p:nvSpPr>
        <p:spPr>
          <a:xfrm>
            <a:off x="4026104" y="2396677"/>
            <a:ext cx="184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Trouver les indexes des entités dans le texte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758F62-4896-4B4A-9AAB-7AC805368AB4}"/>
              </a:ext>
            </a:extLst>
          </p:cNvPr>
          <p:cNvCxnSpPr>
            <a:cxnSpLocks/>
          </p:cNvCxnSpPr>
          <p:nvPr/>
        </p:nvCxnSpPr>
        <p:spPr>
          <a:xfrm>
            <a:off x="6175662" y="2838980"/>
            <a:ext cx="70453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F0EF6D4-8C0E-4355-BC6E-2275D1E4B24B}"/>
              </a:ext>
            </a:extLst>
          </p:cNvPr>
          <p:cNvSpPr/>
          <p:nvPr/>
        </p:nvSpPr>
        <p:spPr>
          <a:xfrm>
            <a:off x="1033439" y="2326490"/>
            <a:ext cx="1792224" cy="108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4DCC1A-D0E8-487C-BDB2-B8495C835B6B}"/>
              </a:ext>
            </a:extLst>
          </p:cNvPr>
          <p:cNvSpPr txBox="1"/>
          <p:nvPr/>
        </p:nvSpPr>
        <p:spPr>
          <a:xfrm>
            <a:off x="791309" y="2064522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Input : Image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207C8A-DC0A-48D4-B5B2-1BCE6FC94347}"/>
              </a:ext>
            </a:extLst>
          </p:cNvPr>
          <p:cNvSpPr txBox="1"/>
          <p:nvPr/>
        </p:nvSpPr>
        <p:spPr>
          <a:xfrm>
            <a:off x="1988464" y="2061366"/>
            <a:ext cx="134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Output : texte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A3475B-08E3-4237-AC0E-F3CE7AD8EE93}"/>
              </a:ext>
            </a:extLst>
          </p:cNvPr>
          <p:cNvSpPr txBox="1"/>
          <p:nvPr/>
        </p:nvSpPr>
        <p:spPr>
          <a:xfrm>
            <a:off x="969598" y="266382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OCR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0A775C4-6E08-4F99-A622-2CFB24DF0504}"/>
              </a:ext>
            </a:extLst>
          </p:cNvPr>
          <p:cNvCxnSpPr>
            <a:cxnSpLocks/>
          </p:cNvCxnSpPr>
          <p:nvPr/>
        </p:nvCxnSpPr>
        <p:spPr>
          <a:xfrm>
            <a:off x="2985584" y="2843045"/>
            <a:ext cx="704532" cy="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E5ACB0-24B7-4891-85E0-937582EC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043" y="4033982"/>
            <a:ext cx="7413793" cy="198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94D7A4B-BF13-40D0-AF4A-061A11C1B715}"/>
              </a:ext>
            </a:extLst>
          </p:cNvPr>
          <p:cNvSpPr/>
          <p:nvPr/>
        </p:nvSpPr>
        <p:spPr>
          <a:xfrm>
            <a:off x="6965321" y="2332559"/>
            <a:ext cx="217170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Entrainement du modèle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FFF72A-9ED3-4210-BC93-78FEDA2C905F}"/>
              </a:ext>
            </a:extLst>
          </p:cNvPr>
          <p:cNvSpPr txBox="1"/>
          <p:nvPr/>
        </p:nvSpPr>
        <p:spPr>
          <a:xfrm>
            <a:off x="5867096" y="1884127"/>
            <a:ext cx="24740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Input : Tab des objets des entités répertoriées après l’OCR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089906-ED94-4AEE-AC44-16BD3999C3CB}"/>
              </a:ext>
            </a:extLst>
          </p:cNvPr>
          <p:cNvSpPr txBox="1"/>
          <p:nvPr/>
        </p:nvSpPr>
        <p:spPr>
          <a:xfrm>
            <a:off x="7900006" y="2011228"/>
            <a:ext cx="2474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Ouput</a:t>
            </a:r>
            <a:r>
              <a:rPr lang="fr-FR" sz="1100" dirty="0"/>
              <a:t> Doc </a:t>
            </a:r>
            <a:r>
              <a:rPr lang="fr-FR" sz="1100" dirty="0" err="1"/>
              <a:t>Objects</a:t>
            </a:r>
            <a:r>
              <a:rPr lang="fr-FR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3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3F8AF-C45F-44D0-BF7D-3BD0C0B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EC9CF-1C13-47A1-8EED-2C024829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481596-CAF1-4094-A414-B5BD5808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5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6392A-1B9E-DF4D-9C6E-70866A61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pour l’application mobile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A3475B-08E3-4237-AC0E-F3CE7AD8EE93}"/>
              </a:ext>
            </a:extLst>
          </p:cNvPr>
          <p:cNvSpPr txBox="1"/>
          <p:nvPr/>
        </p:nvSpPr>
        <p:spPr>
          <a:xfrm>
            <a:off x="969598" y="2663823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OCR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AC1795F-C329-47C9-8220-5A37A8CEFEFC}"/>
              </a:ext>
            </a:extLst>
          </p:cNvPr>
          <p:cNvSpPr txBox="1">
            <a:spLocks/>
          </p:cNvSpPr>
          <p:nvPr/>
        </p:nvSpPr>
        <p:spPr>
          <a:xfrm>
            <a:off x="1066800" y="200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Progressive Web App  </a:t>
            </a:r>
          </a:p>
          <a:p>
            <a:endParaRPr lang="fr-FR" sz="1800" b="1" dirty="0"/>
          </a:p>
          <a:p>
            <a:r>
              <a:rPr lang="fr-FR" sz="1800" dirty="0"/>
              <a:t>Qui permet d’apparaitre à l’utilisateur de la même manière que les applications natives mobile, permet le référencement sur les moteurs de recherche de la même manière qu’un site web classique</a:t>
            </a:r>
          </a:p>
          <a:p>
            <a:r>
              <a:rPr lang="fr-FR" sz="1800" dirty="0"/>
              <a:t>Permet l’utilisation et la gestion du cache</a:t>
            </a:r>
          </a:p>
        </p:txBody>
      </p:sp>
    </p:spTree>
    <p:extLst>
      <p:ext uri="{BB962C8B-B14F-4D97-AF65-F5344CB8AC3E}">
        <p14:creationId xmlns:p14="http://schemas.microsoft.com/office/powerpoint/2010/main" val="33239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DC77-B283-4C5B-81A7-BEF8DCF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rencontrées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29A524-120A-4573-AD7F-F948587837A8}"/>
              </a:ext>
            </a:extLst>
          </p:cNvPr>
          <p:cNvSpPr txBox="1">
            <a:spLocks/>
          </p:cNvSpPr>
          <p:nvPr/>
        </p:nvSpPr>
        <p:spPr>
          <a:xfrm>
            <a:off x="1066800" y="200887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b="1" dirty="0"/>
              <a:t>Entrainement du modèle post annotation</a:t>
            </a:r>
          </a:p>
          <a:p>
            <a:endParaRPr lang="fr-FR" sz="1800" b="1" dirty="0"/>
          </a:p>
          <a:p>
            <a:r>
              <a:rPr lang="fr-FR" sz="1800" dirty="0"/>
              <a:t>Certains caractères spéciaux se sont glissés dans notre dataset lors de l’application de l’OCR qui crée un décalage sur la position réelle des caractères lors de la lecture avec Spacy</a:t>
            </a:r>
          </a:p>
          <a:p>
            <a:endParaRPr lang="fr-FR" sz="1800" dirty="0"/>
          </a:p>
          <a:p>
            <a:r>
              <a:rPr lang="fr-FR" sz="1800" dirty="0"/>
              <a:t>Déploiement PWA dans le cloud</a:t>
            </a:r>
          </a:p>
        </p:txBody>
      </p:sp>
    </p:spTree>
    <p:extLst>
      <p:ext uri="{BB962C8B-B14F-4D97-AF65-F5344CB8AC3E}">
        <p14:creationId xmlns:p14="http://schemas.microsoft.com/office/powerpoint/2010/main" val="3195195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454</Words>
  <Application>Microsoft Office PowerPoint</Application>
  <PresentationFormat>Grand écran</PresentationFormat>
  <Paragraphs>83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 Pro Cond Light</vt:lpstr>
      <vt:lpstr>Speak Pro</vt:lpstr>
      <vt:lpstr>RetrospectVTI</vt:lpstr>
      <vt:lpstr>Projet annuel</vt:lpstr>
      <vt:lpstr>Pour quel type d’utilisateur</vt:lpstr>
      <vt:lpstr>Cas d’usage :</vt:lpstr>
      <vt:lpstr>Outils et plateformes technologiques identifiées</vt:lpstr>
      <vt:lpstr>Solution Yolo boxes + entrainement</vt:lpstr>
      <vt:lpstr>Solution NER avec Spacy</vt:lpstr>
      <vt:lpstr>Présentation PowerPoint</vt:lpstr>
      <vt:lpstr>Solution pour l’application mobile</vt:lpstr>
      <vt:lpstr>Difficultés rencontrées</vt:lpstr>
      <vt:lpstr>Répartition des tâches</vt:lpstr>
      <vt:lpstr>Répartition des tâches</vt:lpstr>
      <vt:lpstr>Améliorations possibles</vt:lpstr>
      <vt:lpstr>Répartition des tâches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annuel</dc:title>
  <dc:creator>Sarah Ould Ouali</dc:creator>
  <cp:lastModifiedBy>Claudomir CAMPOS</cp:lastModifiedBy>
  <cp:revision>19</cp:revision>
  <dcterms:created xsi:type="dcterms:W3CDTF">2021-05-05T17:53:39Z</dcterms:created>
  <dcterms:modified xsi:type="dcterms:W3CDTF">2021-07-08T22:32:14Z</dcterms:modified>
</cp:coreProperties>
</file>