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F48C-6D8B-49C4-AD21-D97351A40688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3BD5-9E33-476F-8670-233CE5286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71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F48C-6D8B-49C4-AD21-D97351A40688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3BD5-9E33-476F-8670-233CE5286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56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F48C-6D8B-49C4-AD21-D97351A40688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3BD5-9E33-476F-8670-233CE5286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23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F48C-6D8B-49C4-AD21-D97351A40688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3BD5-9E33-476F-8670-233CE5286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90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F48C-6D8B-49C4-AD21-D97351A40688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3BD5-9E33-476F-8670-233CE5286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06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F48C-6D8B-49C4-AD21-D97351A40688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3BD5-9E33-476F-8670-233CE5286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84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F48C-6D8B-49C4-AD21-D97351A40688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3BD5-9E33-476F-8670-233CE5286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25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F48C-6D8B-49C4-AD21-D97351A40688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3BD5-9E33-476F-8670-233CE5286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06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F48C-6D8B-49C4-AD21-D97351A40688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3BD5-9E33-476F-8670-233CE5286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54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F48C-6D8B-49C4-AD21-D97351A40688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3BD5-9E33-476F-8670-233CE5286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60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F48C-6D8B-49C4-AD21-D97351A40688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3BD5-9E33-476F-8670-233CE5286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8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FF48C-6D8B-49C4-AD21-D97351A40688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A3BD5-9E33-476F-8670-233CE5286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62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8339" y="1030310"/>
            <a:ext cx="109084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Цифровой измеритель фазы переменного тока на микропроцессоре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52303" y="5435872"/>
            <a:ext cx="7157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ст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3 курса оч. отд. С.А.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Лемза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932091" y="2784636"/>
            <a:ext cx="6096000" cy="29909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Факультет компьютерных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наук</a:t>
            </a:r>
          </a:p>
          <a:p>
            <a:pPr algn="ctr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Кафедра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информационных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</a:t>
            </a:r>
          </a:p>
          <a:p>
            <a:pPr algn="ctr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по учебной практике,</a:t>
            </a:r>
          </a:p>
          <a:p>
            <a:pPr algn="ctr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научно-исследовательской работе</a:t>
            </a:r>
          </a:p>
          <a:p>
            <a:pPr algn="ctr">
              <a:lnSpc>
                <a:spcPct val="150000"/>
              </a:lnSpc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09.03.02 Информационные системы и технологии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Информационные системы и сетевые технологии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752303" y="5959092"/>
            <a:ext cx="84528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 к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ф.-м. н., доцент </a:t>
            </a:r>
            <a:r>
              <a:rPr lang="ru-RU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С.А. Зуев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22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Что такое фаза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540" y="966159"/>
            <a:ext cx="6001445" cy="3407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 descr="Напряжение в однофазной сети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259" y="4657413"/>
            <a:ext cx="6422005" cy="7427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05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avatars.mds.yandex.net/get-zen_doc/5233501/pub_618f85bdfdbd1879b83f81de_618f8d46c4f14b04c1eeddf9/scale_2400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6"/>
          <a:stretch/>
        </p:blipFill>
        <p:spPr bwMode="auto">
          <a:xfrm>
            <a:off x="1004751" y="0"/>
            <a:ext cx="10182498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9896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_images/blue-pill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90" y="2543627"/>
            <a:ext cx="3543300" cy="1367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 descr="https://i2.wp.com/solarduino.com/wp-content/uploads/2019/12/250v2.png?fit=542%2C596&amp;ssl=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6" b="2984"/>
          <a:stretch/>
        </p:blipFill>
        <p:spPr bwMode="auto">
          <a:xfrm>
            <a:off x="5677535" y="3702775"/>
            <a:ext cx="2552065" cy="26663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Рисунок 3" descr="https://i1.wp.com/solarduino.com/wp-content/uploads/2019/12/hsts016l.png?fit=260%2C289&amp;ssl=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1" b="5922"/>
          <a:stretch/>
        </p:blipFill>
        <p:spPr bwMode="auto">
          <a:xfrm>
            <a:off x="8365762" y="500514"/>
            <a:ext cx="2282190" cy="22574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791575" y="285787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HSTS016L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331772" y="5396984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ZMPT101B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18502" y="4025384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STM32F103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19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2496457" y="0"/>
            <a:ext cx="7387771" cy="681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9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 rotWithShape="1">
          <a:blip r:embed="rId2"/>
          <a:srcRect l="39765" t="-642" r="24202" b="46984"/>
          <a:stretch/>
        </p:blipFill>
        <p:spPr bwMode="auto">
          <a:xfrm>
            <a:off x="0" y="2606675"/>
            <a:ext cx="8110822" cy="42091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Рисунок 2" descr="https://i1.wp.com/solarduino.com/wp-content/uploads/2019/12/waveform.png?resize=684%2C694&amp;ssl=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343" y="0"/>
            <a:ext cx="5747657" cy="580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313208" cy="263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3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2235201" y="37726"/>
            <a:ext cx="8345714" cy="682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924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58</Words>
  <Application>Microsoft Office PowerPoint</Application>
  <PresentationFormat>Широкоэкранный</PresentationFormat>
  <Paragraphs>12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5</cp:revision>
  <dcterms:created xsi:type="dcterms:W3CDTF">2022-05-31T01:07:22Z</dcterms:created>
  <dcterms:modified xsi:type="dcterms:W3CDTF">2022-05-31T06:04:15Z</dcterms:modified>
</cp:coreProperties>
</file>