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8" r:id="rId3"/>
    <p:sldId id="261" r:id="rId4"/>
    <p:sldId id="259" r:id="rId5"/>
    <p:sldId id="257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AA09D9B-A0E6-4119-BBF1-139EBE6D198C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E7C0264-8D95-4DA3-A7A7-638E4A1AF1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1079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D9B-A0E6-4119-BBF1-139EBE6D198C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0264-8D95-4DA3-A7A7-638E4A1AF1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826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D9B-A0E6-4119-BBF1-139EBE6D198C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0264-8D95-4DA3-A7A7-638E4A1AF1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121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D9B-A0E6-4119-BBF1-139EBE6D198C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0264-8D95-4DA3-A7A7-638E4A1AF106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4075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D9B-A0E6-4119-BBF1-139EBE6D198C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0264-8D95-4DA3-A7A7-638E4A1AF1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8510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D9B-A0E6-4119-BBF1-139EBE6D198C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0264-8D95-4DA3-A7A7-638E4A1AF1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88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D9B-A0E6-4119-BBF1-139EBE6D198C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0264-8D95-4DA3-A7A7-638E4A1AF1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8856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D9B-A0E6-4119-BBF1-139EBE6D198C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0264-8D95-4DA3-A7A7-638E4A1AF1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3227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D9B-A0E6-4119-BBF1-139EBE6D198C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0264-8D95-4DA3-A7A7-638E4A1AF1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6317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D9B-A0E6-4119-BBF1-139EBE6D198C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0264-8D95-4DA3-A7A7-638E4A1AF1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8498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D9B-A0E6-4119-BBF1-139EBE6D198C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0264-8D95-4DA3-A7A7-638E4A1AF1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1948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D9B-A0E6-4119-BBF1-139EBE6D198C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0264-8D95-4DA3-A7A7-638E4A1AF1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3230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D9B-A0E6-4119-BBF1-139EBE6D198C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0264-8D95-4DA3-A7A7-638E4A1AF1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3795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D9B-A0E6-4119-BBF1-139EBE6D198C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0264-8D95-4DA3-A7A7-638E4A1AF1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90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D9B-A0E6-4119-BBF1-139EBE6D198C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0264-8D95-4DA3-A7A7-638E4A1AF1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0188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D9B-A0E6-4119-BBF1-139EBE6D198C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0264-8D95-4DA3-A7A7-638E4A1AF1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2431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D9B-A0E6-4119-BBF1-139EBE6D198C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0264-8D95-4DA3-A7A7-638E4A1AF1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5635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09D9B-A0E6-4119-BBF1-139EBE6D198C}" type="datetimeFigureOut">
              <a:rPr lang="pl-PL" smtClean="0"/>
              <a:t>16.03.2017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C0264-8D95-4DA3-A7A7-638E4A1AF1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9658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Attendance Manager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Krzysztof Adamczak</a:t>
            </a:r>
          </a:p>
          <a:p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Wojciech Agaciński</a:t>
            </a:r>
          </a:p>
          <a:p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Jakub Piotr</a:t>
            </a:r>
          </a:p>
        </p:txBody>
      </p:sp>
    </p:spTree>
    <p:extLst>
      <p:ext uri="{BB962C8B-B14F-4D97-AF65-F5344CB8AC3E}">
        <p14:creationId xmlns:p14="http://schemas.microsoft.com/office/powerpoint/2010/main" val="27748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Założenia projektu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Sprawdzanie obecności w laboratorium z wykorzystaniem legitymacji studenckiej</a:t>
            </a:r>
          </a:p>
          <a:p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Aplikacja desktopowa obsługująca czytniki podłączone do komputerów w sali</a:t>
            </a:r>
          </a:p>
          <a:p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Centralna aplikacja webowa zarządzająca obecnościami</a:t>
            </a:r>
          </a:p>
          <a:p>
            <a:endParaRPr lang="pl-P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Wybraliśmy projekt z powodu jego przydatności – sprawdzanie obecności przy użyciu istniejącej infrastruktury pozwala niewielkim kosztem ułatwić życie studentom i prowadzącym podczas różnych form zajęć</a:t>
            </a:r>
          </a:p>
        </p:txBody>
      </p:sp>
    </p:spTree>
    <p:extLst>
      <p:ext uri="{BB962C8B-B14F-4D97-AF65-F5344CB8AC3E}">
        <p14:creationId xmlns:p14="http://schemas.microsoft.com/office/powerpoint/2010/main" val="328355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Podstawowe funkcjonalności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Rejestrowanie obecności za pośrednictwem legitymacji studenckiej</a:t>
            </a:r>
          </a:p>
          <a:p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 listy studentów</a:t>
            </a:r>
          </a:p>
          <a:p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Export listy obecności</a:t>
            </a:r>
          </a:p>
          <a:p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Zarządzanie przedmiotami, salami i godzinami</a:t>
            </a:r>
          </a:p>
          <a:p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Dostęp dla prowadzących przez interfejs webowy</a:t>
            </a:r>
          </a:p>
          <a:p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Ręczne wypełnienie/zmiana obecności z poziomu systemu zarządzania</a:t>
            </a:r>
          </a:p>
        </p:txBody>
      </p:sp>
    </p:spTree>
    <p:extLst>
      <p:ext uri="{BB962C8B-B14F-4D97-AF65-F5344CB8AC3E}">
        <p14:creationId xmlns:p14="http://schemas.microsoft.com/office/powerpoint/2010/main" val="518048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Technologie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ASP.NET Core</a:t>
            </a:r>
          </a:p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MS SQL</a:t>
            </a:r>
            <a:endParaRPr lang="pl-P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Angular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endParaRPr lang="pl-P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</a:p>
          <a:p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010103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Podział pracy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Krzysztof Adamczak – frontend</a:t>
            </a:r>
          </a:p>
          <a:p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Wojciech Agaciński - backend</a:t>
            </a:r>
          </a:p>
          <a:p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Jakub Piotr – aplikacja desktopowa</a:t>
            </a:r>
          </a:p>
        </p:txBody>
      </p:sp>
    </p:spTree>
    <p:extLst>
      <p:ext uri="{BB962C8B-B14F-4D97-AF65-F5344CB8AC3E}">
        <p14:creationId xmlns:p14="http://schemas.microsoft.com/office/powerpoint/2010/main" val="2152005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WSTEPNY Harmonogram prac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16.03.2017 – prezentacja założeń projektu</a:t>
            </a:r>
          </a:p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30.03.2017 – wykorzystanie możliwość inteligentnych kart</a:t>
            </a:r>
          </a:p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13.04.2017 – opracowanie architektury systemu oraz bazy danych</a:t>
            </a:r>
          </a:p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27.04.2017 – utworzenie webowej wersji portalu zarządzającego</a:t>
            </a:r>
          </a:p>
          <a:p>
            <a:endParaRPr lang="pl-P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l-P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l-P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265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Repozytorium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800" dirty="0">
                <a:latin typeface="Consolas" panose="020B0609020204030204" pitchFamily="49" charset="0"/>
              </a:rPr>
              <a:t>https://github.com/Len0v/AttendanceManager</a:t>
            </a:r>
          </a:p>
        </p:txBody>
      </p:sp>
    </p:spTree>
    <p:extLst>
      <p:ext uri="{BB962C8B-B14F-4D97-AF65-F5344CB8AC3E}">
        <p14:creationId xmlns:p14="http://schemas.microsoft.com/office/powerpoint/2010/main" val="205039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122</TotalTime>
  <Words>158</Words>
  <Application>Microsoft Office PowerPoint</Application>
  <PresentationFormat>Panoramiczny</PresentationFormat>
  <Paragraphs>35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Arial</vt:lpstr>
      <vt:lpstr>Consolas</vt:lpstr>
      <vt:lpstr>Segoe UI Light</vt:lpstr>
      <vt:lpstr>Trebuchet MS</vt:lpstr>
      <vt:lpstr>Tw Cen MT</vt:lpstr>
      <vt:lpstr>Obwód</vt:lpstr>
      <vt:lpstr>Attendance Manager</vt:lpstr>
      <vt:lpstr>Założenia projektu</vt:lpstr>
      <vt:lpstr>Podstawowe funkcjonalności</vt:lpstr>
      <vt:lpstr>Technologie</vt:lpstr>
      <vt:lpstr>Podział pracy</vt:lpstr>
      <vt:lpstr>WSTEPNY Harmonogram prac</vt:lpstr>
      <vt:lpstr>Repozytorium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Manager</dc:title>
  <dc:creator>Wojciech Agaciński</dc:creator>
  <cp:lastModifiedBy>Wojciech Agaciński</cp:lastModifiedBy>
  <cp:revision>48</cp:revision>
  <dcterms:created xsi:type="dcterms:W3CDTF">2017-03-15T17:28:32Z</dcterms:created>
  <dcterms:modified xsi:type="dcterms:W3CDTF">2017-03-16T14:38:29Z</dcterms:modified>
</cp:coreProperties>
</file>