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 smtClean="0"/>
              <a:t>Wzorce Projektowe	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l-PL" dirty="0" smtClean="0"/>
              <a:t>C#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9079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85" y="1135982"/>
            <a:ext cx="3774558" cy="37745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72429" y="1135982"/>
            <a:ext cx="38700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sz="5400" dirty="0" smtClean="0">
                <a:solidFill>
                  <a:schemeClr val="bg1"/>
                </a:solidFill>
              </a:rPr>
              <a:t>Jakub Piotr</a:t>
            </a:r>
          </a:p>
          <a:p>
            <a:pPr algn="r"/>
            <a:r>
              <a:rPr lang="pl-PL" dirty="0" smtClean="0">
                <a:solidFill>
                  <a:schemeClr val="bg1"/>
                </a:solidFill>
              </a:rPr>
              <a:t>jakubpiotr1@gmail.com</a:t>
            </a:r>
          </a:p>
          <a:p>
            <a:pPr algn="r"/>
            <a:endParaRPr lang="pl-PL" dirty="0" smtClean="0">
              <a:solidFill>
                <a:schemeClr val="bg1"/>
              </a:solidFill>
            </a:endParaRPr>
          </a:p>
          <a:p>
            <a:pPr algn="r"/>
            <a:r>
              <a:rPr lang="pl-PL" dirty="0" smtClean="0">
                <a:solidFill>
                  <a:schemeClr val="bg1"/>
                </a:solidFill>
              </a:rPr>
              <a:t>Koło naukowe .Net</a:t>
            </a:r>
          </a:p>
          <a:p>
            <a:pPr algn="r"/>
            <a:r>
              <a:rPr lang="pl-PL" dirty="0" smtClean="0">
                <a:solidFill>
                  <a:schemeClr val="bg1"/>
                </a:solidFill>
              </a:rPr>
              <a:t>Leader sekcji Game Dev</a:t>
            </a:r>
          </a:p>
          <a:p>
            <a:pPr algn="r"/>
            <a:r>
              <a:rPr lang="pl-PL" dirty="0" smtClean="0">
                <a:solidFill>
                  <a:schemeClr val="bg1"/>
                </a:solidFill>
              </a:rPr>
              <a:t>Politechnika Poznańska WE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80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6220" y="1525575"/>
            <a:ext cx="8825658" cy="2677648"/>
          </a:xfrm>
        </p:spPr>
        <p:txBody>
          <a:bodyPr/>
          <a:lstStyle/>
          <a:p>
            <a:pPr algn="ctr"/>
            <a:r>
              <a:rPr lang="pl-PL" dirty="0" smtClean="0"/>
              <a:t>Czym są, a czym nie?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300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31357"/>
            <a:ext cx="8825658" cy="939028"/>
          </a:xfrm>
        </p:spPr>
        <p:txBody>
          <a:bodyPr/>
          <a:lstStyle/>
          <a:p>
            <a:pPr algn="ctr"/>
            <a:r>
              <a:rPr lang="pl-PL" dirty="0" smtClean="0"/>
              <a:t>Podział wzorców</a:t>
            </a:r>
            <a:endParaRPr lang="pl-PL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80527" y="2422177"/>
            <a:ext cx="3445399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1154955" y="2237511"/>
            <a:ext cx="23294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Wzorce kreatywne:</a:t>
            </a:r>
          </a:p>
          <a:p>
            <a:endParaRPr lang="pl-PL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pl-PL" dirty="0" smtClean="0">
                <a:solidFill>
                  <a:schemeClr val="bg1"/>
                </a:solidFill>
              </a:rPr>
              <a:t>Singleton</a:t>
            </a:r>
          </a:p>
          <a:p>
            <a:pPr marL="285750" indent="-285750">
              <a:buFontTx/>
              <a:buChar char="-"/>
            </a:pPr>
            <a:r>
              <a:rPr lang="pl-PL" dirty="0">
                <a:solidFill>
                  <a:schemeClr val="bg1"/>
                </a:solidFill>
              </a:rPr>
              <a:t>Factory Method</a:t>
            </a:r>
          </a:p>
          <a:p>
            <a:pPr marL="285750" indent="-285750">
              <a:buFontTx/>
              <a:buChar char="-"/>
            </a:pPr>
            <a:r>
              <a:rPr lang="pl-PL" dirty="0" smtClean="0">
                <a:solidFill>
                  <a:schemeClr val="bg1"/>
                </a:solidFill>
              </a:rPr>
              <a:t>Abstract Factory</a:t>
            </a:r>
          </a:p>
          <a:p>
            <a:pPr marL="285750" indent="-285750">
              <a:buFontTx/>
              <a:buChar char="-"/>
            </a:pPr>
            <a:r>
              <a:rPr lang="pl-PL" dirty="0" smtClean="0">
                <a:solidFill>
                  <a:schemeClr val="bg1"/>
                </a:solidFill>
              </a:rPr>
              <a:t>Object Pool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3042" y="2237511"/>
            <a:ext cx="24288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Wzorce strukturalne: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pl-PL" dirty="0" smtClean="0">
                <a:solidFill>
                  <a:schemeClr val="bg1"/>
                </a:solidFill>
              </a:rPr>
              <a:t>Bridge</a:t>
            </a:r>
          </a:p>
          <a:p>
            <a:pPr marL="285750" indent="-285750">
              <a:buFontTx/>
              <a:buChar char="-"/>
            </a:pPr>
            <a:r>
              <a:rPr lang="pl-PL" dirty="0" smtClean="0">
                <a:solidFill>
                  <a:schemeClr val="bg1"/>
                </a:solidFill>
              </a:rPr>
              <a:t>Composite</a:t>
            </a:r>
          </a:p>
          <a:p>
            <a:pPr marL="285750" indent="-285750">
              <a:buFontTx/>
              <a:buChar char="-"/>
            </a:pPr>
            <a:r>
              <a:rPr lang="pl-PL" dirty="0" smtClean="0">
                <a:solidFill>
                  <a:schemeClr val="bg1"/>
                </a:solidFill>
              </a:rPr>
              <a:t>Decorator</a:t>
            </a:r>
          </a:p>
          <a:p>
            <a:pPr marL="285750" indent="-285750">
              <a:buFontTx/>
              <a:buChar char="-"/>
            </a:pPr>
            <a:r>
              <a:rPr lang="pl-PL" dirty="0" smtClean="0">
                <a:solidFill>
                  <a:schemeClr val="bg1"/>
                </a:solidFill>
              </a:rPr>
              <a:t>Adapter</a:t>
            </a:r>
          </a:p>
          <a:p>
            <a:pPr marL="285750" indent="-285750">
              <a:buFontTx/>
              <a:buChar char="-"/>
            </a:pPr>
            <a:r>
              <a:rPr lang="pl-PL" dirty="0" smtClean="0">
                <a:solidFill>
                  <a:schemeClr val="bg1"/>
                </a:solidFill>
              </a:rPr>
              <a:t>Fasade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51129" y="2237511"/>
            <a:ext cx="27109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Wzorce behawioralne: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pl-PL" dirty="0" smtClean="0">
                <a:solidFill>
                  <a:schemeClr val="bg1"/>
                </a:solidFill>
              </a:rPr>
              <a:t>Iterator</a:t>
            </a:r>
          </a:p>
          <a:p>
            <a:pPr marL="285750" indent="-285750">
              <a:buFontTx/>
              <a:buChar char="-"/>
            </a:pPr>
            <a:r>
              <a:rPr lang="pl-PL" dirty="0" smtClean="0">
                <a:solidFill>
                  <a:schemeClr val="bg1"/>
                </a:solidFill>
              </a:rPr>
              <a:t>Observer</a:t>
            </a:r>
          </a:p>
          <a:p>
            <a:pPr marL="285750" indent="-285750">
              <a:buFontTx/>
              <a:buChar char="-"/>
            </a:pPr>
            <a:r>
              <a:rPr lang="pl-PL" dirty="0" smtClean="0">
                <a:solidFill>
                  <a:schemeClr val="bg1"/>
                </a:solidFill>
              </a:rPr>
              <a:t>Strategy</a:t>
            </a:r>
          </a:p>
          <a:p>
            <a:pPr marL="285750" indent="-285750">
              <a:buFontTx/>
              <a:buChar char="-"/>
            </a:pPr>
            <a:r>
              <a:rPr lang="pl-PL" dirty="0" smtClean="0">
                <a:solidFill>
                  <a:schemeClr val="bg1"/>
                </a:solidFill>
              </a:rPr>
              <a:t>Template Method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56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10093"/>
            <a:ext cx="8825658" cy="949660"/>
          </a:xfrm>
        </p:spPr>
        <p:txBody>
          <a:bodyPr/>
          <a:lstStyle/>
          <a:p>
            <a:pPr algn="ctr"/>
            <a:r>
              <a:rPr lang="pl-PL" dirty="0" smtClean="0"/>
              <a:t>Singleton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2118120"/>
            <a:ext cx="3863612" cy="3816060"/>
          </a:xfrm>
          <a:prstGeom prst="rect">
            <a:avLst/>
          </a:prstGeom>
        </p:spPr>
      </p:pic>
      <p:pic>
        <p:nvPicPr>
          <p:cNvPr id="1026" name="Picture 2" descr="http://www.dofactory.com/images/diagrams/net/singlet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913" y="2118120"/>
            <a:ext cx="3531728" cy="112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79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10093"/>
            <a:ext cx="8825658" cy="949660"/>
          </a:xfrm>
        </p:spPr>
        <p:txBody>
          <a:bodyPr/>
          <a:lstStyle/>
          <a:p>
            <a:pPr algn="ctr"/>
            <a:r>
              <a:rPr lang="pl-PL" dirty="0" smtClean="0"/>
              <a:t>Factory Method</a:t>
            </a:r>
            <a:endParaRPr lang="pl-PL" dirty="0"/>
          </a:p>
        </p:txBody>
      </p:sp>
      <p:pic>
        <p:nvPicPr>
          <p:cNvPr id="3074" name="Picture 2" descr="http://www.dofactory.com/images/diagrams/net/factor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372" y="2256343"/>
            <a:ext cx="6274823" cy="247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279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</TotalTime>
  <Words>56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Wzorce Projektowe </vt:lpstr>
      <vt:lpstr>PowerPoint Presentation</vt:lpstr>
      <vt:lpstr>Czym są, a czym nie?</vt:lpstr>
      <vt:lpstr>Podział wzorców</vt:lpstr>
      <vt:lpstr>Singleton</vt:lpstr>
      <vt:lpstr>Factory Method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Wzorce Projektowe</dc:title>
  <dc:creator>Lenov</dc:creator>
  <cp:lastModifiedBy>Lenov</cp:lastModifiedBy>
  <cp:revision>6</cp:revision>
  <dcterms:created xsi:type="dcterms:W3CDTF">2016-11-03T09:00:42Z</dcterms:created>
  <dcterms:modified xsi:type="dcterms:W3CDTF">2016-11-03T10:05:19Z</dcterms:modified>
</cp:coreProperties>
</file>