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notesMasterIdLst>
    <p:notesMasterId r:id="rId26"/>
  </p:notesMasterIdLst>
  <p:sldIdLst>
    <p:sldId id="256" r:id="rId2"/>
    <p:sldId id="258" r:id="rId3"/>
    <p:sldId id="260" r:id="rId4"/>
    <p:sldId id="281" r:id="rId5"/>
    <p:sldId id="259" r:id="rId6"/>
    <p:sldId id="263" r:id="rId7"/>
    <p:sldId id="257" r:id="rId8"/>
    <p:sldId id="262" r:id="rId9"/>
    <p:sldId id="265" r:id="rId10"/>
    <p:sldId id="266" r:id="rId11"/>
    <p:sldId id="267" r:id="rId12"/>
    <p:sldId id="272" r:id="rId13"/>
    <p:sldId id="275" r:id="rId14"/>
    <p:sldId id="271" r:id="rId15"/>
    <p:sldId id="270" r:id="rId16"/>
    <p:sldId id="268" r:id="rId17"/>
    <p:sldId id="273" r:id="rId18"/>
    <p:sldId id="274" r:id="rId19"/>
    <p:sldId id="282" r:id="rId20"/>
    <p:sldId id="278" r:id="rId21"/>
    <p:sldId id="279" r:id="rId22"/>
    <p:sldId id="280" r:id="rId23"/>
    <p:sldId id="264" r:id="rId24"/>
    <p:sldId id="261" r:id="rId2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AA3FC83-F20C-4F87-9230-C71C24F8E88A}" v="142" dt="2024-08-09T18:22:17.7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8004" autoAdjust="0"/>
    <p:restoredTop sz="57674" autoAdjust="0"/>
  </p:normalViewPr>
  <p:slideViewPr>
    <p:cSldViewPr snapToGrid="0">
      <p:cViewPr varScale="1">
        <p:scale>
          <a:sx n="64" d="100"/>
          <a:sy n="64" d="100"/>
        </p:scale>
        <p:origin x="1644" y="72"/>
      </p:cViewPr>
      <p:guideLst/>
    </p:cSldViewPr>
  </p:slideViewPr>
  <p:outlineViewPr>
    <p:cViewPr>
      <p:scale>
        <a:sx n="33" d="100"/>
        <a:sy n="33" d="100"/>
      </p:scale>
      <p:origin x="0" y="-762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2124"/>
    </p:cViewPr>
  </p:sorterViewPr>
  <p:notesViewPr>
    <p:cSldViewPr snapToGrid="0">
      <p:cViewPr varScale="1">
        <p:scale>
          <a:sx n="85" d="100"/>
          <a:sy n="85" d="100"/>
        </p:scale>
        <p:origin x="3888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n P" userId="3ef90ac674068336" providerId="LiveId" clId="{6AA3FC83-F20C-4F87-9230-C71C24F8E88A}"/>
    <pc:docChg chg="undo redo custSel addSld delSld modSld">
      <pc:chgData name="Len P" userId="3ef90ac674068336" providerId="LiveId" clId="{6AA3FC83-F20C-4F87-9230-C71C24F8E88A}" dt="2024-08-11T19:47:56.918" v="1020" actId="20577"/>
      <pc:docMkLst>
        <pc:docMk/>
      </pc:docMkLst>
      <pc:sldChg chg="modSp mod">
        <pc:chgData name="Len P" userId="3ef90ac674068336" providerId="LiveId" clId="{6AA3FC83-F20C-4F87-9230-C71C24F8E88A}" dt="2024-08-09T18:21:44.140" v="941" actId="20577"/>
        <pc:sldMkLst>
          <pc:docMk/>
          <pc:sldMk cId="620035149" sldId="266"/>
        </pc:sldMkLst>
        <pc:spChg chg="mod">
          <ac:chgData name="Len P" userId="3ef90ac674068336" providerId="LiveId" clId="{6AA3FC83-F20C-4F87-9230-C71C24F8E88A}" dt="2024-08-09T18:21:44.140" v="941" actId="20577"/>
          <ac:spMkLst>
            <pc:docMk/>
            <pc:sldMk cId="620035149" sldId="266"/>
            <ac:spMk id="3" creationId="{2B8D819E-EB60-3585-9381-AFE4B70B9C69}"/>
          </ac:spMkLst>
        </pc:spChg>
      </pc:sldChg>
      <pc:sldChg chg="modSp mod">
        <pc:chgData name="Len P" userId="3ef90ac674068336" providerId="LiveId" clId="{6AA3FC83-F20C-4F87-9230-C71C24F8E88A}" dt="2024-08-11T19:47:25.013" v="1005" actId="962"/>
        <pc:sldMkLst>
          <pc:docMk/>
          <pc:sldMk cId="2045643022" sldId="270"/>
        </pc:sldMkLst>
        <pc:spChg chg="mod">
          <ac:chgData name="Len P" userId="3ef90ac674068336" providerId="LiveId" clId="{6AA3FC83-F20C-4F87-9230-C71C24F8E88A}" dt="2024-08-11T19:47:20.521" v="1002" actId="962"/>
          <ac:spMkLst>
            <pc:docMk/>
            <pc:sldMk cId="2045643022" sldId="270"/>
            <ac:spMk id="13" creationId="{93993A2A-6778-7E66-D822-CCC3FDCECDC7}"/>
          </ac:spMkLst>
        </pc:spChg>
        <pc:spChg chg="mod">
          <ac:chgData name="Len P" userId="3ef90ac674068336" providerId="LiveId" clId="{6AA3FC83-F20C-4F87-9230-C71C24F8E88A}" dt="2024-08-11T19:47:22.141" v="1003" actId="962"/>
          <ac:spMkLst>
            <pc:docMk/>
            <pc:sldMk cId="2045643022" sldId="270"/>
            <ac:spMk id="14" creationId="{8E0AE92A-248E-4340-D1F7-C171D8009184}"/>
          </ac:spMkLst>
        </pc:spChg>
        <pc:spChg chg="mod">
          <ac:chgData name="Len P" userId="3ef90ac674068336" providerId="LiveId" clId="{6AA3FC83-F20C-4F87-9230-C71C24F8E88A}" dt="2024-08-11T19:47:23.599" v="1004" actId="962"/>
          <ac:spMkLst>
            <pc:docMk/>
            <pc:sldMk cId="2045643022" sldId="270"/>
            <ac:spMk id="15" creationId="{8C6FAE47-3D94-FEEE-779D-1C176E45B5B5}"/>
          </ac:spMkLst>
        </pc:spChg>
        <pc:spChg chg="mod">
          <ac:chgData name="Len P" userId="3ef90ac674068336" providerId="LiveId" clId="{6AA3FC83-F20C-4F87-9230-C71C24F8E88A}" dt="2024-08-11T19:47:25.013" v="1005" actId="962"/>
          <ac:spMkLst>
            <pc:docMk/>
            <pc:sldMk cId="2045643022" sldId="270"/>
            <ac:spMk id="16" creationId="{880C84C9-DC41-9DE2-1540-8145B98A3389}"/>
          </ac:spMkLst>
        </pc:spChg>
      </pc:sldChg>
      <pc:sldChg chg="modSp mod modNotesTx">
        <pc:chgData name="Len P" userId="3ef90ac674068336" providerId="LiveId" clId="{6AA3FC83-F20C-4F87-9230-C71C24F8E88A}" dt="2024-08-11T19:47:18.175" v="1001" actId="962"/>
        <pc:sldMkLst>
          <pc:docMk/>
          <pc:sldMk cId="4179215809" sldId="271"/>
        </pc:sldMkLst>
        <pc:spChg chg="mod">
          <ac:chgData name="Len P" userId="3ef90ac674068336" providerId="LiveId" clId="{6AA3FC83-F20C-4F87-9230-C71C24F8E88A}" dt="2024-07-23T21:08:47.827" v="14" actId="6549"/>
          <ac:spMkLst>
            <pc:docMk/>
            <pc:sldMk cId="4179215809" sldId="271"/>
            <ac:spMk id="3" creationId="{D70E3034-D141-CD1E-27A1-554E44E6D3B8}"/>
          </ac:spMkLst>
        </pc:spChg>
        <pc:spChg chg="mod">
          <ac:chgData name="Len P" userId="3ef90ac674068336" providerId="LiveId" clId="{6AA3FC83-F20C-4F87-9230-C71C24F8E88A}" dt="2024-07-23T21:08:06.307" v="10" actId="20577"/>
          <ac:spMkLst>
            <pc:docMk/>
            <pc:sldMk cId="4179215809" sldId="271"/>
            <ac:spMk id="4" creationId="{93C52B47-2390-AC93-3BD1-648346F7ACA4}"/>
          </ac:spMkLst>
        </pc:spChg>
        <pc:spChg chg="mod">
          <ac:chgData name="Len P" userId="3ef90ac674068336" providerId="LiveId" clId="{6AA3FC83-F20C-4F87-9230-C71C24F8E88A}" dt="2024-08-11T19:47:14.199" v="999" actId="962"/>
          <ac:spMkLst>
            <pc:docMk/>
            <pc:sldMk cId="4179215809" sldId="271"/>
            <ac:spMk id="9" creationId="{106CD32D-490C-7C7C-A989-8ECAC8AD8EF4}"/>
          </ac:spMkLst>
        </pc:spChg>
        <pc:spChg chg="mod">
          <ac:chgData name="Len P" userId="3ef90ac674068336" providerId="LiveId" clId="{6AA3FC83-F20C-4F87-9230-C71C24F8E88A}" dt="2024-08-11T19:47:15.824" v="1000" actId="962"/>
          <ac:spMkLst>
            <pc:docMk/>
            <pc:sldMk cId="4179215809" sldId="271"/>
            <ac:spMk id="13" creationId="{F2E36F5B-39A7-841D-2E5E-677D3390284C}"/>
          </ac:spMkLst>
        </pc:spChg>
        <pc:spChg chg="mod">
          <ac:chgData name="Len P" userId="3ef90ac674068336" providerId="LiveId" clId="{6AA3FC83-F20C-4F87-9230-C71C24F8E88A}" dt="2024-08-11T19:47:18.175" v="1001" actId="962"/>
          <ac:spMkLst>
            <pc:docMk/>
            <pc:sldMk cId="4179215809" sldId="271"/>
            <ac:spMk id="14" creationId="{621AB141-C67D-3B00-EAA2-358F5A45A3C4}"/>
          </ac:spMkLst>
        </pc:spChg>
      </pc:sldChg>
      <pc:sldChg chg="modSp mod">
        <pc:chgData name="Len P" userId="3ef90ac674068336" providerId="LiveId" clId="{6AA3FC83-F20C-4F87-9230-C71C24F8E88A}" dt="2024-08-11T19:47:27.794" v="1007" actId="962"/>
        <pc:sldMkLst>
          <pc:docMk/>
          <pc:sldMk cId="1562204897" sldId="273"/>
        </pc:sldMkLst>
        <pc:spChg chg="mod">
          <ac:chgData name="Len P" userId="3ef90ac674068336" providerId="LiveId" clId="{6AA3FC83-F20C-4F87-9230-C71C24F8E88A}" dt="2024-08-11T19:47:26.387" v="1006" actId="962"/>
          <ac:spMkLst>
            <pc:docMk/>
            <pc:sldMk cId="1562204897" sldId="273"/>
            <ac:spMk id="2" creationId="{A3F65541-EC2F-8869-7A51-E19A42E3556D}"/>
          </ac:spMkLst>
        </pc:spChg>
        <pc:spChg chg="mod">
          <ac:chgData name="Len P" userId="3ef90ac674068336" providerId="LiveId" clId="{6AA3FC83-F20C-4F87-9230-C71C24F8E88A}" dt="2024-08-11T19:47:27.794" v="1007" actId="962"/>
          <ac:spMkLst>
            <pc:docMk/>
            <pc:sldMk cId="1562204897" sldId="273"/>
            <ac:spMk id="3" creationId="{2E7FA33B-493B-5448-D2FB-9FD204050E53}"/>
          </ac:spMkLst>
        </pc:spChg>
        <pc:spChg chg="mod">
          <ac:chgData name="Len P" userId="3ef90ac674068336" providerId="LiveId" clId="{6AA3FC83-F20C-4F87-9230-C71C24F8E88A}" dt="2024-08-11T19:47:08.368" v="996" actId="962"/>
          <ac:spMkLst>
            <pc:docMk/>
            <pc:sldMk cId="1562204897" sldId="273"/>
            <ac:spMk id="10" creationId="{BFE7E830-F75D-6AA5-9180-74C8DD388B39}"/>
          </ac:spMkLst>
        </pc:spChg>
        <pc:spChg chg="mod">
          <ac:chgData name="Len P" userId="3ef90ac674068336" providerId="LiveId" clId="{6AA3FC83-F20C-4F87-9230-C71C24F8E88A}" dt="2024-08-11T19:47:09.844" v="997" actId="962"/>
          <ac:spMkLst>
            <pc:docMk/>
            <pc:sldMk cId="1562204897" sldId="273"/>
            <ac:spMk id="15" creationId="{4D7C63BE-72C6-5253-A880-2A90428B9F03}"/>
          </ac:spMkLst>
        </pc:spChg>
      </pc:sldChg>
      <pc:sldChg chg="addSp delSp modSp mod delAnim modAnim modNotesTx">
        <pc:chgData name="Len P" userId="3ef90ac674068336" providerId="LiveId" clId="{6AA3FC83-F20C-4F87-9230-C71C24F8E88A}" dt="2024-08-11T19:47:33.060" v="1011" actId="962"/>
        <pc:sldMkLst>
          <pc:docMk/>
          <pc:sldMk cId="638933262" sldId="274"/>
        </pc:sldMkLst>
        <pc:spChg chg="mod">
          <ac:chgData name="Len P" userId="3ef90ac674068336" providerId="LiveId" clId="{6AA3FC83-F20C-4F87-9230-C71C24F8E88A}" dt="2024-07-23T23:16:52.390" v="73" actId="6549"/>
          <ac:spMkLst>
            <pc:docMk/>
            <pc:sldMk cId="638933262" sldId="274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4T15:24:13.842" v="583" actId="255"/>
          <ac:spMkLst>
            <pc:docMk/>
            <pc:sldMk cId="638933262" sldId="274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37:57.860" v="421" actId="20577"/>
          <ac:spMkLst>
            <pc:docMk/>
            <pc:sldMk cId="638933262" sldId="274"/>
            <ac:spMk id="4" creationId="{76546FCC-D1E8-6B31-0620-CC3A62FE6F24}"/>
          </ac:spMkLst>
        </pc:spChg>
        <pc:spChg chg="add mod">
          <ac:chgData name="Len P" userId="3ef90ac674068336" providerId="LiveId" clId="{6AA3FC83-F20C-4F87-9230-C71C24F8E88A}" dt="2024-08-11T19:47:33.060" v="1011" actId="962"/>
          <ac:spMkLst>
            <pc:docMk/>
            <pc:sldMk cId="638933262" sldId="274"/>
            <ac:spMk id="8" creationId="{0946F050-B63F-D2D2-3D83-28A14B43B301}"/>
          </ac:spMkLst>
        </pc:spChg>
        <pc:spChg chg="del mod">
          <ac:chgData name="Len P" userId="3ef90ac674068336" providerId="LiveId" clId="{6AA3FC83-F20C-4F87-9230-C71C24F8E88A}" dt="2024-07-23T23:23:42.544" v="75" actId="478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6AA3FC83-F20C-4F87-9230-C71C24F8E88A}" dt="2024-08-11T19:47:31.791" v="1010" actId="962"/>
          <ac:spMkLst>
            <pc:docMk/>
            <pc:sldMk cId="638933262" sldId="274"/>
            <ac:spMk id="9" creationId="{A97E1C99-B8D8-8DBA-7BAD-5BBA25C6C39D}"/>
          </ac:spMkLst>
        </pc:spChg>
        <pc:spChg chg="mod">
          <ac:chgData name="Len P" userId="3ef90ac674068336" providerId="LiveId" clId="{6AA3FC83-F20C-4F87-9230-C71C24F8E88A}" dt="2024-08-11T19:47:11.347" v="998" actId="962"/>
          <ac:spMkLst>
            <pc:docMk/>
            <pc:sldMk cId="638933262" sldId="274"/>
            <ac:spMk id="11" creationId="{C431B630-D85E-3F32-580C-F94C8424CD73}"/>
          </ac:spMkLst>
        </pc:spChg>
        <pc:spChg chg="mod">
          <ac:chgData name="Len P" userId="3ef90ac674068336" providerId="LiveId" clId="{6AA3FC83-F20C-4F87-9230-C71C24F8E88A}" dt="2024-08-11T19:47:29.122" v="1008" actId="962"/>
          <ac:spMkLst>
            <pc:docMk/>
            <pc:sldMk cId="638933262" sldId="274"/>
            <ac:spMk id="12" creationId="{54A08FD0-99DC-1E5C-4701-1CB5568AA2F4}"/>
          </ac:spMkLst>
        </pc:spChg>
        <pc:spChg chg="mod">
          <ac:chgData name="Len P" userId="3ef90ac674068336" providerId="LiveId" clId="{6AA3FC83-F20C-4F87-9230-C71C24F8E88A}" dt="2024-08-11T19:47:30.592" v="1009" actId="962"/>
          <ac:spMkLst>
            <pc:docMk/>
            <pc:sldMk cId="638933262" sldId="274"/>
            <ac:spMk id="13" creationId="{37FCA6A3-CBE8-5938-173F-E788767D6ABD}"/>
          </ac:spMkLst>
        </pc:spChg>
      </pc:sldChg>
      <pc:sldChg chg="del">
        <pc:chgData name="Len P" userId="3ef90ac674068336" providerId="LiveId" clId="{6AA3FC83-F20C-4F87-9230-C71C24F8E88A}" dt="2024-07-23T23:50:11.713" v="558" actId="47"/>
        <pc:sldMkLst>
          <pc:docMk/>
          <pc:sldMk cId="635812278" sldId="277"/>
        </pc:sldMkLst>
      </pc:sldChg>
      <pc:sldChg chg="modSp mod">
        <pc:chgData name="Len P" userId="3ef90ac674068336" providerId="LiveId" clId="{6AA3FC83-F20C-4F87-9230-C71C24F8E88A}" dt="2024-07-24T15:32:30.134" v="718" actId="20577"/>
        <pc:sldMkLst>
          <pc:docMk/>
          <pc:sldMk cId="3703935561" sldId="279"/>
        </pc:sldMkLst>
        <pc:spChg chg="mod">
          <ac:chgData name="Len P" userId="3ef90ac674068336" providerId="LiveId" clId="{6AA3FC83-F20C-4F87-9230-C71C24F8E88A}" dt="2024-07-24T15:32:30.134" v="71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delSp modSp add mod delAnim modAnim modNotesTx">
        <pc:chgData name="Len P" userId="3ef90ac674068336" providerId="LiveId" clId="{6AA3FC83-F20C-4F87-9230-C71C24F8E88A}" dt="2024-08-11T19:47:56.918" v="1020" actId="20577"/>
        <pc:sldMkLst>
          <pc:docMk/>
          <pc:sldMk cId="3296207414" sldId="282"/>
        </pc:sldMkLst>
        <pc:spChg chg="mod">
          <ac:chgData name="Len P" userId="3ef90ac674068336" providerId="LiveId" clId="{6AA3FC83-F20C-4F87-9230-C71C24F8E88A}" dt="2024-08-11T19:47:56.918" v="1020" actId="20577"/>
          <ac:spMkLst>
            <pc:docMk/>
            <pc:sldMk cId="3296207414" sldId="282"/>
            <ac:spMk id="2" creationId="{84143923-FBA3-DCC3-C515-7E805A3AF3C1}"/>
          </ac:spMkLst>
        </pc:spChg>
        <pc:spChg chg="mod">
          <ac:chgData name="Len P" userId="3ef90ac674068336" providerId="LiveId" clId="{6AA3FC83-F20C-4F87-9230-C71C24F8E88A}" dt="2024-07-23T23:49:35.009" v="557" actId="6549"/>
          <ac:spMkLst>
            <pc:docMk/>
            <pc:sldMk cId="3296207414" sldId="282"/>
            <ac:spMk id="3" creationId="{7806B81A-30E2-51DA-16AE-1C9F3AAABA48}"/>
          </ac:spMkLst>
        </pc:spChg>
        <pc:spChg chg="mod">
          <ac:chgData name="Len P" userId="3ef90ac674068336" providerId="LiveId" clId="{6AA3FC83-F20C-4F87-9230-C71C24F8E88A}" dt="2024-07-23T23:48:34.233" v="551" actId="27636"/>
          <ac:spMkLst>
            <pc:docMk/>
            <pc:sldMk cId="3296207414" sldId="282"/>
            <ac:spMk id="4" creationId="{76546FCC-D1E8-6B31-0620-CC3A62FE6F24}"/>
          </ac:spMkLst>
        </pc:spChg>
        <pc:spChg chg="mod">
          <ac:chgData name="Len P" userId="3ef90ac674068336" providerId="LiveId" clId="{6AA3FC83-F20C-4F87-9230-C71C24F8E88A}" dt="2024-08-11T19:47:35.189" v="1012" actId="962"/>
          <ac:spMkLst>
            <pc:docMk/>
            <pc:sldMk cId="3296207414" sldId="282"/>
            <ac:spMk id="8" creationId="{CEB5583E-A444-C057-8DE7-6014CCD2925D}"/>
          </ac:spMkLst>
        </pc:spChg>
        <pc:spChg chg="del">
          <ac:chgData name="Len P" userId="3ef90ac674068336" providerId="LiveId" clId="{6AA3FC83-F20C-4F87-9230-C71C24F8E88A}" dt="2024-07-23T23:48:52.048" v="553" actId="478"/>
          <ac:spMkLst>
            <pc:docMk/>
            <pc:sldMk cId="3296207414" sldId="282"/>
            <ac:spMk id="11" creationId="{C431B630-D85E-3F32-580C-F94C8424CD73}"/>
          </ac:spMkLst>
        </pc:spChg>
        <pc:spChg chg="del">
          <ac:chgData name="Len P" userId="3ef90ac674068336" providerId="LiveId" clId="{6AA3FC83-F20C-4F87-9230-C71C24F8E88A}" dt="2024-07-23T23:48:51.003" v="552" actId="478"/>
          <ac:spMkLst>
            <pc:docMk/>
            <pc:sldMk cId="3296207414" sldId="282"/>
            <ac:spMk id="12" creationId="{54A08FD0-99DC-1E5C-4701-1CB5568AA2F4}"/>
          </ac:spMkLst>
        </pc:spChg>
        <pc:spChg chg="del">
          <ac:chgData name="Len P" userId="3ef90ac674068336" providerId="LiveId" clId="{6AA3FC83-F20C-4F87-9230-C71C24F8E88A}" dt="2024-07-23T23:48:30.334" v="549" actId="478"/>
          <ac:spMkLst>
            <pc:docMk/>
            <pc:sldMk cId="3296207414" sldId="282"/>
            <ac:spMk id="13" creationId="{37FCA6A3-CBE8-5938-173F-E788767D6ABD}"/>
          </ac:spMkLst>
        </pc:spChg>
      </pc:sldChg>
    </pc:docChg>
  </pc:docChgLst>
  <pc:docChgLst>
    <pc:chgData name="Len P" userId="3ef90ac674068336" providerId="LiveId" clId="{558B9DD8-E6BC-4ADC-AB18-7D69460C439E}"/>
    <pc:docChg chg="undo custSel addSld modSld">
      <pc:chgData name="Len P" userId="3ef90ac674068336" providerId="LiveId" clId="{558B9DD8-E6BC-4ADC-AB18-7D69460C439E}" dt="2024-07-21T16:02:30.414" v="967" actId="20577"/>
      <pc:docMkLst>
        <pc:docMk/>
      </pc:docMkLst>
      <pc:sldChg chg="modAnim modNotesTx">
        <pc:chgData name="Len P" userId="3ef90ac674068336" providerId="LiveId" clId="{558B9DD8-E6BC-4ADC-AB18-7D69460C439E}" dt="2024-07-14T22:54:19.456" v="541" actId="20577"/>
        <pc:sldMkLst>
          <pc:docMk/>
          <pc:sldMk cId="4249506392" sldId="256"/>
        </pc:sldMkLst>
      </pc:sldChg>
      <pc:sldChg chg="modNotesTx">
        <pc:chgData name="Len P" userId="3ef90ac674068336" providerId="LiveId" clId="{558B9DD8-E6BC-4ADC-AB18-7D69460C439E}" dt="2024-07-20T17:15:53.681" v="863" actId="20577"/>
        <pc:sldMkLst>
          <pc:docMk/>
          <pc:sldMk cId="2705020451" sldId="257"/>
        </pc:sldMkLst>
      </pc:sldChg>
      <pc:sldChg chg="modNotesTx">
        <pc:chgData name="Len P" userId="3ef90ac674068336" providerId="LiveId" clId="{558B9DD8-E6BC-4ADC-AB18-7D69460C439E}" dt="2024-07-21T16:02:30.414" v="967" actId="20577"/>
        <pc:sldMkLst>
          <pc:docMk/>
          <pc:sldMk cId="218761243" sldId="258"/>
        </pc:sldMkLst>
      </pc:sldChg>
      <pc:sldChg chg="modSp mod modNotes modNotesTx">
        <pc:chgData name="Len P" userId="3ef90ac674068336" providerId="LiveId" clId="{558B9DD8-E6BC-4ADC-AB18-7D69460C439E}" dt="2024-07-20T17:12:04.609" v="777" actId="20577"/>
        <pc:sldMkLst>
          <pc:docMk/>
          <pc:sldMk cId="1881257563" sldId="263"/>
        </pc:sldMkLst>
        <pc:spChg chg="mod">
          <ac:chgData name="Len P" userId="3ef90ac674068336" providerId="LiveId" clId="{558B9DD8-E6BC-4ADC-AB18-7D69460C439E}" dt="2024-07-14T16:55:23.453" v="396" actId="114"/>
          <ac:spMkLst>
            <pc:docMk/>
            <pc:sldMk cId="1881257563" sldId="263"/>
            <ac:spMk id="8" creationId="{446DCF34-F40E-ECDE-9C48-EE77786C852D}"/>
          </ac:spMkLst>
        </pc:spChg>
      </pc:sldChg>
      <pc:sldChg chg="addSp delSp modSp mod delAnim modAnim">
        <pc:chgData name="Len P" userId="3ef90ac674068336" providerId="LiveId" clId="{558B9DD8-E6BC-4ADC-AB18-7D69460C439E}" dt="2024-07-13T18:20:40.428" v="141" actId="14100"/>
        <pc:sldMkLst>
          <pc:docMk/>
          <pc:sldMk cId="2045643022" sldId="270"/>
        </pc:sldMkLst>
        <pc:spChg chg="add del mod">
          <ac:chgData name="Len P" userId="3ef90ac674068336" providerId="LiveId" clId="{558B9DD8-E6BC-4ADC-AB18-7D69460C439E}" dt="2024-07-13T18:17:11.115" v="112" actId="478"/>
          <ac:spMkLst>
            <pc:docMk/>
            <pc:sldMk cId="2045643022" sldId="270"/>
            <ac:spMk id="12" creationId="{3F4E1DFA-4FD1-75BE-DB54-928658198A4C}"/>
          </ac:spMkLst>
        </pc:spChg>
        <pc:spChg chg="add mod">
          <ac:chgData name="Len P" userId="3ef90ac674068336" providerId="LiveId" clId="{558B9DD8-E6BC-4ADC-AB18-7D69460C439E}" dt="2024-07-13T18:14:41.222" v="66" actId="14100"/>
          <ac:spMkLst>
            <pc:docMk/>
            <pc:sldMk cId="2045643022" sldId="270"/>
            <ac:spMk id="13" creationId="{93993A2A-6778-7E66-D822-CCC3FDCECDC7}"/>
          </ac:spMkLst>
        </pc:spChg>
        <pc:spChg chg="add mod">
          <ac:chgData name="Len P" userId="3ef90ac674068336" providerId="LiveId" clId="{558B9DD8-E6BC-4ADC-AB18-7D69460C439E}" dt="2024-07-13T18:20:33.045" v="139" actId="14100"/>
          <ac:spMkLst>
            <pc:docMk/>
            <pc:sldMk cId="2045643022" sldId="270"/>
            <ac:spMk id="14" creationId="{8E0AE92A-248E-4340-D1F7-C171D8009184}"/>
          </ac:spMkLst>
        </pc:spChg>
        <pc:spChg chg="add mod">
          <ac:chgData name="Len P" userId="3ef90ac674068336" providerId="LiveId" clId="{558B9DD8-E6BC-4ADC-AB18-7D69460C439E}" dt="2024-07-13T18:20:36.604" v="140" actId="14100"/>
          <ac:spMkLst>
            <pc:docMk/>
            <pc:sldMk cId="2045643022" sldId="270"/>
            <ac:spMk id="15" creationId="{8C6FAE47-3D94-FEEE-779D-1C176E45B5B5}"/>
          </ac:spMkLst>
        </pc:spChg>
        <pc:spChg chg="add mod">
          <ac:chgData name="Len P" userId="3ef90ac674068336" providerId="LiveId" clId="{558B9DD8-E6BC-4ADC-AB18-7D69460C439E}" dt="2024-07-13T18:20:40.428" v="141" actId="14100"/>
          <ac:spMkLst>
            <pc:docMk/>
            <pc:sldMk cId="2045643022" sldId="270"/>
            <ac:spMk id="16" creationId="{880C84C9-DC41-9DE2-1540-8145B98A3389}"/>
          </ac:spMkLst>
        </pc:spChg>
        <pc:picChg chg="del">
          <ac:chgData name="Len P" userId="3ef90ac674068336" providerId="LiveId" clId="{558B9DD8-E6BC-4ADC-AB18-7D69460C439E}" dt="2024-07-13T18:14:51.589" v="68" actId="478"/>
          <ac:picMkLst>
            <pc:docMk/>
            <pc:sldMk cId="2045643022" sldId="270"/>
            <ac:picMk id="2" creationId="{B21E0311-F691-44E0-B8EC-7CB1D85630D1}"/>
          </ac:picMkLst>
        </pc:picChg>
        <pc:picChg chg="del">
          <ac:chgData name="Len P" userId="3ef90ac674068336" providerId="LiveId" clId="{558B9DD8-E6BC-4ADC-AB18-7D69460C439E}" dt="2024-07-13T18:18:40.737" v="124" actId="478"/>
          <ac:picMkLst>
            <pc:docMk/>
            <pc:sldMk cId="2045643022" sldId="270"/>
            <ac:picMk id="3" creationId="{ED587876-03F8-5C85-990E-D3F391000086}"/>
          </ac:picMkLst>
        </pc:picChg>
        <pc:picChg chg="del">
          <ac:chgData name="Len P" userId="3ef90ac674068336" providerId="LiveId" clId="{558B9DD8-E6BC-4ADC-AB18-7D69460C439E}" dt="2024-07-13T18:16:37.086" v="106" actId="478"/>
          <ac:picMkLst>
            <pc:docMk/>
            <pc:sldMk cId="2045643022" sldId="270"/>
            <ac:picMk id="10" creationId="{E48AE2E8-D97D-341D-15D8-9631EAE0F8B1}"/>
          </ac:picMkLst>
        </pc:picChg>
        <pc:picChg chg="del">
          <ac:chgData name="Len P" userId="3ef90ac674068336" providerId="LiveId" clId="{558B9DD8-E6BC-4ADC-AB18-7D69460C439E}" dt="2024-07-13T18:18:04.808" v="119" actId="478"/>
          <ac:picMkLst>
            <pc:docMk/>
            <pc:sldMk cId="2045643022" sldId="270"/>
            <ac:picMk id="11" creationId="{A1796A24-4211-663B-B415-A7E9A2E0055F}"/>
          </ac:picMkLst>
        </pc:picChg>
      </pc:sldChg>
      <pc:sldChg chg="addSp delSp modSp mod delAnim modAnim modNotesTx">
        <pc:chgData name="Len P" userId="3ef90ac674068336" providerId="LiveId" clId="{558B9DD8-E6BC-4ADC-AB18-7D69460C439E}" dt="2024-07-14T18:49:58.025" v="515" actId="20577"/>
        <pc:sldMkLst>
          <pc:docMk/>
          <pc:sldMk cId="4179215809" sldId="271"/>
        </pc:sldMkLst>
        <pc:spChg chg="add del mod">
          <ac:chgData name="Len P" userId="3ef90ac674068336" providerId="LiveId" clId="{558B9DD8-E6BC-4ADC-AB18-7D69460C439E}" dt="2024-07-13T18:05:55.683" v="2" actId="478"/>
          <ac:spMkLst>
            <pc:docMk/>
            <pc:sldMk cId="4179215809" sldId="271"/>
            <ac:spMk id="8" creationId="{99A3B485-ECB7-2744-CE15-57693CAAAB4D}"/>
          </ac:spMkLst>
        </pc:spChg>
        <pc:spChg chg="add mod">
          <ac:chgData name="Len P" userId="3ef90ac674068336" providerId="LiveId" clId="{558B9DD8-E6BC-4ADC-AB18-7D69460C439E}" dt="2024-07-13T18:12:02.096" v="59" actId="1035"/>
          <ac:spMkLst>
            <pc:docMk/>
            <pc:sldMk cId="4179215809" sldId="271"/>
            <ac:spMk id="9" creationId="{106CD32D-490C-7C7C-A989-8ECAC8AD8EF4}"/>
          </ac:spMkLst>
        </pc:spChg>
        <pc:spChg chg="add mod">
          <ac:chgData name="Len P" userId="3ef90ac674068336" providerId="LiveId" clId="{558B9DD8-E6BC-4ADC-AB18-7D69460C439E}" dt="2024-07-13T18:07:57.234" v="17" actId="14100"/>
          <ac:spMkLst>
            <pc:docMk/>
            <pc:sldMk cId="4179215809" sldId="271"/>
            <ac:spMk id="13" creationId="{F2E36F5B-39A7-841D-2E5E-677D3390284C}"/>
          </ac:spMkLst>
        </pc:spChg>
        <pc:spChg chg="add mod">
          <ac:chgData name="Len P" userId="3ef90ac674068336" providerId="LiveId" clId="{558B9DD8-E6BC-4ADC-AB18-7D69460C439E}" dt="2024-07-13T18:10:22.211" v="45" actId="14100"/>
          <ac:spMkLst>
            <pc:docMk/>
            <pc:sldMk cId="4179215809" sldId="271"/>
            <ac:spMk id="14" creationId="{621AB141-C67D-3B00-EAA2-358F5A45A3C4}"/>
          </ac:spMkLst>
        </pc:spChg>
        <pc:picChg chg="del">
          <ac:chgData name="Len P" userId="3ef90ac674068336" providerId="LiveId" clId="{558B9DD8-E6BC-4ADC-AB18-7D69460C439E}" dt="2024-07-13T18:07:28.667" v="10" actId="478"/>
          <ac:picMkLst>
            <pc:docMk/>
            <pc:sldMk cId="4179215809" sldId="271"/>
            <ac:picMk id="10" creationId="{1CEDC1C5-C172-6FF3-5B0B-81F521C2A8B3}"/>
          </ac:picMkLst>
        </pc:picChg>
        <pc:picChg chg="del">
          <ac:chgData name="Len P" userId="3ef90ac674068336" providerId="LiveId" clId="{558B9DD8-E6BC-4ADC-AB18-7D69460C439E}" dt="2024-07-13T18:10:04.580" v="23" actId="478"/>
          <ac:picMkLst>
            <pc:docMk/>
            <pc:sldMk cId="4179215809" sldId="271"/>
            <ac:picMk id="11" creationId="{CEAD0AE5-E8BE-2125-8575-52EEAE3E525A}"/>
          </ac:picMkLst>
        </pc:picChg>
        <pc:picChg chg="del">
          <ac:chgData name="Len P" userId="3ef90ac674068336" providerId="LiveId" clId="{558B9DD8-E6BC-4ADC-AB18-7D69460C439E}" dt="2024-07-13T18:10:52.889" v="50" actId="478"/>
          <ac:picMkLst>
            <pc:docMk/>
            <pc:sldMk cId="4179215809" sldId="271"/>
            <ac:picMk id="12" creationId="{E67B5265-2C17-5D7F-9792-6511A76D5F91}"/>
          </ac:picMkLst>
        </pc:picChg>
      </pc:sldChg>
      <pc:sldChg chg="modSp mod">
        <pc:chgData name="Len P" userId="3ef90ac674068336" providerId="LiveId" clId="{558B9DD8-E6BC-4ADC-AB18-7D69460C439E}" dt="2024-07-14T17:24:46.972" v="405" actId="20577"/>
        <pc:sldMkLst>
          <pc:docMk/>
          <pc:sldMk cId="3279393718" sldId="272"/>
        </pc:sldMkLst>
        <pc:spChg chg="mod">
          <ac:chgData name="Len P" userId="3ef90ac674068336" providerId="LiveId" clId="{558B9DD8-E6BC-4ADC-AB18-7D69460C439E}" dt="2024-07-14T17:24:46.972" v="405" actId="20577"/>
          <ac:spMkLst>
            <pc:docMk/>
            <pc:sldMk cId="3279393718" sldId="272"/>
            <ac:spMk id="3" creationId="{A9F6E9EB-7EFC-3EAA-E061-FC03EA04A0E5}"/>
          </ac:spMkLst>
        </pc:spChg>
      </pc:sldChg>
      <pc:sldChg chg="addSp delSp modSp mod delAnim modAnim">
        <pc:chgData name="Len P" userId="3ef90ac674068336" providerId="LiveId" clId="{558B9DD8-E6BC-4ADC-AB18-7D69460C439E}" dt="2024-07-13T20:50:53.793" v="186" actId="478"/>
        <pc:sldMkLst>
          <pc:docMk/>
          <pc:sldMk cId="1562204897" sldId="273"/>
        </pc:sldMkLst>
        <pc:spChg chg="add mod">
          <ac:chgData name="Len P" userId="3ef90ac674068336" providerId="LiveId" clId="{558B9DD8-E6BC-4ADC-AB18-7D69460C439E}" dt="2024-07-13T20:49:13.554" v="159" actId="14100"/>
          <ac:spMkLst>
            <pc:docMk/>
            <pc:sldMk cId="1562204897" sldId="273"/>
            <ac:spMk id="2" creationId="{A3F65541-EC2F-8869-7A51-E19A42E3556D}"/>
          </ac:spMkLst>
        </pc:spChg>
        <pc:spChg chg="add mod">
          <ac:chgData name="Len P" userId="3ef90ac674068336" providerId="LiveId" clId="{558B9DD8-E6BC-4ADC-AB18-7D69460C439E}" dt="2024-07-13T20:49:21.342" v="163" actId="14100"/>
          <ac:spMkLst>
            <pc:docMk/>
            <pc:sldMk cId="1562204897" sldId="273"/>
            <ac:spMk id="3" creationId="{2E7FA33B-493B-5448-D2FB-9FD204050E53}"/>
          </ac:spMkLst>
        </pc:spChg>
        <pc:spChg chg="add mod">
          <ac:chgData name="Len P" userId="3ef90ac674068336" providerId="LiveId" clId="{558B9DD8-E6BC-4ADC-AB18-7D69460C439E}" dt="2024-07-13T20:50:10.951" v="172" actId="14100"/>
          <ac:spMkLst>
            <pc:docMk/>
            <pc:sldMk cId="1562204897" sldId="273"/>
            <ac:spMk id="10" creationId="{BFE7E830-F75D-6AA5-9180-74C8DD388B39}"/>
          </ac:spMkLst>
        </pc:spChg>
        <pc:spChg chg="add mod">
          <ac:chgData name="Len P" userId="3ef90ac674068336" providerId="LiveId" clId="{558B9DD8-E6BC-4ADC-AB18-7D69460C439E}" dt="2024-07-13T20:50:50.825" v="185" actId="14100"/>
          <ac:spMkLst>
            <pc:docMk/>
            <pc:sldMk cId="1562204897" sldId="273"/>
            <ac:spMk id="15" creationId="{4D7C63BE-72C6-5253-A880-2A90428B9F03}"/>
          </ac:spMkLst>
        </pc:spChg>
        <pc:picChg chg="del">
          <ac:chgData name="Len P" userId="3ef90ac674068336" providerId="LiveId" clId="{558B9DD8-E6BC-4ADC-AB18-7D69460C439E}" dt="2024-07-13T20:50:23.710" v="174" actId="478"/>
          <ac:picMkLst>
            <pc:docMk/>
            <pc:sldMk cId="1562204897" sldId="273"/>
            <ac:picMk id="11" creationId="{4FEE2D9F-110D-0126-4BAC-C83417AF1460}"/>
          </ac:picMkLst>
        </pc:picChg>
        <pc:picChg chg="del">
          <ac:chgData name="Len P" userId="3ef90ac674068336" providerId="LiveId" clId="{558B9DD8-E6BC-4ADC-AB18-7D69460C439E}" dt="2024-07-13T20:47:59.974" v="148" actId="478"/>
          <ac:picMkLst>
            <pc:docMk/>
            <pc:sldMk cId="1562204897" sldId="273"/>
            <ac:picMk id="12" creationId="{5B7D801B-07A2-17F1-1FB5-655857493CD4}"/>
          </ac:picMkLst>
        </pc:picChg>
        <pc:picChg chg="del">
          <ac:chgData name="Len P" userId="3ef90ac674068336" providerId="LiveId" clId="{558B9DD8-E6BC-4ADC-AB18-7D69460C439E}" dt="2024-07-13T20:48:47.831" v="155" actId="478"/>
          <ac:picMkLst>
            <pc:docMk/>
            <pc:sldMk cId="1562204897" sldId="273"/>
            <ac:picMk id="13" creationId="{5BC30506-ADCA-6FE9-A2D4-76A0ACE1E858}"/>
          </ac:picMkLst>
        </pc:picChg>
        <pc:picChg chg="del">
          <ac:chgData name="Len P" userId="3ef90ac674068336" providerId="LiveId" clId="{558B9DD8-E6BC-4ADC-AB18-7D69460C439E}" dt="2024-07-13T20:50:53.793" v="186" actId="478"/>
          <ac:picMkLst>
            <pc:docMk/>
            <pc:sldMk cId="1562204897" sldId="273"/>
            <ac:picMk id="14" creationId="{797E0476-30A8-6C2E-4EBB-49E3995D4883}"/>
          </ac:picMkLst>
        </pc:picChg>
      </pc:sldChg>
      <pc:sldChg chg="addSp delSp modSp mod delAnim modAnim">
        <pc:chgData name="Len P" userId="3ef90ac674068336" providerId="LiveId" clId="{558B9DD8-E6BC-4ADC-AB18-7D69460C439E}" dt="2024-07-20T17:58:19.905" v="963"/>
        <pc:sldMkLst>
          <pc:docMk/>
          <pc:sldMk cId="638933262" sldId="274"/>
        </pc:sldMkLst>
        <pc:spChg chg="add mod">
          <ac:chgData name="Len P" userId="3ef90ac674068336" providerId="LiveId" clId="{558B9DD8-E6BC-4ADC-AB18-7D69460C439E}" dt="2024-07-20T17:58:01.217" v="962" actId="14100"/>
          <ac:spMkLst>
            <pc:docMk/>
            <pc:sldMk cId="638933262" sldId="274"/>
            <ac:spMk id="8" creationId="{CEB5583E-A444-C057-8DE7-6014CCD2925D}"/>
          </ac:spMkLst>
        </pc:spChg>
        <pc:spChg chg="add mod">
          <ac:chgData name="Len P" userId="3ef90ac674068336" providerId="LiveId" clId="{558B9DD8-E6BC-4ADC-AB18-7D69460C439E}" dt="2024-07-13T20:57:36.058" v="230" actId="1037"/>
          <ac:spMkLst>
            <pc:docMk/>
            <pc:sldMk cId="638933262" sldId="274"/>
            <ac:spMk id="11" creationId="{C431B630-D85E-3F32-580C-F94C8424CD73}"/>
          </ac:spMkLst>
        </pc:spChg>
        <pc:spChg chg="add mod">
          <ac:chgData name="Len P" userId="3ef90ac674068336" providerId="LiveId" clId="{558B9DD8-E6BC-4ADC-AB18-7D69460C439E}" dt="2024-07-13T20:57:18.716" v="229" actId="1035"/>
          <ac:spMkLst>
            <pc:docMk/>
            <pc:sldMk cId="638933262" sldId="274"/>
            <ac:spMk id="12" creationId="{54A08FD0-99DC-1E5C-4701-1CB5568AA2F4}"/>
          </ac:spMkLst>
        </pc:spChg>
        <pc:spChg chg="add mod">
          <ac:chgData name="Len P" userId="3ef90ac674068336" providerId="LiveId" clId="{558B9DD8-E6BC-4ADC-AB18-7D69460C439E}" dt="2024-07-13T20:55:20.570" v="214" actId="1036"/>
          <ac:spMkLst>
            <pc:docMk/>
            <pc:sldMk cId="638933262" sldId="274"/>
            <ac:spMk id="13" creationId="{37FCA6A3-CBE8-5938-173F-E788767D6ABD}"/>
          </ac:spMkLst>
        </pc:spChg>
        <pc:picChg chg="del">
          <ac:chgData name="Len P" userId="3ef90ac674068336" providerId="LiveId" clId="{558B9DD8-E6BC-4ADC-AB18-7D69460C439E}" dt="2024-07-13T20:56:50.881" v="227" actId="478"/>
          <ac:picMkLst>
            <pc:docMk/>
            <pc:sldMk cId="638933262" sldId="274"/>
            <ac:picMk id="8" creationId="{F14840CB-990D-D0CE-5044-C5F42A0BB479}"/>
          </ac:picMkLst>
        </pc:picChg>
        <pc:picChg chg="del">
          <ac:chgData name="Len P" userId="3ef90ac674068336" providerId="LiveId" clId="{558B9DD8-E6BC-4ADC-AB18-7D69460C439E}" dt="2024-07-13T20:55:16.950" v="213" actId="478"/>
          <ac:picMkLst>
            <pc:docMk/>
            <pc:sldMk cId="638933262" sldId="274"/>
            <ac:picMk id="9" creationId="{0F6C9D1D-115F-77D3-F86C-F7E4BEC5B204}"/>
          </ac:picMkLst>
        </pc:picChg>
        <pc:picChg chg="del">
          <ac:chgData name="Len P" userId="3ef90ac674068336" providerId="LiveId" clId="{558B9DD8-E6BC-4ADC-AB18-7D69460C439E}" dt="2024-07-13T20:54:34.782" v="195" actId="478"/>
          <ac:picMkLst>
            <pc:docMk/>
            <pc:sldMk cId="638933262" sldId="274"/>
            <ac:picMk id="10" creationId="{CEEE8C36-5661-A884-2715-3D4E8212B368}"/>
          </ac:picMkLst>
        </pc:picChg>
      </pc:sldChg>
      <pc:sldChg chg="addSp delSp modSp mod delAnim modAnim">
        <pc:chgData name="Len P" userId="3ef90ac674068336" providerId="LiveId" clId="{558B9DD8-E6BC-4ADC-AB18-7D69460C439E}" dt="2024-07-13T20:59:53.015" v="278" actId="14100"/>
        <pc:sldMkLst>
          <pc:docMk/>
          <pc:sldMk cId="635812278" sldId="277"/>
        </pc:sldMkLst>
        <pc:spChg chg="add mod">
          <ac:chgData name="Len P" userId="3ef90ac674068336" providerId="LiveId" clId="{558B9DD8-E6BC-4ADC-AB18-7D69460C439E}" dt="2024-07-13T20:59:53.015" v="278" actId="14100"/>
          <ac:spMkLst>
            <pc:docMk/>
            <pc:sldMk cId="635812278" sldId="277"/>
            <ac:spMk id="8" creationId="{6B2E7F0B-A4DB-CE09-6BC5-CAD3D0F93C1D}"/>
          </ac:spMkLst>
        </pc:spChg>
        <pc:spChg chg="add mod">
          <ac:chgData name="Len P" userId="3ef90ac674068336" providerId="LiveId" clId="{558B9DD8-E6BC-4ADC-AB18-7D69460C439E}" dt="2024-07-13T20:59:13.707" v="239" actId="1036"/>
          <ac:spMkLst>
            <pc:docMk/>
            <pc:sldMk cId="635812278" sldId="277"/>
            <ac:spMk id="11" creationId="{AEC9B6A0-7331-0FFA-ECEE-0FE086B4B818}"/>
          </ac:spMkLst>
        </pc:spChg>
        <pc:picChg chg="del">
          <ac:chgData name="Len P" userId="3ef90ac674068336" providerId="LiveId" clId="{558B9DD8-E6BC-4ADC-AB18-7D69460C439E}" dt="2024-07-13T20:59:42.143" v="276" actId="478"/>
          <ac:picMkLst>
            <pc:docMk/>
            <pc:sldMk cId="635812278" sldId="277"/>
            <ac:picMk id="9" creationId="{6531D117-414F-9DEA-F018-7442C31AF4F6}"/>
          </ac:picMkLst>
        </pc:picChg>
        <pc:picChg chg="del">
          <ac:chgData name="Len P" userId="3ef90ac674068336" providerId="LiveId" clId="{558B9DD8-E6BC-4ADC-AB18-7D69460C439E}" dt="2024-07-13T20:59:02.191" v="238" actId="478"/>
          <ac:picMkLst>
            <pc:docMk/>
            <pc:sldMk cId="635812278" sldId="277"/>
            <ac:picMk id="10" creationId="{40E71958-A564-0F46-F3F1-2347FF752B4C}"/>
          </ac:picMkLst>
        </pc:picChg>
      </pc:sldChg>
      <pc:sldChg chg="modSp mod">
        <pc:chgData name="Len P" userId="3ef90ac674068336" providerId="LiveId" clId="{558B9DD8-E6BC-4ADC-AB18-7D69460C439E}" dt="2024-07-20T17:39:10.346" v="938" actId="20577"/>
        <pc:sldMkLst>
          <pc:docMk/>
          <pc:sldMk cId="3703935561" sldId="279"/>
        </pc:sldMkLst>
        <pc:spChg chg="mod">
          <ac:chgData name="Len P" userId="3ef90ac674068336" providerId="LiveId" clId="{558B9DD8-E6BC-4ADC-AB18-7D69460C439E}" dt="2024-07-20T17:39:10.346" v="938" actId="20577"/>
          <ac:spMkLst>
            <pc:docMk/>
            <pc:sldMk cId="3703935561" sldId="279"/>
            <ac:spMk id="3" creationId="{B0D34702-20FB-67A3-547C-1A2F93D2702D}"/>
          </ac:spMkLst>
        </pc:spChg>
      </pc:sldChg>
      <pc:sldChg chg="addSp delSp modSp new mod modClrScheme chgLayout modNotesTx">
        <pc:chgData name="Len P" userId="3ef90ac674068336" providerId="LiveId" clId="{558B9DD8-E6BC-4ADC-AB18-7D69460C439E}" dt="2024-07-20T17:04:21.488" v="747" actId="6549"/>
        <pc:sldMkLst>
          <pc:docMk/>
          <pc:sldMk cId="3132055374" sldId="281"/>
        </pc:sldMkLst>
        <pc:spChg chg="add del mod ord">
          <ac:chgData name="Len P" userId="3ef90ac674068336" providerId="LiveId" clId="{558B9DD8-E6BC-4ADC-AB18-7D69460C439E}" dt="2024-07-20T16:40:21.339" v="563" actId="20577"/>
          <ac:spMkLst>
            <pc:docMk/>
            <pc:sldMk cId="3132055374" sldId="281"/>
            <ac:spMk id="2" creationId="{782E77CD-1BE4-4A53-0387-78EDD94D9621}"/>
          </ac:spMkLst>
        </pc:spChg>
        <pc:spChg chg="add del mod ord">
          <ac:chgData name="Len P" userId="3ef90ac674068336" providerId="LiveId" clId="{558B9DD8-E6BC-4ADC-AB18-7D69460C439E}" dt="2024-07-20T16:46:49.921" v="599" actId="255"/>
          <ac:spMkLst>
            <pc:docMk/>
            <pc:sldMk cId="3132055374" sldId="281"/>
            <ac:spMk id="3" creationId="{1DAC0025-AA24-4466-7270-925A7530DE7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4" creationId="{D03DD7FE-F5B0-712F-FE2A-2A60B4B8181C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5" creationId="{F3FA6332-A95F-7E74-8E17-44D8E9263452}"/>
          </ac:spMkLst>
        </pc:spChg>
        <pc:spChg chg="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6" creationId="{913E38A3-3C66-ED22-0EFC-E5FACB13ADE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7" creationId="{24303F28-3356-2218-267E-3D962218FFB6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8" creationId="{FC4E7488-9FBA-7309-800A-9ED50A8A6E33}"/>
          </ac:spMkLst>
        </pc:spChg>
        <pc:spChg chg="add del mod ord">
          <ac:chgData name="Len P" userId="3ef90ac674068336" providerId="LiveId" clId="{558B9DD8-E6BC-4ADC-AB18-7D69460C439E}" dt="2024-07-20T16:40:08.988" v="544" actId="700"/>
          <ac:spMkLst>
            <pc:docMk/>
            <pc:sldMk cId="3132055374" sldId="281"/>
            <ac:spMk id="9" creationId="{A42AE53C-9BC8-4064-2589-A2FDBEF724D3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57CC94D-E614-4874-A919-F25B27309A09}" type="datetimeFigureOut">
              <a:rPr lang="en-CA" smtClean="0"/>
              <a:t>2024-09-26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2E8EC5D-AF6A-40C0-9969-DE3CD2E745D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20868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© 2024 Len Popp. </a:t>
            </a:r>
            <a:r>
              <a:rPr lang="en-CA" sz="1200" dirty="0"/>
              <a:t>This work is licensed under a Creative Commons Attribution 4.0 International License.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https://creativecommons.org/licenses/by/4.0/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/>
              <a:t>Time: approx. </a:t>
            </a:r>
            <a:r>
              <a:rPr lang="en-US" sz="1200"/>
              <a:t>20-25 mins</a:t>
            </a:r>
            <a:endParaRPr lang="en-US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</a:t>
            </a:fld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343747717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616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CA" dirty="0"/>
              <a:t>Clock/timer for elapsed time: Any microcontroller has this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72158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04420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4165808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This is the main() code running on the demo board.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taskList</a:t>
            </a:r>
            <a:r>
              <a:rPr lang="en-CA" dirty="0"/>
              <a:t> is initialized at compile time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Hence the funny brackets &lt;&gt;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CA" dirty="0"/>
              <a:t>Lots of constexpr &amp; </a:t>
            </a:r>
            <a:r>
              <a:rPr lang="en-CA" dirty="0" err="1"/>
              <a:t>consteval</a:t>
            </a:r>
            <a:r>
              <a:rPr lang="en-CA" dirty="0"/>
              <a:t> used to force things to be done at compile time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32257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This is one of the tasks running on the demo board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Implements 3 virtual functions: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intervalMicros</a:t>
            </a:r>
            <a:r>
              <a:rPr lang="en-CA" dirty="0"/>
              <a:t>() specifies how often the task should run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 err="1"/>
              <a:t>init</a:t>
            </a:r>
            <a:r>
              <a:rPr lang="en-CA" dirty="0"/>
              <a:t>() is called once at startup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execute() is called as required – must be a short snippet of work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Not necessary to declare an instance of </a:t>
            </a: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the Task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This was one of the drivers for me to create the crazy template code to be shown later</a:t>
            </a:r>
          </a:p>
          <a:p>
            <a:pPr marL="628650" marR="0" lvl="1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sz="105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 don’t like having to define/declare things in 2 places – annoying and error prone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453528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522557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tick() is implemented with Pi Pico SDK functions &amp; types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Can work on any other microcontroller, coded appropriately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Note: Could use compile-time polymorphism instead (CRTP)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No virtual functions, more efficient </a:t>
            </a:r>
            <a:r>
              <a:rPr lang="en-CA" i="1" dirty="0"/>
              <a:t>in theory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But it makes Task subclasses a bit more complicated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And it’s not more efficient because the compiler </a:t>
            </a:r>
            <a:r>
              <a:rPr lang="en-CA" dirty="0" err="1"/>
              <a:t>inlines</a:t>
            </a:r>
            <a:r>
              <a:rPr lang="en-CA" dirty="0"/>
              <a:t> the virtual calls (in </a:t>
            </a:r>
            <a:r>
              <a:rPr lang="en-CA"/>
              <a:t>my projects)</a:t>
            </a:r>
            <a:endParaRPr lang="en-CA" dirty="0"/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Maybe discuss more later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000957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Declaration from main.cpp included at the bottom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Variadic template – parameter pack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“</a:t>
            </a:r>
            <a:r>
              <a:rPr lang="en-CA" dirty="0" err="1"/>
              <a:t>sizeof</a:t>
            </a:r>
            <a:r>
              <a:rPr lang="en-CA" dirty="0"/>
              <a:t>…(TASKS)” gives the number of template arguments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(C++</a:t>
            </a:r>
            <a:r>
              <a:rPr lang="en-CA"/>
              <a:t>20 warning): Constructor </a:t>
            </a:r>
            <a:r>
              <a:rPr lang="en-CA" dirty="0"/>
              <a:t>is declared </a:t>
            </a:r>
            <a:r>
              <a:rPr lang="en-CA" dirty="0" err="1"/>
              <a:t>consteval</a:t>
            </a:r>
            <a:r>
              <a:rPr lang="en-CA" dirty="0"/>
              <a:t> – necessary for compile-time initialization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 err="1"/>
              <a:t>taskInstance</a:t>
            </a:r>
            <a:r>
              <a:rPr lang="en-CA" dirty="0"/>
              <a:t>&lt;&gt; is the variable template defined earlier</a:t>
            </a:r>
          </a:p>
          <a:p>
            <a:pPr marL="628650" lvl="1" indent="-171450">
              <a:buFont typeface="Arial" panose="020B0604020202020204" pitchFamily="34" charset="0"/>
              <a:buChar char="•"/>
            </a:pPr>
            <a:r>
              <a:rPr lang="en-CA" dirty="0"/>
              <a:t>Refers to one instance of the given class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99917339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/>
              <a:t>Device-specific code</a:t>
            </a:r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19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891629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I worked at </a:t>
            </a:r>
            <a:r>
              <a:rPr lang="en-CA" dirty="0" err="1"/>
              <a:t>ImageWare</a:t>
            </a:r>
            <a:r>
              <a:rPr lang="en-CA" dirty="0"/>
              <a:t> Systems for a long time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This is based on my hobby projects – I don’t have </a:t>
            </a:r>
            <a:r>
              <a:rPr lang="en-CA" i="1" dirty="0"/>
              <a:t>professional</a:t>
            </a:r>
            <a:r>
              <a:rPr lang="en-CA" i="0" dirty="0"/>
              <a:t> experience in embedded </a:t>
            </a:r>
            <a:r>
              <a:rPr lang="en-CA" i="0"/>
              <a:t>systems programming</a:t>
            </a:r>
            <a:endParaRPr lang="en-CA" dirty="0"/>
          </a:p>
          <a:p>
            <a:endParaRPr lang="en-C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4824960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20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8366280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693840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1927522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Or go to lenp.net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197364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/>
              <a:t>Thank you.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24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3155321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Feel free to ask questions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149414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Warning / promise: Not sure which it is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Will be showing some modern C++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CA" dirty="0"/>
              <a:t>Looks strange to someone like 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3283742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5968372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Embedded microcontroller in a device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...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CA" dirty="0"/>
              <a:t>Want a simple task scheduler</a:t>
            </a:r>
          </a:p>
          <a:p>
            <a:pPr marL="628650" lvl="1" indent="-171450">
              <a:buFont typeface="Arial" panose="020B0604020202020204" pitchFamily="34" charset="0"/>
              <a:buChar char="•"/>
              <a:defRPr/>
            </a:pPr>
            <a:r>
              <a:rPr lang="en-CA" dirty="0"/>
              <a:t>In lieu of a proper OS, this is the kernel of a kernel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0613508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Module from a modular synthesizer, which I made, that does digital audio synthesis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3464503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8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9883780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2E8EC5D-AF6A-40C0-9969-DE3CD2E745D4}" type="slidenum">
              <a:rPr lang="en-CA" smtClean="0"/>
              <a:t>9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26840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249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Cod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3846223" cy="1547811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3846223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CD942C21-A8CE-0A94-6075-CA6C739F559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112328" y="609600"/>
            <a:ext cx="5935086" cy="5181600"/>
          </a:xfrm>
        </p:spPr>
        <p:txBody>
          <a:bodyPr lIns="90000" tIns="90000" rIns="90000" bIns="90000">
            <a:norm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1pPr>
            <a:lvl2pPr marL="4572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2pPr>
            <a:lvl3pPr marL="9144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3pPr>
            <a:lvl4pPr marL="13716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4pPr>
            <a:lvl5pPr marL="1828800" indent="0">
              <a:lnSpc>
                <a:spcPct val="100000"/>
              </a:lnSpc>
              <a:spcBef>
                <a:spcPts val="300"/>
              </a:spcBef>
              <a:buFontTx/>
              <a:buNone/>
              <a:defRPr sz="120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 dirty="0"/>
          </a:p>
        </p:txBody>
      </p:sp>
      <p:sp>
        <p:nvSpPr>
          <p:cNvPr id="8" name="Rectangle: Diagonal Corners Rounded 7">
            <a:extLst>
              <a:ext uri="{FF2B5EF4-FFF2-40B4-BE49-F238E27FC236}">
                <a16:creationId xmlns:a16="http://schemas.microsoft.com/office/drawing/2014/main" id="{A5DDDCD4-752D-1072-F067-B78263C5D0C8}"/>
              </a:ext>
            </a:extLst>
          </p:cNvPr>
          <p:cNvSpPr/>
          <p:nvPr userDrawn="1"/>
        </p:nvSpPr>
        <p:spPr>
          <a:xfrm>
            <a:off x="5112324" y="609598"/>
            <a:ext cx="5935086" cy="5181599"/>
          </a:xfrm>
          <a:prstGeom prst="round2DiagRect">
            <a:avLst>
              <a:gd name="adj1" fmla="val 3784"/>
              <a:gd name="adj2" fmla="val 0"/>
            </a:avLst>
          </a:prstGeom>
          <a:noFill/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ctr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>
            <a:normAutofit/>
          </a:bodyPr>
          <a:lstStyle/>
          <a:p>
            <a:pPr algn="l"/>
            <a:endParaRPr lang="en-CA" sz="1600" dirty="0">
              <a:solidFill>
                <a:schemeClr val="bg2"/>
              </a:solidFill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7936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bldLvl="2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19000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>
  <p:cSld name="Title and Caption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7828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60" name="TextBox 59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“</a:t>
            </a:r>
          </a:p>
        </p:txBody>
      </p:sp>
      <p:sp>
        <p:nvSpPr>
          <p:cNvPr id="61" name="TextBox 60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bg2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4478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E062100-2417-A7A9-BA9D-77CE86BD1731}"/>
              </a:ext>
            </a:extLst>
          </p:cNvPr>
          <p:cNvSpPr txBox="1"/>
          <p:nvPr/>
        </p:nvSpPr>
        <p:spPr>
          <a:xfrm>
            <a:off x="1141366" y="1013425"/>
            <a:ext cx="6315556" cy="64633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CA" sz="3600" dirty="0">
                <a:solidFill>
                  <a:schemeClr val="bg2"/>
                </a:solidFill>
              </a:rPr>
              <a:t>ABOUT ME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 anchor="b">
            <a:normAutofit/>
          </a:bodyPr>
          <a:lstStyle>
            <a:lvl1pPr>
              <a:defRPr sz="36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FA2BA7B-0388-1B2F-5C21-AC814FD3E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ChangeAspect="1"/>
          </p:cNvSpPr>
          <p:nvPr>
            <p:ph type="pic" idx="1"/>
          </p:nvPr>
        </p:nvSpPr>
        <p:spPr>
          <a:xfrm>
            <a:off x="7549636" y="820197"/>
            <a:ext cx="3570347" cy="486343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7765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2393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244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16723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4568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4521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type="secHead" preserve="1">
  <p:cSld name="Section Header">
    <p:bg>
      <p:bgPr>
        <a:gradFill>
          <a:gsLst>
            <a:gs pos="0">
              <a:schemeClr val="tx2"/>
            </a:gs>
            <a:gs pos="33000">
              <a:schemeClr val="bg2"/>
            </a:gs>
          </a:gsLst>
          <a:path path="circle">
            <a:fillToRect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0553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820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bg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59395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570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8216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6054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3203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none" baseline="0">
                <a:solidFill>
                  <a:schemeClr val="bg2"/>
                </a:solidFill>
              </a:defRPr>
            </a:lvl1pPr>
          </a:lstStyle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bg2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52671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87" r:id="rId10"/>
    <p:sldLayoutId id="2147483679" r:id="rId11"/>
    <p:sldLayoutId id="2147483680" r:id="rId12"/>
    <p:sldLayoutId id="2147483681" r:id="rId13"/>
    <p:sldLayoutId id="2147483682" r:id="rId14"/>
    <p:sldLayoutId id="2147483683" r:id="rId15"/>
    <p:sldLayoutId id="2147483684" r:id="rId16"/>
    <p:sldLayoutId id="2147483685" r:id="rId17"/>
    <p:sldLayoutId id="2147483686" r:id="rId18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>
        <p:tmplLst>
          <p:tmpl lvl="1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2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3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4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  <p:tmpl lvl="5">
            <p:tnLst>
              <p:par>
                <p:cTn presetID="10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  <p:animEffect transition="in" filter="fade">
                      <p:cBhvr>
                        <p:cTn dur="250"/>
                        <p:tgtEl>
                          <p:spTgt spid="3"/>
                        </p:tgtEl>
                      </p:cBhvr>
                    </p:animEffect>
                  </p:childTnLst>
                </p:cTn>
              </p:par>
            </p:tnLst>
          </p:tmpl>
        </p:tmplLst>
      </p:bldP>
    </p:bldLst>
  </p:timing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bg2"/>
        </a:buClr>
        <a:buSzPct val="125000"/>
        <a:buFont typeface="Arial" panose="020B0604020202020204" pitchFamily="34" charset="0"/>
        <a:buChar char="•"/>
        <a:defRPr sz="16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reativecommons.org/licenses/by/4.0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0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0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0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4.jp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lenp.net/synth/dexy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5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Len42/TaskDemo-RP2040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6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763B882A-4EFA-9788-C59B-7A3F1642D1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A Simple Task Scheduler for Microcontrollers</a:t>
            </a: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CC6C1CED-CC4C-4487-DC37-00133EA70F0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In C++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2BC0904A-F7CE-A763-7D41-955C45A3D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A1E81D-8789-C6DC-E8A9-C22E28B902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AF9C4-3641-0E40-BCFC-56E21F39A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283653-3489-CF6C-EF6D-7C6C209DB893}"/>
              </a:ext>
            </a:extLst>
          </p:cNvPr>
          <p:cNvSpPr txBox="1"/>
          <p:nvPr/>
        </p:nvSpPr>
        <p:spPr>
          <a:xfrm>
            <a:off x="8671037" y="5856326"/>
            <a:ext cx="114967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50" dirty="0"/>
              <a:t>© 2024 Len Popp</a:t>
            </a:r>
          </a:p>
        </p:txBody>
      </p:sp>
      <p:pic>
        <p:nvPicPr>
          <p:cNvPr id="10" name="Picture 9" descr="CC-BY">
            <a:hlinkClick r:id="rId3"/>
            <a:extLst>
              <a:ext uri="{FF2B5EF4-FFF2-40B4-BE49-F238E27FC236}">
                <a16:creationId xmlns:a16="http://schemas.microsoft.com/office/drawing/2014/main" id="{6F6F854A-CB7C-E8B7-F66D-2D2406A81F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29799" y="5835647"/>
            <a:ext cx="838200" cy="29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9506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365C8-E452-5BBD-F075-9F182BB51A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Doesn’t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8D819E-EB60-3585-9381-AFE4B70B9C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Not suitable for tasks with hard real-time requirements</a:t>
            </a:r>
          </a:p>
          <a:p>
            <a:r>
              <a:rPr lang="en-CA" dirty="0"/>
              <a:t>No task pre-emption</a:t>
            </a:r>
          </a:p>
          <a:p>
            <a:r>
              <a:rPr lang="en-CA" dirty="0"/>
              <a:t>No long-executing functions allowed</a:t>
            </a:r>
          </a:p>
          <a:p>
            <a:pPr lvl="1"/>
            <a:r>
              <a:rPr lang="en-CA" dirty="0"/>
              <a:t>Tasks must be broken up into bite-size increments</a:t>
            </a:r>
          </a:p>
          <a:p>
            <a:pPr lvl="1"/>
            <a:r>
              <a:rPr lang="en-CA" dirty="0"/>
              <a:t>For example, must use non-blocking calls for internet requests.</a:t>
            </a:r>
          </a:p>
          <a:p>
            <a:r>
              <a:rPr lang="en-CA" dirty="0"/>
              <a:t>Tasks not guaranteed to run precisely on time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968E41-76A5-6061-E109-C34EE755D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19C4C3-DE82-125F-89C8-FDBDF61E2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CE206B-D6BF-62DD-4B5A-628FA6334F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003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E3B05C-A59B-9E68-D74D-5072C7A7AC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Hardware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F19D75-75EA-951E-E277-AEAF8C338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much!</a:t>
            </a:r>
          </a:p>
          <a:p>
            <a:r>
              <a:rPr lang="en-CA" dirty="0"/>
              <a:t>Clock/timer for elapsed time</a:t>
            </a:r>
          </a:p>
          <a:p>
            <a:pPr lvl="1"/>
            <a:r>
              <a:rPr lang="en-CA" dirty="0"/>
              <a:t>Millisecond or microsecond resolution</a:t>
            </a:r>
          </a:p>
          <a:p>
            <a:r>
              <a:rPr lang="en-CA" dirty="0"/>
              <a:t>Interrupts </a:t>
            </a:r>
            <a:r>
              <a:rPr lang="en-CA" i="1" dirty="0"/>
              <a:t>not</a:t>
            </a:r>
            <a:r>
              <a:rPr lang="en-CA" dirty="0"/>
              <a:t> required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EDD7589-21F8-E56E-1D9D-2C1F556C39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2FBE46-0C0E-39E1-A2EF-05D626F17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993F0B-619D-92B0-6EED-E3CDC3B977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61113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701B-6E19-8556-0B9C-C7F704941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F6E9EB-7EFC-3EAA-E061-FC03EA04A0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C++ 20</a:t>
            </a:r>
          </a:p>
          <a:p>
            <a:pPr lvl="1"/>
            <a:r>
              <a:rPr lang="en-CA" dirty="0"/>
              <a:t>Can be implemented in “traditional” C++ with a bit more boilerplate code</a:t>
            </a:r>
          </a:p>
          <a:p>
            <a:r>
              <a:rPr lang="en-CA" dirty="0"/>
              <a:t>Elapsed time function</a:t>
            </a:r>
          </a:p>
          <a:p>
            <a:pPr lvl="1"/>
            <a:r>
              <a:rPr lang="en-CA" dirty="0"/>
              <a:t>From device SDK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2100573-71CA-5401-19D2-DAB54E158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0500E7-88F5-ABB3-4BA3-8B8581D51D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79CF1-47CE-6A30-B50D-C3402F3AE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9393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2890C-17BC-F586-763A-688E42B83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To Use It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44875F0C-54AB-8B5F-0E04-92245E25A9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Writing firmware with tasks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B53331-D03A-BEBA-B683-A4E2EA544F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69949-044F-F8C4-0A12-194139F7EE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C01915-5339-6ECD-1FF1-31B986562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0046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1975F8-FA84-A4B6-C5C8-FD08725D0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Main()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0E3034-D141-CD1E-27A1-554E44E6D3B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defines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classes to be executed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Commented-out tasks are not compiled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function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calls each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’s execute function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Called in order listed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Loop forever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C52B47-2390-AC93-3BD1-648346F7ACA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// Task 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int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main()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    // Initialize all the Tasks and run them forever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taskList.initAll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while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(</a:t>
            </a:r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true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) {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taskList.runAll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();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}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6D57DF-AEB1-9637-D71B-C7AEBDF587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8BEDAF1-44FC-3C31-A18B-005C057F2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CD781CD-14F4-FD17-6981-97CFF7015B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14</a:t>
            </a:fld>
            <a:endParaRPr lang="en-US" dirty="0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106CD32D-490C-7C7C-A989-8ECAC8AD8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5" y="3408220"/>
            <a:ext cx="2261140" cy="852054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F2E36F5B-39A7-841D-2E5E-677D339028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9" y="841663"/>
            <a:ext cx="5087792" cy="148590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621AB141-C67D-3B00-EAA2-358F5A45A3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9306" y="3183959"/>
            <a:ext cx="1997615" cy="432079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417921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9" grpId="0" animBg="1"/>
      <p:bldP spid="13" grpId="0" animBg="1"/>
      <p:bldP spid="14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30F84EC0-9AB0-770D-D7C5-195D8C4030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 Task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17435824-1692-71FB-AA2F-7CB4BF7EE63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to blink an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encapsulates everything, so this task is independent of other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Class is a subclass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3 virtual functions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Not necessary to declare an instance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LedBlinkTask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Done automatically by </a:t>
            </a:r>
            <a:r>
              <a:rPr lang="en-CA" sz="1100" dirty="0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Tasks::</a:t>
            </a:r>
            <a:r>
              <a:rPr lang="en-CA" sz="1100" dirty="0" err="1">
                <a:solidFill>
                  <a:schemeClr val="bg2"/>
                </a:solidFill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8C0E644A-CB1E-C506-8938-9510B04777F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CA" dirty="0">
              <a:solidFill>
                <a:srgbClr val="008000"/>
              </a:solidFill>
              <a:highlight>
                <a:srgbClr val="FFFFFF"/>
              </a:highlight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</a:t>
            </a:r>
            <a:r>
              <a:rPr lang="en-CA" sz="1100" dirty="0" err="1">
                <a:solidFill>
                  <a:srgbClr val="008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: Task to blink an LED on &amp; off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class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LedBlinkTask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: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Tasks::Task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{</a:t>
            </a:r>
          </a:p>
          <a:p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public: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execution interval in microseconds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unsigned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intervalMicros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const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>
                <a:solidFill>
                  <a:srgbClr val="098658"/>
                </a:solidFill>
                <a:highlight>
                  <a:srgbClr val="FFFFFF"/>
                </a:highlight>
              </a:rPr>
              <a:t>500'000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Task initialization, called once at program start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gpio_init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gpio_set_dir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GPIO_OUT);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8000"/>
                </a:solidFill>
                <a:highlight>
                  <a:srgbClr val="FFFFFF"/>
                </a:highlight>
              </a:rPr>
              <a:t>    // Main task function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void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execute()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override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{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!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   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gpio_put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(PICO_DEFAULT_LED_PIN,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);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}</a:t>
            </a:r>
          </a:p>
          <a:p>
            <a:b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</a:b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private:</a:t>
            </a:r>
            <a:endParaRPr lang="en-CA" sz="11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   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bool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en-CA" sz="1100" dirty="0" err="1">
                <a:solidFill>
                  <a:srgbClr val="000000"/>
                </a:solidFill>
                <a:highlight>
                  <a:srgbClr val="FFFFFF"/>
                </a:highlight>
              </a:rPr>
              <a:t>fLed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 = </a:t>
            </a:r>
            <a:r>
              <a:rPr lang="en-CA" sz="1100" dirty="0">
                <a:solidFill>
                  <a:srgbClr val="0000FF"/>
                </a:solidFill>
                <a:highlight>
                  <a:srgbClr val="FFFFFF"/>
                </a:highlight>
              </a:rPr>
              <a:t>false</a:t>
            </a:r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  <a:p>
            <a:r>
              <a:rPr lang="en-CA" sz="1100" dirty="0">
                <a:solidFill>
                  <a:srgbClr val="000000"/>
                </a:solidFill>
                <a:highlight>
                  <a:srgbClr val="FFFFFF"/>
                </a:highlight>
              </a:rPr>
              <a:t>};</a:t>
            </a:r>
          </a:p>
          <a:p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EA687-59FD-9080-EB18-9ADFBB56EA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BD9567F-33A1-1974-93FE-6BEBFBE1D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8841C4-C4A2-21A7-0EE8-28AE79E66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15</a:t>
            </a:fld>
            <a:endParaRPr lang="en-US" dirty="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93993A2A-6778-7E66-D822-CCC3FDCECD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731314" y="1057072"/>
            <a:ext cx="1882750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8E0AE92A-248E-4340-D1F7-C171D8009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1884882"/>
            <a:ext cx="5281004" cy="3451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8C6FAE47-3D94-FEEE-779D-1C176E45B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2249486"/>
            <a:ext cx="4626377" cy="142889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: Rounded Corners 15">
            <a:extLst>
              <a:ext uri="{FF2B5EF4-FFF2-40B4-BE49-F238E27FC236}">
                <a16:creationId xmlns:a16="http://schemas.microsoft.com/office/drawing/2014/main" id="{880C84C9-DC41-9DE2-1540-8145B98A33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21632" y="3657599"/>
            <a:ext cx="3701586" cy="119495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456430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13" grpId="0" animBg="1"/>
      <p:bldP spid="14" grpId="0" animBg="1"/>
      <p:bldP spid="15" grpId="0" animBg="1"/>
      <p:bldP spid="1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A90EC-F685-1EEF-84B3-3FA74CCDD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How It 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B4F6-EB96-6DB5-7811-A4A1236F262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CA" dirty="0"/>
              <a:t>It’s not rocket science</a:t>
            </a:r>
          </a:p>
          <a:p>
            <a:r>
              <a:rPr lang="en-CA" dirty="0"/>
              <a:t>It’s C++ magic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DB8CAA-5BBB-C28A-941F-A0C64890F7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354402-B6D0-1EBC-09F1-45560BBBE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708EA-FCBA-7322-9AA3-E18A4439C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87776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A89C9CA8-D24D-9B40-EF6E-5E12559F13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Base Class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E5792735-0E35-D182-F2D9-0A86DA4AC0F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Abstract base class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Pure virtual functions implemented by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tick</a:t>
            </a:r>
            <a:r>
              <a:rPr lang="en-CA" dirty="0"/>
              <a:t> is called frequently by the task scheduler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If it’s time to execute this task, call </a:t>
            </a:r>
            <a:r>
              <a:rPr lang="en-CA" sz="11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execute</a:t>
            </a:r>
            <a:endParaRPr lang="en-CA" sz="1200" dirty="0">
              <a:solidFill>
                <a:schemeClr val="bg2"/>
              </a:solidFill>
              <a:highlight>
                <a:srgbClr val="FFFFFF"/>
              </a:highlight>
              <a:latin typeface="Hack" panose="020B0609030202020204" pitchFamily="49" charset="0"/>
              <a:ea typeface="Hack" panose="020B0609030202020204" pitchFamily="49" charset="0"/>
              <a:cs typeface="Hack" panose="020B060903020202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timer</a:t>
            </a:r>
            <a:r>
              <a:rPr lang="en-CA" dirty="0"/>
              <a:t> keeps track of the next time to run the task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taskInstance</a:t>
            </a:r>
            <a:r>
              <a:rPr lang="en-CA" dirty="0"/>
              <a:t> is a </a:t>
            </a:r>
            <a:r>
              <a:rPr lang="en-CA" i="1" dirty="0"/>
              <a:t>variable template </a:t>
            </a:r>
            <a:r>
              <a:rPr lang="en-CA" dirty="0"/>
              <a:t>that creates a single instance of each Task subclass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B1A435B-77DF-A8FE-26D8-4E4F075AEC0A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endParaRPr lang="en-CA" b="0" dirty="0">
              <a:solidFill>
                <a:srgbClr val="0000FF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unsigned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virtual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execute()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tick(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if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timeIsReached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(now, timer))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make_timeout_time_us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intervalMicros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execute();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timer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from_us_since_boot_constexpr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template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&lt;</a:t>
            </a:r>
            <a:r>
              <a:rPr lang="en-CA" dirty="0" err="1">
                <a:solidFill>
                  <a:srgbClr val="0000FF"/>
                </a:solidFill>
                <a:highlight>
                  <a:srgbClr val="FFFFFF"/>
                </a:highlight>
              </a:rPr>
              <a:t>typename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TASK_T&gt;</a:t>
            </a:r>
          </a:p>
          <a:p>
            <a:r>
              <a:rPr lang="en-CA" dirty="0">
                <a:solidFill>
                  <a:srgbClr val="0000FF"/>
                </a:solidFill>
                <a:highlight>
                  <a:srgbClr val="FFFFFF"/>
                </a:highlight>
              </a:rPr>
              <a:t>static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 TASK_T </a:t>
            </a:r>
            <a:r>
              <a:rPr lang="en-CA" dirty="0" err="1">
                <a:solidFill>
                  <a:srgbClr val="000000"/>
                </a:solidFill>
                <a:highlight>
                  <a:srgbClr val="FFFFFF"/>
                </a:highlight>
              </a:rPr>
              <a:t>taskInstance</a:t>
            </a:r>
            <a:r>
              <a:rPr lang="en-CA" dirty="0">
                <a:solidFill>
                  <a:srgbClr val="000000"/>
                </a:solidFill>
                <a:highlight>
                  <a:srgbClr val="FFFFFF"/>
                </a:highlight>
              </a:rPr>
              <a:t>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5EED381-C56C-EABA-7915-66D8B00E83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A9D929-847A-23F6-6562-123E02E39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9FAB22-A1B9-2BB9-A8B0-C2100DE3EC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17</a:t>
            </a:fld>
            <a:endParaRPr lang="en-US" dirty="0"/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A3F65541-EC2F-8869-7A51-E19A42E355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1383505"/>
            <a:ext cx="4333008" cy="114148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2E7FA33B-493B-5448-D2FB-9FD204050E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5" y="2493817"/>
            <a:ext cx="5361708" cy="1644706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BFE7E830-F75D-6AA5-9180-74C8DD388B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13664" y="4282344"/>
            <a:ext cx="5486399" cy="410160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4D7C63BE-72C6-5253-A880-2A90428B9F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5" y="4898244"/>
            <a:ext cx="2701639" cy="576251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62204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  <p:bldP spid="2" grpId="0" animBg="1"/>
      <p:bldP spid="3" grpId="0" animBg="1"/>
      <p:bldP spid="10" grpId="0" animBg="1"/>
      <p:bldP spid="1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This is the type of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taskList</a:t>
            </a:r>
            <a:r>
              <a:rPr lang="en-CA" dirty="0"/>
              <a:t> seen earlier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Template arguments are the Task subclasses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Contains an array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Task*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Constructor initializes the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tasks</a:t>
            </a:r>
            <a:endParaRPr lang="en-CA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sz="11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consteval</a:t>
            </a:r>
            <a:r>
              <a:rPr lang="en-CA" dirty="0"/>
              <a:t> – executes at compile time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C++ magic turns a list of class names into a list of </a:t>
            </a:r>
            <a:r>
              <a:rPr lang="en-CA" sz="12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Task</a:t>
            </a:r>
            <a:r>
              <a:rPr lang="en-CA" dirty="0"/>
              <a:t> instances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Iteration by fold expression over parameter pack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= </a:t>
            </a:r>
            <a:r>
              <a:rPr lang="en-CA" b="0" dirty="0">
                <a:solidFill>
                  <a:srgbClr val="098658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0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((tasks[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++] = &amp;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taskInstance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&lt;TASKS&gt;), ...);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</a:p>
          <a:p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dirty="0">
                <a:solidFill>
                  <a:srgbClr val="008000"/>
                </a:solidFill>
                <a:highlight>
                  <a:srgbClr val="FFFFFF"/>
                </a:highlight>
              </a:rPr>
              <a:t>// in main.cpp (as seen before):</a:t>
            </a:r>
            <a:endParaRPr lang="en-CA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constexpr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Tasks::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</a:p>
          <a:p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//</a:t>
            </a:r>
            <a:r>
              <a:rPr lang="en-CA" b="0" dirty="0" err="1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DebugTask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LedBlinkTask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,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LedColourTask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&gt;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;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18</a:t>
            </a:fld>
            <a:endParaRPr lang="en-US" dirty="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C431B630-D85E-3F32-580C-F94C8424C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18039"/>
            <a:ext cx="4497316" cy="1179688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54A08FD0-99DC-1E5C-4701-1CB5568AA2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12328" y="599208"/>
            <a:ext cx="2863092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37FCA6A3-CBE8-5938-173F-E788767D6A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3512120"/>
            <a:ext cx="2957140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A97E1C99-B8D8-8DBA-7BAD-5BBA25C6C3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60586" y="2020884"/>
            <a:ext cx="412507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0946F050-B63F-D2D2-3D83-28A14B43B3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88348" y="1404355"/>
            <a:ext cx="974798" cy="358807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38933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11" grpId="0" animBg="1"/>
      <p:bldP spid="12" grpId="0" animBg="1"/>
      <p:bldP spid="13" grpId="0" animBg="1"/>
      <p:bldP spid="9" grpId="0" animBg="1"/>
      <p:bldP spid="8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43923-FBA3-DCC3-C515-7E805A3AF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Task Scheduler (cont.)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06B81A-30E2-51DA-16AE-1C9F3AAAB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Implements the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initAll</a:t>
            </a:r>
            <a:r>
              <a:rPr lang="en-CA" dirty="0"/>
              <a:t> and </a:t>
            </a:r>
            <a:r>
              <a:rPr lang="en-CA" sz="1200" dirty="0" err="1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runAll</a:t>
            </a:r>
            <a:r>
              <a:rPr lang="en-CA" dirty="0"/>
              <a:t> functions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546FCC-D1E8-6B31-0620-CC3A62FE6F2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lnSpcReduction="10000"/>
          </a:bodyPr>
          <a:lstStyle/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template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&lt;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typename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 TASKS&gt;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class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{</a:t>
            </a:r>
          </a:p>
          <a:p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public: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consteval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TaskList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8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/* ... */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init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void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runAll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const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absolute_time_t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now = </a:t>
            </a:r>
            <a:r>
              <a:rPr lang="en-CA" b="0" dirty="0" err="1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get_absolute_time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for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 (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auto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&amp;&amp; task : tasks) {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    task-&gt;tick(now);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    }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};</a:t>
            </a:r>
          </a:p>
          <a:p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private:</a:t>
            </a: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    Task* tasks[</a:t>
            </a:r>
            <a:r>
              <a:rPr lang="en-CA" b="0" dirty="0" err="1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sizeof</a:t>
            </a:r>
            <a:r>
              <a:rPr lang="en-CA" b="0" dirty="0">
                <a:solidFill>
                  <a:srgbClr val="0000FF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...</a:t>
            </a:r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(TASKS)];</a:t>
            </a:r>
          </a:p>
          <a:p>
            <a: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  <a:t>};</a:t>
            </a:r>
            <a:br>
              <a:rPr lang="en-CA" b="0" dirty="0">
                <a:solidFill>
                  <a:srgbClr val="000000"/>
                </a:solidFill>
                <a:effectLst/>
                <a:highlight>
                  <a:srgbClr val="FFFFFF"/>
                </a:highlight>
                <a:latin typeface="Hack" panose="020B0609030202020204" pitchFamily="49" charset="0"/>
              </a:rPr>
            </a:br>
            <a:endParaRPr lang="en-CA" b="0" dirty="0">
              <a:solidFill>
                <a:srgbClr val="000000"/>
              </a:solidFill>
              <a:effectLst/>
              <a:highlight>
                <a:srgbClr val="FFFFFF"/>
              </a:highlight>
              <a:latin typeface="Hack" panose="020B0609030202020204" pitchFamily="49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29AD1-890E-1CCC-230F-2F90A39D0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E33AC0D-64EB-073F-B962-A925E2857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E11E89-AE1E-39C1-3AD8-F46A1A225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19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CEB5583E-A444-C057-8DE7-6014CCD292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69888" y="1776845"/>
            <a:ext cx="4453430" cy="3023755"/>
          </a:xfrm>
          <a:prstGeom prst="roundRect">
            <a:avLst>
              <a:gd name="adj" fmla="val 4699"/>
            </a:avLst>
          </a:prstGeom>
          <a:noFill/>
          <a:ln w="19050" cap="sq" cmpd="sng" algn="ctr">
            <a:solidFill>
              <a:schemeClr val="tx2"/>
            </a:solidFill>
            <a:prstDash val="solid"/>
            <a:miter lim="800000"/>
            <a:headEnd type="none" w="med" len="med"/>
            <a:tailEnd type="none" w="med" len="med"/>
          </a:ln>
          <a:effectLst>
            <a:glow rad="63500">
              <a:schemeClr val="tx2">
                <a:alpha val="40000"/>
              </a:schemeClr>
            </a:glow>
          </a:effec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96207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 bldLvl="2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7F1B507-70EF-E8B3-7029-D5C67E377B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2" y="2137893"/>
            <a:ext cx="6315510" cy="853502"/>
          </a:xfrm>
        </p:spPr>
        <p:txBody>
          <a:bodyPr/>
          <a:lstStyle/>
          <a:p>
            <a:r>
              <a:rPr lang="en-CA" dirty="0"/>
              <a:t>Len Popp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84DA69B-45B2-174B-2BC4-B9CE006BFF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141365" y="3191032"/>
            <a:ext cx="6315511" cy="2492605"/>
          </a:xfrm>
        </p:spPr>
        <p:txBody>
          <a:bodyPr/>
          <a:lstStyle/>
          <a:p>
            <a:r>
              <a:rPr lang="en-CA" dirty="0"/>
              <a:t>Retired Software Guy,</a:t>
            </a:r>
            <a:br>
              <a:rPr lang="en-CA" dirty="0"/>
            </a:br>
            <a:r>
              <a:rPr lang="en-CA" dirty="0"/>
              <a:t>Software &amp; Hardware Hobbyist</a:t>
            </a:r>
          </a:p>
          <a:p>
            <a:r>
              <a:rPr lang="en-CA" dirty="0">
                <a:hlinkClick r:id="rId3"/>
              </a:rPr>
              <a:t>https://lenp.net/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0F3115-32BE-8769-4AF2-BACF793AFF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A81F83-FAC6-84E2-344A-C91DE5622DA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FBB39C-4AB8-9090-95AB-CA01F6A4C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14" name="Picture Placeholder 13">
            <a:extLst>
              <a:ext uri="{FF2B5EF4-FFF2-40B4-BE49-F238E27FC236}">
                <a16:creationId xmlns:a16="http://schemas.microsoft.com/office/drawing/2014/main" id="{6819D260-6640-0D0F-D819-3CE8E74715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1050" r="1050"/>
          <a:stretch/>
        </p:blipFill>
        <p:spPr>
          <a:xfrm>
            <a:off x="7549636" y="820197"/>
            <a:ext cx="3570347" cy="4863439"/>
          </a:xfrm>
        </p:spPr>
      </p:pic>
    </p:spTree>
    <p:extLst>
      <p:ext uri="{BB962C8B-B14F-4D97-AF65-F5344CB8AC3E}">
        <p14:creationId xmlns:p14="http://schemas.microsoft.com/office/powerpoint/2010/main" val="218761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8F77100-4B74-5BB2-6BC2-978BF012A1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Outro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59FD6452-0D5F-894F-F226-2D1A8594D3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165ADB-E9E8-EB47-9242-24962F7A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0D73181-EC0C-3630-8FD4-5D78A0DFC9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09307F-4F5E-B20D-3D2E-E689E01DC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7805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A48A7E-BC29-465B-FC06-A3AC627452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D34702-20FB-67A3-547C-1A2F93D270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Tasks are modular, independent</a:t>
            </a:r>
          </a:p>
          <a:p>
            <a:pPr lvl="1"/>
            <a:r>
              <a:rPr lang="en-CA" dirty="0"/>
              <a:t>Good code organization</a:t>
            </a:r>
          </a:p>
          <a:p>
            <a:pPr lvl="1"/>
            <a:r>
              <a:rPr lang="en-CA" dirty="0"/>
              <a:t>Easy to add and remove tasks (debugging etc.)</a:t>
            </a:r>
          </a:p>
          <a:p>
            <a:r>
              <a:rPr lang="en-CA" dirty="0"/>
              <a:t>Each task has its own repetition interval</a:t>
            </a:r>
          </a:p>
          <a:p>
            <a:r>
              <a:rPr lang="en-CA" dirty="0"/>
              <a:t>Low overhead</a:t>
            </a:r>
          </a:p>
          <a:p>
            <a:pPr lvl="1"/>
            <a:r>
              <a:rPr lang="en-CA" dirty="0"/>
              <a:t>No heap memory allocation</a:t>
            </a:r>
          </a:p>
          <a:p>
            <a:pPr lvl="1"/>
            <a:r>
              <a:rPr lang="en-CA" dirty="0"/>
              <a:t>A few bytes per task compared to inline code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F89E2D9-75CE-3645-3487-1C89021FA0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A8B81-EDE9-1258-00C1-CC20CB93AB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7471136-EC22-FA4B-1C78-F2D031E9E9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03935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D4A42A-0402-F083-7699-81AD5FCBB8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 don’t Like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85DD49-5087-D539-82DC-7BE8223D19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Not suitable for tasks with hard real-time constraints</a:t>
            </a:r>
          </a:p>
          <a:p>
            <a:pPr lvl="1"/>
            <a:r>
              <a:rPr lang="en-CA" dirty="0"/>
              <a:t>A long-running task blocks other tasks from running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8107D08-4DAE-3E84-1D04-EE4BBACC9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4BAC8CA-86AA-520C-E92B-FCD384A3D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A2A12F-11C2-8677-A934-6889892DAE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0087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8B8B4D7B-DFFE-D8A3-D206-642E04464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download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0D557348-FA08-6300-4146-565E2E736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ADBFF5-4959-0707-C18F-89FB1CAE4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0045BBB-3FC4-2747-7F45-DA46A83073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5B19A-6385-A325-FB2D-9E4A6856B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1371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AA7313-34AF-F069-5C32-8389196A61D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CA" dirty="0"/>
              <a:t>FIN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687802-149B-A2A4-AB86-B6866177F1D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CA" dirty="0"/>
              <a:t>Questions?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1D729C1-3806-030B-AFB7-CB40EB5A8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F00B4BA-A06B-7715-2C24-E8A23CA19B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220F7-D9C6-83E7-BAEF-97AFCC6FD8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4895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9BA5A0D3-827A-48A6-659A-706BA7BA0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/>
          <a:lstStyle/>
          <a:p>
            <a:r>
              <a:rPr lang="en-CA" dirty="0"/>
              <a:t>Agenda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456693-F51F-9C6A-9E24-20C9BE76BC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71D41E-D1A4-DE87-39D7-493E28972E6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8099FC-3576-7E9F-4E89-1C653A059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7E86DBA9-21DC-323E-2880-5BC3D0A32B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  <a:p>
            <a:r>
              <a:rPr lang="en-CA" dirty="0"/>
              <a:t>How to Use It</a:t>
            </a:r>
          </a:p>
          <a:p>
            <a:r>
              <a:rPr lang="en-CA" dirty="0"/>
              <a:t>How It Works</a:t>
            </a:r>
          </a:p>
          <a:p>
            <a:r>
              <a:rPr lang="en-CA" dirty="0"/>
              <a:t>Questions?</a:t>
            </a:r>
          </a:p>
        </p:txBody>
      </p:sp>
    </p:spTree>
    <p:extLst>
      <p:ext uri="{BB962C8B-B14F-4D97-AF65-F5344CB8AC3E}">
        <p14:creationId xmlns:p14="http://schemas.microsoft.com/office/powerpoint/2010/main" val="23532983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2E77CD-1BE4-4A53-0387-78EDD94D96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Warning / promise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AC0025-AA24-4466-7270-925A7530DE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CA" dirty="0"/>
              <a:t>Contains “modern” C++</a:t>
            </a:r>
          </a:p>
          <a:p>
            <a:pPr marL="0" indent="0">
              <a:buNone/>
            </a:pPr>
            <a:endParaRPr lang="en-CA" dirty="0"/>
          </a:p>
          <a:p>
            <a:pPr marL="0" indent="0">
              <a:buNone/>
            </a:pPr>
            <a:r>
              <a:rPr lang="en-CA" sz="2000" dirty="0">
                <a:solidFill>
                  <a:schemeClr val="bg2"/>
                </a:solidFill>
                <a:highlight>
                  <a:srgbClr val="FFFFFF"/>
                </a:highlight>
                <a:latin typeface="Hack" panose="020B0609030202020204" pitchFamily="49" charset="0"/>
                <a:ea typeface="Hack" panose="020B0609030202020204" pitchFamily="49" charset="0"/>
                <a:cs typeface="Hack" panose="020B0609030202020204" pitchFamily="49" charset="0"/>
              </a:rPr>
              <a:t>[&amp;](){}();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03DD7FE-F5B0-712F-FE2A-2A60B4B818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FA6332-A95F-7E74-8E17-44D8E9263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E38A3-3C66-ED22-0EFC-E5FACB13A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20553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>
            <a:extLst>
              <a:ext uri="{FF2B5EF4-FFF2-40B4-BE49-F238E27FC236}">
                <a16:creationId xmlns:a16="http://schemas.microsoft.com/office/drawing/2014/main" id="{0E2C4881-5C81-138C-0563-8CDD6E7D7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What It Is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052BFD4-D106-E576-EAC1-662D5E677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620A47-8255-E513-4040-0002A9FFD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141411" y="5883275"/>
            <a:ext cx="6239309" cy="365125"/>
          </a:xfrm>
        </p:spPr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2F4C17-5474-F5C8-84F8-F9D763CD465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456921" y="5883276"/>
            <a:ext cx="2743200" cy="365125"/>
          </a:xfrm>
        </p:spPr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87B6-86D1-D37D-CDCE-96A3867A2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76321" y="5883274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53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DFBB52E3-3FCF-A32D-8CE1-73AA2F95F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Background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46DCF34-F40E-ECDE-9C48-EE77786C85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Embedded microcontroller</a:t>
            </a:r>
          </a:p>
          <a:p>
            <a:r>
              <a:rPr lang="en-CA" dirty="0"/>
              <a:t>Firmware written in C++</a:t>
            </a:r>
          </a:p>
          <a:p>
            <a:r>
              <a:rPr lang="en-CA" dirty="0"/>
              <a:t>Firmware must perform multiple tasks</a:t>
            </a:r>
          </a:p>
          <a:p>
            <a:r>
              <a:rPr lang="en-CA" dirty="0"/>
              <a:t>No operating system (RTOS)</a:t>
            </a:r>
          </a:p>
          <a:p>
            <a:pPr lvl="1"/>
            <a:r>
              <a:rPr lang="en-CA" dirty="0"/>
              <a:t>Small-to-medium microcontroller</a:t>
            </a:r>
          </a:p>
          <a:p>
            <a:pPr lvl="1"/>
            <a:r>
              <a:rPr lang="en-CA" dirty="0"/>
              <a:t>Programming with an SDK over the bare metal</a:t>
            </a:r>
          </a:p>
          <a:p>
            <a:r>
              <a:rPr lang="en-CA" dirty="0"/>
              <a:t>Want a simple task scheduler to help with simple projects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E5A213-4E53-5CB6-D595-9586DAA8D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https://lenp.net/presentations/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826A1D-93F6-945E-FF5A-C00EC0443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F48636-7E17-A224-8680-FABF78E055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1257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D95252-878D-03DC-7127-BADE461675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Example: </a:t>
            </a:r>
            <a:r>
              <a:rPr lang="en-CA" dirty="0" err="1"/>
              <a:t>Dexy</a:t>
            </a:r>
            <a:endParaRPr lang="en-CA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11C8BF51-4A19-3E6A-6203-78A4C32D5C6C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Digital FM synth module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Based on a Raspberry Pi Pico(-</a:t>
            </a:r>
            <a:r>
              <a:rPr lang="en-CA" dirty="0" err="1"/>
              <a:t>ish</a:t>
            </a:r>
            <a:r>
              <a:rPr lang="en-CA" dirty="0"/>
              <a:t>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Firmware runs a task scheduler for low-priority tasks, including: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UI (display and rotary encoder)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USB serial I/O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Other tasks for testing, debugging, etc.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Task scheduler is </a:t>
            </a:r>
            <a:r>
              <a:rPr lang="en-CA" i="1" dirty="0"/>
              <a:t>not</a:t>
            </a:r>
            <a:r>
              <a:rPr lang="en-CA" dirty="0"/>
              <a:t> used for audio synthesis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Interrupt-driven for timing precision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https://lenp.net/synth/dexy/</a:t>
            </a:r>
            <a:endParaRPr lang="en-CA" dirty="0"/>
          </a:p>
        </p:txBody>
      </p:sp>
      <p:pic>
        <p:nvPicPr>
          <p:cNvPr id="13" name="Picture Placeholder 12" descr="Dexy module">
            <a:extLst>
              <a:ext uri="{FF2B5EF4-FFF2-40B4-BE49-F238E27FC236}">
                <a16:creationId xmlns:a16="http://schemas.microsoft.com/office/drawing/2014/main" id="{79FC35D8-61C6-AA58-7A16-B575162F31AF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 rotWithShape="1">
          <a:blip r:embed="rId4"/>
          <a:srcRect b="164"/>
          <a:stretch/>
        </p:blipFill>
        <p:spPr>
          <a:xfrm>
            <a:off x="7380721" y="609599"/>
            <a:ext cx="2090538" cy="5217787"/>
          </a:xfrm>
        </p:spPr>
      </p:pic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44A63-C5BC-A5A5-8C1B-C179D5604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23018F-519E-F9A6-5F4E-BA1A785DD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0645-62C4-E6EF-D767-B7AC90AA9F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50204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50"/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50"/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50"/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 bldLvl="2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5A91EEE9-0AC1-990A-E945-15F4386DC7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Demo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5E54FD-5E04-F4A9-7289-9EDA7F998517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Adafruit Feather RP2040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Raspberry Pi Pico-compatible board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/>
              <a:t>Two tasks: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Blinking LED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CA" dirty="0"/>
              <a:t>Colour-cycling RGB LED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CA" dirty="0">
                <a:hlinkClick r:id="rId3"/>
              </a:rPr>
              <a:t>https://github.com/Len42/TaskDemo-RP2040</a:t>
            </a:r>
            <a:endParaRPr lang="en-CA" dirty="0"/>
          </a:p>
        </p:txBody>
      </p:sp>
      <p:pic>
        <p:nvPicPr>
          <p:cNvPr id="3" name="Picture Placeholder 2" descr="RP2040 board with blinking LEDs">
            <a:extLst>
              <a:ext uri="{FF2B5EF4-FFF2-40B4-BE49-F238E27FC236}">
                <a16:creationId xmlns:a16="http://schemas.microsoft.com/office/drawing/2014/main" id="{C0D419CE-3349-9178-0BD6-13F483891D76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4"/>
          <a:srcRect l="2819" r="2819"/>
          <a:stretch>
            <a:fillRect/>
          </a:stretch>
        </p:blipFill>
        <p:spPr/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B9D5D93-CA12-3874-A18E-0FAB1724D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D31AF-5163-7556-7E7C-3BE5F9D8D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57252B-1DAB-8634-C20F-C55AA52C4C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0558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5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5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5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 bldLvl="2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F116C398-F0FD-5339-5338-BB5103F63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/>
              <a:t>Simple Task Scheduling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C49295BD-463E-4657-A34D-308E2585D9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/>
              <a:t>Several independent tasks to run “simultaneously”</a:t>
            </a:r>
          </a:p>
          <a:p>
            <a:r>
              <a:rPr lang="en-CA" dirty="0"/>
              <a:t>Round-robin execution</a:t>
            </a:r>
          </a:p>
          <a:p>
            <a:r>
              <a:rPr lang="en-CA" dirty="0"/>
              <a:t>Each task specifies how often it wants to run</a:t>
            </a:r>
          </a:p>
          <a:p>
            <a:r>
              <a:rPr lang="en-CA" dirty="0"/>
              <a:t>When called, each task performs an increment of work</a:t>
            </a:r>
          </a:p>
          <a:p>
            <a:r>
              <a:rPr lang="en-CA" dirty="0"/>
              <a:t>Very little overhead</a:t>
            </a:r>
          </a:p>
          <a:p>
            <a:pPr lvl="1"/>
            <a:r>
              <a:rPr lang="en-CA" dirty="0"/>
              <a:t>Microcontroller’s performance and memory are limited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1AA270-C754-D09E-90A9-50E056B5C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https://lenp.net/presentations/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17A5F00D-ABD9-3D20-79B2-2AB170BAF3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2024-08-20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57D34B-3526-22D3-26E6-88D8B24601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6486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y Tech">
  <a:themeElements>
    <a:clrScheme name="Test Presentation">
      <a:dk1>
        <a:sysClr val="windowText" lastClr="000000"/>
      </a:dk1>
      <a:lt1>
        <a:sysClr val="window" lastClr="FFFFFF"/>
      </a:lt1>
      <a:dk2>
        <a:srgbClr val="336799"/>
      </a:dk2>
      <a:lt2>
        <a:srgbClr val="A8C8DC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629CC0"/>
      </a:hlink>
      <a:folHlink>
        <a:srgbClr val="629CC0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y Tech Presentation.potx" id="{5B7B35D0-1651-4771-A90C-153A9BFC1B87}" vid="{F20A171E-A08E-42BE-A9AC-CB3C7453325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My Tech Presentation</Template>
  <TotalTime>1989</TotalTime>
  <Words>1804</Words>
  <Application>Microsoft Office PowerPoint</Application>
  <PresentationFormat>Widescreen</PresentationFormat>
  <Paragraphs>356</Paragraphs>
  <Slides>24</Slides>
  <Notes>24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9" baseType="lpstr">
      <vt:lpstr>Aptos</vt:lpstr>
      <vt:lpstr>Arial</vt:lpstr>
      <vt:lpstr>Hack</vt:lpstr>
      <vt:lpstr>Tw Cen MT</vt:lpstr>
      <vt:lpstr>My Tech</vt:lpstr>
      <vt:lpstr>A Simple Task Scheduler for Microcontrollers</vt:lpstr>
      <vt:lpstr>Len Popp</vt:lpstr>
      <vt:lpstr>Agenda</vt:lpstr>
      <vt:lpstr>Warning / promise</vt:lpstr>
      <vt:lpstr>What It Is</vt:lpstr>
      <vt:lpstr>Background</vt:lpstr>
      <vt:lpstr>Example: Dexy</vt:lpstr>
      <vt:lpstr>Demo</vt:lpstr>
      <vt:lpstr>Simple Task Scheduling</vt:lpstr>
      <vt:lpstr>What It Doesn’t Do</vt:lpstr>
      <vt:lpstr>Hardware Requirements</vt:lpstr>
      <vt:lpstr>Software Requirements</vt:lpstr>
      <vt:lpstr>How To Use It</vt:lpstr>
      <vt:lpstr>Main()</vt:lpstr>
      <vt:lpstr>Example Task</vt:lpstr>
      <vt:lpstr>How It Works</vt:lpstr>
      <vt:lpstr>Task Base Class</vt:lpstr>
      <vt:lpstr>Task Scheduler</vt:lpstr>
      <vt:lpstr>Task Scheduler (cont.)</vt:lpstr>
      <vt:lpstr>Outro</vt:lpstr>
      <vt:lpstr>What I Like</vt:lpstr>
      <vt:lpstr>What I don’t Like</vt:lpstr>
      <vt:lpstr>download</vt:lpstr>
      <vt:lpstr>FIN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 P</dc:creator>
  <cp:lastModifiedBy>Len P</cp:lastModifiedBy>
  <cp:revision>7</cp:revision>
  <dcterms:created xsi:type="dcterms:W3CDTF">2024-07-07T01:37:35Z</dcterms:created>
  <dcterms:modified xsi:type="dcterms:W3CDTF">2024-09-26T16:45:52Z</dcterms:modified>
</cp:coreProperties>
</file>