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83" r:id="rId18"/>
    <p:sldId id="284" r:id="rId19"/>
    <p:sldId id="278" r:id="rId20"/>
    <p:sldId id="279" r:id="rId21"/>
    <p:sldId id="280" r:id="rId22"/>
    <p:sldId id="264" r:id="rId23"/>
    <p:sldId id="261" r:id="rId24"/>
    <p:sldId id="28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04" autoAdjust="0"/>
    <p:restoredTop sz="84173" autoAdjust="0"/>
  </p:normalViewPr>
  <p:slideViewPr>
    <p:cSldViewPr snapToGrid="0">
      <p:cViewPr varScale="1">
        <p:scale>
          <a:sx n="94" d="100"/>
          <a:sy n="94" d="100"/>
        </p:scale>
        <p:origin x="486" y="84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2024-10-08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defined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1" dirty="0"/>
              <a:t>Note: Brief aside about virtual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Small overhead calling a virtual function – </a:t>
            </a:r>
            <a:r>
              <a:rPr lang="en-CA" i="0" dirty="0" err="1"/>
              <a:t>vtbl</a:t>
            </a:r>
            <a:r>
              <a:rPr lang="en-CA" i="0" dirty="0"/>
              <a:t> in memory, 1 memory access per call in this implementation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But since there is one static instance of </a:t>
            </a:r>
            <a:r>
              <a:rPr lang="en-CA" i="0" dirty="0" err="1"/>
              <a:t>LedBlinkTask</a:t>
            </a:r>
            <a:r>
              <a:rPr lang="en-CA" i="0" dirty="0"/>
              <a:t>, the compiler can figure out which virtual function to call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Sometimes</a:t>
            </a:r>
            <a:r>
              <a:rPr lang="en-CA" i="0" dirty="0"/>
              <a:t> </a:t>
            </a:r>
            <a:r>
              <a:rPr lang="en-CA" i="0" dirty="0" err="1"/>
              <a:t>gcc</a:t>
            </a:r>
            <a:r>
              <a:rPr lang="en-CA" i="0" dirty="0"/>
              <a:t> optimizes to call the function directly or pull it inline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There’s still some overhead so it can be helpful to use </a:t>
            </a:r>
            <a:r>
              <a:rPr lang="en-CA" dirty="0"/>
              <a:t>compile-time polymorphism instead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1" dirty="0"/>
              <a:t>Discuss that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the template that was used in main.cpp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Fold expression (C++17) iterates over the template parameters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a variable template declaring one instance of any Task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878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This talk is </a:t>
            </a:r>
            <a:r>
              <a:rPr lang="en-CA" dirty="0"/>
              <a:t>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systems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Web site: https://lenp.net/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C++ 17 (or 20 or 23, depending on implementation)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using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::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329276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690255"/>
            <a:ext cx="5281004" cy="539823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487156"/>
            <a:ext cx="4333008" cy="121869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714881"/>
            <a:ext cx="5361708" cy="172648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644084"/>
            <a:ext cx="5486399" cy="45043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53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uiExpand="1" animBg="1"/>
      <p:bldP spid="3" grpId="0" uiExpand="1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type seen in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main.cpp</a:t>
            </a:r>
            <a:endParaRPr lang="en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       ((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&lt;TASKS&gt;.tick(now)),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    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8405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0599" y="2157412"/>
            <a:ext cx="3532392" cy="3588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4D34FD-D7EB-8574-723D-E1097D79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24725"/>
            <a:ext cx="2863092" cy="7004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98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The end…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  <a:p>
            <a:r>
              <a:rPr lang="en-CA" dirty="0"/>
              <a:t>Compile-Time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5DD07-AC43-C93A-5442-95865692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Appendix A – Compile-Time Polymorphism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C46AF1-8D2C-591F-E86B-03A185F53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1B8FA-32B8-F994-8FBE-4CE93B4E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BA136-DF7D-957D-3D9F-1D0E479C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2D720-29D4-C112-68F8-B6F3A5F1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0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2024-10-08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2186</TotalTime>
  <Words>1734</Words>
  <Application>Microsoft Office PowerPoint</Application>
  <PresentationFormat>Widescreen</PresentationFormat>
  <Paragraphs>323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Outro</vt:lpstr>
      <vt:lpstr>What I Like</vt:lpstr>
      <vt:lpstr>What I don’t Like</vt:lpstr>
      <vt:lpstr>download</vt:lpstr>
      <vt:lpstr>The end…</vt:lpstr>
      <vt:lpstr>Appendix A – Compile-Time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17</cp:revision>
  <dcterms:created xsi:type="dcterms:W3CDTF">2024-07-07T01:37:35Z</dcterms:created>
  <dcterms:modified xsi:type="dcterms:W3CDTF">2024-10-08T23:34:16Z</dcterms:modified>
</cp:coreProperties>
</file>